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511C3-B3D4-4F28-8A2C-A634F17E7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03E8FB-ABD5-479D-AA6A-1A144D91C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EBA266-96AB-4351-B8EA-E292234A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3C4C-6FCB-4C76-9F51-14094F323E8F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ABF231-B1C9-4BB6-A130-DE0529B1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4C924F-3367-496F-ADA2-1712B52F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95B0-ABD7-4EE0-9362-0FDFF42912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82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446C2-6007-42A7-9C47-58D5118B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A7D9C8-8FE1-4038-8078-2652DA216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C514A-A664-469B-9796-DCAE31EC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3C4C-6FCB-4C76-9F51-14094F323E8F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0F0433-1596-484E-9646-2A9B99DD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12FBAA-5EA8-4262-8715-C3AC826B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95B0-ABD7-4EE0-9362-0FDFF42912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20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A1552CB-F1E6-4225-BAD3-8EF4197CA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C6DCC1-E693-46ED-BE76-FE7F996B8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0706B0-385E-43AF-B534-EEE66DF8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3C4C-6FCB-4C76-9F51-14094F323E8F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A7EC8E-C7F0-4705-9820-99884643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70F93E-3250-4A5B-9857-9A09671C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95B0-ABD7-4EE0-9362-0FDFF42912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08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A3067-54F1-4C06-84BD-52ACC260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EE0C98-FC75-4319-884A-728E80B94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6C726B-A862-47BA-9433-8811EEDB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3C4C-6FCB-4C76-9F51-14094F323E8F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C75441-949E-46C7-81B8-63E62832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672D94-701E-474A-A0E4-5883B608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95B0-ABD7-4EE0-9362-0FDFF42912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23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B0048F-CBBA-494B-8A73-79C097413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B1F760-1F7B-45E0-8AD2-0A8CBA98D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289792-428A-4CEC-8B92-368D78C3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3C4C-6FCB-4C76-9F51-14094F323E8F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EAD6D1-64FD-4129-AD98-5BB034D3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90B3F-73B8-42F5-8BDE-28FE7697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95B0-ABD7-4EE0-9362-0FDFF42912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33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2F571-6189-483F-B555-AA91A9FE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6DAC08-3973-4390-A5C3-76B52B105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F7CF6E-7E40-4505-8523-68A8F8BE9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712DC7-5156-4AFB-ACE0-3E207BD7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3C4C-6FCB-4C76-9F51-14094F323E8F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6C3542-4BA9-4B57-B141-6FE92C03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3D71AF-3D0D-4F9B-AC79-EEF6B51C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95B0-ABD7-4EE0-9362-0FDFF42912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33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30E56-9920-47F5-9748-A48C7B05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FEE429-6D17-4BE6-AE1B-57FDE36C4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78F46E-AA77-4DBB-9768-030BD4F2D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AC84D8-2332-4EE8-98C4-09658CDBD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1A6650-E754-4748-B711-4C5FAB71A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8B59CF-76D8-4F6A-AF86-81F9881B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3C4C-6FCB-4C76-9F51-14094F323E8F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2190CD-440C-429A-85C7-98D9ACBC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78EB0F1-9F24-4F1C-84A0-0F4C922D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95B0-ABD7-4EE0-9362-0FDFF42912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3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EE0A2-6BC1-41DE-A3E6-5DC20A19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956262-2F39-4A7D-AF2A-A1C022E0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3C4C-6FCB-4C76-9F51-14094F323E8F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D92992-964F-4D6F-B495-D5CF14D7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265DDC-2ED8-4990-BC05-BC91D236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95B0-ABD7-4EE0-9362-0FDFF42912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85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050EDB-6F2F-4970-9036-C2CAE9EE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3C4C-6FCB-4C76-9F51-14094F323E8F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BC009E-8646-422A-8E28-7690B6F3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542EE5-6E1D-4359-9592-E5FBBB32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95B0-ABD7-4EE0-9362-0FDFF42912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85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4FBC4-B700-42B6-AD04-8FD55299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DF5BC-17CF-40B7-83C0-C3999DCD3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1F6199-04A2-4A35-A74D-62C7BB35D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9FE916-3058-405D-8F90-53BDCE92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3C4C-6FCB-4C76-9F51-14094F323E8F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F8F4B5-6D81-401B-B3A8-0A793DA4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6B0206-CC90-4E64-ABA6-E5259211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95B0-ABD7-4EE0-9362-0FDFF42912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51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E0EB2-51A2-4C89-BE60-456A49B8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925225-3F7B-4E02-9F54-3993539CB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F45EBC-2669-4FB0-810F-F023291EF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66AAB0-90E7-4E05-8A42-3B6A4F4F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3C4C-6FCB-4C76-9F51-14094F323E8F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2E0137-6162-44F8-8535-47BF322B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B8F17D-580C-42B3-9786-4E2B0E6E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95B0-ABD7-4EE0-9362-0FDFF42912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59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0F1AB3-391A-43F0-BDDA-2DB38D557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ADA12C-9DFB-4A11-9481-DDBB30751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4305E6-376B-474C-9DD6-002FB97B2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63C4C-6FCB-4C76-9F51-14094F323E8F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D93ED6-9857-4D5D-BC02-C0EF63AB6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A442B6-72D2-4285-97CA-37E83128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295B0-ABD7-4EE0-9362-0FDFF42912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96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7E42E-7048-44FE-9FD5-B8251ED9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7F26BB-88E1-4D29-8290-CD0E98BC1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Frontendteam und Backendteam</a:t>
            </a:r>
          </a:p>
          <a:p>
            <a:r>
              <a:rPr lang="de-DE" dirty="0"/>
              <a:t>Individuelle Aufgabenverteilung</a:t>
            </a:r>
          </a:p>
          <a:p>
            <a:r>
              <a:rPr lang="de-DE" dirty="0"/>
              <a:t>Wöchentliche Treffen des gesamten Teams</a:t>
            </a:r>
          </a:p>
          <a:p>
            <a:r>
              <a:rPr lang="de-DE" dirty="0"/>
              <a:t>Individuelle Meetings der Expertengruppen</a:t>
            </a:r>
          </a:p>
          <a:p>
            <a:r>
              <a:rPr lang="de-DE" dirty="0"/>
              <a:t>Zwischenstände in </a:t>
            </a:r>
            <a:r>
              <a:rPr lang="de-DE"/>
              <a:t>Protokoll festgehalten</a:t>
            </a:r>
          </a:p>
        </p:txBody>
      </p:sp>
    </p:spTree>
    <p:extLst>
      <p:ext uri="{BB962C8B-B14F-4D97-AF65-F5344CB8AC3E}">
        <p14:creationId xmlns:p14="http://schemas.microsoft.com/office/powerpoint/2010/main" val="47122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Projektorganisation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Projektorganisation</dc:title>
  <dc:creator>Marcel Mahlfeld</dc:creator>
  <cp:lastModifiedBy>Marcel Mahlfeld</cp:lastModifiedBy>
  <cp:revision>1</cp:revision>
  <dcterms:created xsi:type="dcterms:W3CDTF">2020-10-22T12:57:01Z</dcterms:created>
  <dcterms:modified xsi:type="dcterms:W3CDTF">2020-10-22T13:00:54Z</dcterms:modified>
</cp:coreProperties>
</file>