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213AEF-D98D-41FC-9465-9E536048A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5B4490B-B083-4D7D-A1E4-01A8CCCDC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B6D5EC-ADFA-45C0-B53D-18A8E02C0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84E7-C11F-424D-A569-9D4BAF62E844}" type="datetimeFigureOut">
              <a:rPr lang="en-GB" smtClean="0"/>
              <a:t>22/10/2020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141B95-C3D7-47DA-ACBE-110276654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7F5FBE-513D-48CD-86FF-15B797ABB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F818-82A6-4317-A99E-DC2AAC72EA8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69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138603-B50E-46C2-9BEA-C11702A73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05F04FB-A25A-434B-9F4A-AFAFFDF29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A9F6DF-F943-42BA-85CD-162569C15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84E7-C11F-424D-A569-9D4BAF62E844}" type="datetimeFigureOut">
              <a:rPr lang="en-GB" smtClean="0"/>
              <a:t>22/10/2020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B9D689-9AC2-418D-8AB8-6078C6B95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75C1D3-938A-4D69-9E46-3072C7B14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F818-82A6-4317-A99E-DC2AAC72EA8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53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290BAAE-93AC-4988-8562-879A4476C7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90BFFBD-2F13-4DBD-BEE1-6FD320FD1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9E9BF7-B3EA-435E-8B49-BFCC2643D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84E7-C11F-424D-A569-9D4BAF62E844}" type="datetimeFigureOut">
              <a:rPr lang="en-GB" smtClean="0"/>
              <a:t>22/10/2020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C87F9D-F5CA-443D-9551-5575F95F0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E59F39-F34F-4A38-BA7B-A0D5B96ED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F818-82A6-4317-A99E-DC2AAC72EA8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92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8F4A3E-3D30-4BA3-A59C-F272F7E68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1D9D67-79F4-4FBB-B983-536CEC8A5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EA59B6-0937-43BC-B252-E97787AB4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84E7-C11F-424D-A569-9D4BAF62E844}" type="datetimeFigureOut">
              <a:rPr lang="en-GB" smtClean="0"/>
              <a:t>22/10/2020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2D2BDA-CBA1-4334-B7C9-4A21D4846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7B5A73-2268-485C-8DCB-7422B8010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F818-82A6-4317-A99E-DC2AAC72EA8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006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3DA974-E1D9-408B-AC14-C5AE18A3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C86E89-3619-4458-9484-972B93F7D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898776-5533-48B7-8137-E0B09B997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84E7-C11F-424D-A569-9D4BAF62E844}" type="datetimeFigureOut">
              <a:rPr lang="en-GB" smtClean="0"/>
              <a:t>22/10/2020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E9A98C-49D2-4979-A293-B283ACAEE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9E3B24-06AF-4576-9B5D-5BA8C805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F818-82A6-4317-A99E-DC2AAC72EA8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70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E44CA5-910A-4B02-958D-308468C73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F3D92F-B0E6-487A-B22E-802CF5A13B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03D4A3-086E-4E68-BB07-9E3BCACA5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F44AAC-25EA-4FC6-B1AE-D5D5181A8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84E7-C11F-424D-A569-9D4BAF62E844}" type="datetimeFigureOut">
              <a:rPr lang="en-GB" smtClean="0"/>
              <a:t>22/10/2020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DB6937-8049-47B0-B6E7-D15E64F53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C1D2C0-2D8A-4E62-B3B8-5AFA71BF8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F818-82A6-4317-A99E-DC2AAC72EA8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488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6BA820-3762-4332-A8B1-3BB7980BE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E1BF07-EB7A-4686-8635-4431A488B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2559EF-FC66-4BC7-9F70-CE5656CDB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974035E-E59F-405B-B670-1FF050EBCC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D6E5D5F-3598-4F93-8C71-143424AFC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C5A1ED6-55F7-40E4-82DD-EFEAE4B68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84E7-C11F-424D-A569-9D4BAF62E844}" type="datetimeFigureOut">
              <a:rPr lang="en-GB" smtClean="0"/>
              <a:t>22/10/2020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9E35130-0EC4-422F-8ACD-AA0DDE2EB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97C20B7-4B11-4473-A47F-F692C8E5D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F818-82A6-4317-A99E-DC2AAC72EA8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807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FA6ACB-457E-43E6-8BA8-F1B173F68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85F9D6-DF1B-45AD-9F66-6659341AB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84E7-C11F-424D-A569-9D4BAF62E844}" type="datetimeFigureOut">
              <a:rPr lang="en-GB" smtClean="0"/>
              <a:t>22/10/2020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7D6D0F7-EB87-416B-9F88-E179BA8D8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D9331B-D410-46D3-B180-D01AE23B1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F818-82A6-4317-A99E-DC2AAC72EA8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895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819EADF-B9C0-47AA-8C3E-20CF22AF2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84E7-C11F-424D-A569-9D4BAF62E844}" type="datetimeFigureOut">
              <a:rPr lang="en-GB" smtClean="0"/>
              <a:t>22/10/2020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9F2F232-3358-4E99-BE53-576EF9349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F18E01-CB6B-4DAF-90A4-CE693E2F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F818-82A6-4317-A99E-DC2AAC72EA8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439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FC6429-A923-4A81-99E3-EC1DF2B24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FC673E-D3F9-4356-A74A-E15FCF822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C95865D-D9B8-40D7-B6A8-4AC313B02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05F90D-969C-4F37-BF58-B232C2398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84E7-C11F-424D-A569-9D4BAF62E844}" type="datetimeFigureOut">
              <a:rPr lang="en-GB" smtClean="0"/>
              <a:t>22/10/2020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A43B61-7AD5-430F-8C68-DE7A3CFFB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A69F7F-9457-4414-BE23-694CD2A6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F818-82A6-4317-A99E-DC2AAC72EA8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857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F74D05-92C5-4CB8-A367-1E6B8621B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F8A4184-40B5-4A9C-A3E0-D8695A25EB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07C1508-A737-42E7-8E17-307CBCFB6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0BD933-F23C-4256-BAE0-B50E6C153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84E7-C11F-424D-A569-9D4BAF62E844}" type="datetimeFigureOut">
              <a:rPr lang="en-GB" smtClean="0"/>
              <a:t>22/10/2020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020025-768D-482F-846D-72D6B5CA8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E126D1-3386-47DC-B98D-ACA7AF82D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F818-82A6-4317-A99E-DC2AAC72EA8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27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184092B-92C8-4057-9962-2C11EEDD4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7E79B0-8B49-495C-AFDC-E6066F8DE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A68F60-62D8-4B38-8218-11389BA83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184E7-C11F-424D-A569-9D4BAF62E844}" type="datetimeFigureOut">
              <a:rPr lang="en-GB" smtClean="0"/>
              <a:t>22/10/2020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761ACF-6E48-42BC-BDC2-78B2166E8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ECE459-84C7-4080-8663-8D1F02B18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2F818-82A6-4317-A99E-DC2AAC72EA8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911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559EA26-FF71-481C-9B37-EA7F0880F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CSS = Cascading Style Sheets </a:t>
            </a:r>
            <a:endParaRPr lang="en-GB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BE8A689-72CF-49D2-AFF3-B84E8DDF4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Wird zusammen mit HTML eingesetzt </a:t>
            </a:r>
          </a:p>
          <a:p>
            <a:r>
              <a:rPr lang="de-DE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egt die visuelle Darstellung der verschiedenen Elemente einer Website fest</a:t>
            </a:r>
          </a:p>
          <a:p>
            <a:pPr marL="0" indent="0">
              <a:buNone/>
            </a:pPr>
            <a:r>
              <a:rPr lang="de-DE" sz="1800" dirty="0">
                <a:latin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    Weitestgehend unabhängig von HTML</a:t>
            </a:r>
          </a:p>
          <a:p>
            <a:pPr marL="0" indent="0">
              <a:buNone/>
            </a:pPr>
            <a:r>
              <a:rPr lang="de-DE" sz="1800" dirty="0">
                <a:latin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    Greift aber auf verschiedene HTML-Elemente zu</a:t>
            </a:r>
          </a:p>
          <a:p>
            <a:pPr marL="0" indent="0">
              <a:buNone/>
            </a:pPr>
            <a:endParaRPr lang="de-DE" sz="1800" dirty="0">
              <a:latin typeface="Arial" panose="020B060402020202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000" dirty="0">
                <a:latin typeface="Arial" panose="020B0604020202020204" pitchFamily="34" charset="0"/>
                <a:cs typeface="Times New Roman" panose="02020603050405020304" pitchFamily="18" charset="0"/>
              </a:rPr>
              <a:t>Gründe für die Verwendung von CSS:</a:t>
            </a:r>
          </a:p>
          <a:p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Gestaltung der Website kann unabhängig von dessen Inhalt bearbeitet werden</a:t>
            </a:r>
          </a:p>
          <a:p>
            <a:pPr marL="0" indent="0">
              <a:buNone/>
            </a:pPr>
            <a:r>
              <a:rPr lang="de-DE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   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 Seite wird übersichtlicher, kürzer und einfacher zu verstehen</a:t>
            </a:r>
          </a:p>
          <a:p>
            <a:r>
              <a:rPr lang="de-DE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CSS-Dokument wirkt auf mehrere HTML-Seiten</a:t>
            </a:r>
          </a:p>
          <a:p>
            <a:pPr marL="0" indent="0">
              <a:buNone/>
            </a:pPr>
            <a:r>
              <a:rPr lang="de-DE" sz="1800" dirty="0">
                <a:latin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   Zeitersparnis, Einheitliches Layout</a:t>
            </a:r>
          </a:p>
          <a:p>
            <a:r>
              <a:rPr lang="de-DE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ietet eine große Auswahl an Gestaltungsmöglichkeiten</a:t>
            </a:r>
            <a:endParaRPr lang="de-DE" sz="20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de-DE" sz="1800" dirty="0">
                <a:latin typeface="Arial" panose="020B0604020202020204" pitchFamily="34" charset="0"/>
                <a:cs typeface="Times New Roman" panose="02020603050405020304" pitchFamily="18" charset="0"/>
              </a:rPr>
              <a:t>Vorerfahrungen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4742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Breitbild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CSS = Cascading Style Sheets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gianna dihpol</dc:creator>
  <cp:lastModifiedBy>gianna dihpol</cp:lastModifiedBy>
  <cp:revision>4</cp:revision>
  <dcterms:created xsi:type="dcterms:W3CDTF">2020-10-22T11:33:52Z</dcterms:created>
  <dcterms:modified xsi:type="dcterms:W3CDTF">2020-10-22T13:00:48Z</dcterms:modified>
</cp:coreProperties>
</file>