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BF1EB-5CD7-4E0A-80A8-BD2CFF99F7FA}" v="145" dt="2021-08-09T20:28:19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lington Govha" userId="5b671f25ae532c2c" providerId="LiveId" clId="{AB1BF1EB-5CD7-4E0A-80A8-BD2CFF99F7FA}"/>
    <pc:docChg chg="undo redo custSel addSld modSld">
      <pc:chgData name="Wellington Govha" userId="5b671f25ae532c2c" providerId="LiveId" clId="{AB1BF1EB-5CD7-4E0A-80A8-BD2CFF99F7FA}" dt="2021-08-09T20:28:19.546" v="2463"/>
      <pc:docMkLst>
        <pc:docMk/>
      </pc:docMkLst>
      <pc:sldChg chg="addSp delSp modSp mod setBg">
        <pc:chgData name="Wellington Govha" userId="5b671f25ae532c2c" providerId="LiveId" clId="{AB1BF1EB-5CD7-4E0A-80A8-BD2CFF99F7FA}" dt="2021-08-09T20:22:52.377" v="2379" actId="26606"/>
        <pc:sldMkLst>
          <pc:docMk/>
          <pc:sldMk cId="4279542300" sldId="256"/>
        </pc:sldMkLst>
        <pc:spChg chg="mod ord">
          <ac:chgData name="Wellington Govha" userId="5b671f25ae532c2c" providerId="LiveId" clId="{AB1BF1EB-5CD7-4E0A-80A8-BD2CFF99F7FA}" dt="2021-08-09T20:22:52.375" v="2378" actId="26606"/>
          <ac:spMkLst>
            <pc:docMk/>
            <pc:sldMk cId="4279542300" sldId="256"/>
            <ac:spMk id="2" creationId="{F4CD675F-3C5E-4709-8A6A-94A07170C2E3}"/>
          </ac:spMkLst>
        </pc:spChg>
        <pc:spChg chg="del mod ord">
          <ac:chgData name="Wellington Govha" userId="5b671f25ae532c2c" providerId="LiveId" clId="{AB1BF1EB-5CD7-4E0A-80A8-BD2CFF99F7FA}" dt="2021-08-09T19:42:51.021" v="1523" actId="478"/>
          <ac:spMkLst>
            <pc:docMk/>
            <pc:sldMk cId="4279542300" sldId="256"/>
            <ac:spMk id="3" creationId="{FA72243C-0639-44A7-A067-8C1C083123B0}"/>
          </ac:spMkLst>
        </pc:spChg>
        <pc:spChg chg="add del">
          <ac:chgData name="Wellington Govha" userId="5b671f25ae532c2c" providerId="LiveId" clId="{AB1BF1EB-5CD7-4E0A-80A8-BD2CFF99F7FA}" dt="2021-08-09T19:39:11.568" v="1504" actId="26606"/>
          <ac:spMkLst>
            <pc:docMk/>
            <pc:sldMk cId="4279542300" sldId="256"/>
            <ac:spMk id="10" creationId="{65219498-D544-41AC-98FE-8F956EF66A62}"/>
          </ac:spMkLst>
        </pc:spChg>
        <pc:spChg chg="add del">
          <ac:chgData name="Wellington Govha" userId="5b671f25ae532c2c" providerId="LiveId" clId="{AB1BF1EB-5CD7-4E0A-80A8-BD2CFF99F7FA}" dt="2021-08-09T19:39:11.568" v="1504" actId="26606"/>
          <ac:spMkLst>
            <pc:docMk/>
            <pc:sldMk cId="4279542300" sldId="256"/>
            <ac:spMk id="12" creationId="{F500DBFC-17A9-4E0A-AEE2-A49F9AEEF0FD}"/>
          </ac:spMkLst>
        </pc:spChg>
        <pc:spChg chg="add del">
          <ac:chgData name="Wellington Govha" userId="5b671f25ae532c2c" providerId="LiveId" clId="{AB1BF1EB-5CD7-4E0A-80A8-BD2CFF99F7FA}" dt="2021-08-09T19:39:16.847" v="1506" actId="26606"/>
          <ac:spMkLst>
            <pc:docMk/>
            <pc:sldMk cId="4279542300" sldId="256"/>
            <ac:spMk id="20" creationId="{92468898-5A6E-4D55-85EC-308E785EE06C}"/>
          </ac:spMkLst>
        </pc:spChg>
        <pc:spChg chg="add del">
          <ac:chgData name="Wellington Govha" userId="5b671f25ae532c2c" providerId="LiveId" clId="{AB1BF1EB-5CD7-4E0A-80A8-BD2CFF99F7FA}" dt="2021-08-09T19:39:16.847" v="1506" actId="26606"/>
          <ac:spMkLst>
            <pc:docMk/>
            <pc:sldMk cId="4279542300" sldId="256"/>
            <ac:spMk id="21" creationId="{3E23A947-2D45-4208-AE2B-64948C87A3EB}"/>
          </ac:spMkLst>
        </pc:spChg>
        <pc:spChg chg="add del">
          <ac:chgData name="Wellington Govha" userId="5b671f25ae532c2c" providerId="LiveId" clId="{AB1BF1EB-5CD7-4E0A-80A8-BD2CFF99F7FA}" dt="2021-08-09T19:39:16.847" v="1506" actId="26606"/>
          <ac:spMkLst>
            <pc:docMk/>
            <pc:sldMk cId="4279542300" sldId="256"/>
            <ac:spMk id="22" creationId="{E5BBB0F9-6A59-4D02-A9C7-A2D6516684CE}"/>
          </ac:spMkLst>
        </pc:spChg>
        <pc:spChg chg="add del">
          <ac:chgData name="Wellington Govha" userId="5b671f25ae532c2c" providerId="LiveId" clId="{AB1BF1EB-5CD7-4E0A-80A8-BD2CFF99F7FA}" dt="2021-08-09T19:39:26.558" v="1509" actId="26606"/>
          <ac:spMkLst>
            <pc:docMk/>
            <pc:sldMk cId="4279542300" sldId="256"/>
            <ac:spMk id="25" creationId="{23D09407-53BC-485E-B4CE-BC5E4FC4B25B}"/>
          </ac:spMkLst>
        </pc:spChg>
        <pc:spChg chg="add del">
          <ac:chgData name="Wellington Govha" userId="5b671f25ae532c2c" providerId="LiveId" clId="{AB1BF1EB-5CD7-4E0A-80A8-BD2CFF99F7FA}" dt="2021-08-09T19:39:26.558" v="1509" actId="26606"/>
          <ac:spMkLst>
            <pc:docMk/>
            <pc:sldMk cId="4279542300" sldId="256"/>
            <ac:spMk id="26" creationId="{921DB988-49FC-4608-B0A2-E2F3A4019041}"/>
          </ac:spMkLst>
        </pc:spChg>
        <pc:spChg chg="add del">
          <ac:chgData name="Wellington Govha" userId="5b671f25ae532c2c" providerId="LiveId" clId="{AB1BF1EB-5CD7-4E0A-80A8-BD2CFF99F7FA}" dt="2021-08-09T19:39:46.722" v="1512" actId="26606"/>
          <ac:spMkLst>
            <pc:docMk/>
            <pc:sldMk cId="4279542300" sldId="256"/>
            <ac:spMk id="32" creationId="{65219498-D544-41AC-98FE-8F956EF66A62}"/>
          </ac:spMkLst>
        </pc:spChg>
        <pc:spChg chg="add del">
          <ac:chgData name="Wellington Govha" userId="5b671f25ae532c2c" providerId="LiveId" clId="{AB1BF1EB-5CD7-4E0A-80A8-BD2CFF99F7FA}" dt="2021-08-09T19:39:46.722" v="1512" actId="26606"/>
          <ac:spMkLst>
            <pc:docMk/>
            <pc:sldMk cId="4279542300" sldId="256"/>
            <ac:spMk id="33" creationId="{F500DBFC-17A9-4E0A-AEE2-A49F9AEEF0FD}"/>
          </ac:spMkLst>
        </pc:spChg>
        <pc:spChg chg="add del">
          <ac:chgData name="Wellington Govha" userId="5b671f25ae532c2c" providerId="LiveId" clId="{AB1BF1EB-5CD7-4E0A-80A8-BD2CFF99F7FA}" dt="2021-08-09T20:21:34.951" v="2376" actId="26606"/>
          <ac:spMkLst>
            <pc:docMk/>
            <pc:sldMk cId="4279542300" sldId="256"/>
            <ac:spMk id="40" creationId="{74426AB7-D619-4515-962A-BC83909EC015}"/>
          </ac:spMkLst>
        </pc:spChg>
        <pc:spChg chg="add del">
          <ac:chgData name="Wellington Govha" userId="5b671f25ae532c2c" providerId="LiveId" clId="{AB1BF1EB-5CD7-4E0A-80A8-BD2CFF99F7FA}" dt="2021-08-09T20:21:34.951" v="2376" actId="26606"/>
          <ac:spMkLst>
            <pc:docMk/>
            <pc:sldMk cId="4279542300" sldId="256"/>
            <ac:spMk id="41" creationId="{DE47DF98-723F-4AAC-ABCF-CACBC438F78F}"/>
          </ac:spMkLst>
        </pc:spChg>
        <pc:spChg chg="add del">
          <ac:chgData name="Wellington Govha" userId="5b671f25ae532c2c" providerId="LiveId" clId="{AB1BF1EB-5CD7-4E0A-80A8-BD2CFF99F7FA}" dt="2021-08-09T20:22:52.377" v="2379" actId="26606"/>
          <ac:spMkLst>
            <pc:docMk/>
            <pc:sldMk cId="4279542300" sldId="256"/>
            <ac:spMk id="47" creationId="{4845A0EE-C4C8-4AE1-B3C6-1261368AC036}"/>
          </ac:spMkLst>
        </pc:spChg>
        <pc:spChg chg="add del">
          <ac:chgData name="Wellington Govha" userId="5b671f25ae532c2c" providerId="LiveId" clId="{AB1BF1EB-5CD7-4E0A-80A8-BD2CFF99F7FA}" dt="2021-08-09T20:22:52.375" v="2378" actId="26606"/>
          <ac:spMkLst>
            <pc:docMk/>
            <pc:sldMk cId="4279542300" sldId="256"/>
            <ac:spMk id="52" creationId="{73DE2CFE-42F2-48F0-8706-5264E012B10C}"/>
          </ac:spMkLst>
        </pc:spChg>
        <pc:spChg chg="add">
          <ac:chgData name="Wellington Govha" userId="5b671f25ae532c2c" providerId="LiveId" clId="{AB1BF1EB-5CD7-4E0A-80A8-BD2CFF99F7FA}" dt="2021-08-09T20:22:52.377" v="2379" actId="26606"/>
          <ac:spMkLst>
            <pc:docMk/>
            <pc:sldMk cId="4279542300" sldId="256"/>
            <ac:spMk id="54" creationId="{4845A0EE-C4C8-4AE1-B3C6-1261368AC036}"/>
          </ac:spMkLst>
        </pc:spChg>
        <pc:grpChg chg="add del">
          <ac:chgData name="Wellington Govha" userId="5b671f25ae532c2c" providerId="LiveId" clId="{AB1BF1EB-5CD7-4E0A-80A8-BD2CFF99F7FA}" dt="2021-08-09T19:39:11.568" v="1504" actId="26606"/>
          <ac:grpSpMkLst>
            <pc:docMk/>
            <pc:sldMk cId="4279542300" sldId="256"/>
            <ac:grpSpMk id="14" creationId="{D74613BB-817C-4C4F-8A24-4936F2F064C0}"/>
          </ac:grpSpMkLst>
        </pc:grpChg>
        <pc:grpChg chg="add del">
          <ac:chgData name="Wellington Govha" userId="5b671f25ae532c2c" providerId="LiveId" clId="{AB1BF1EB-5CD7-4E0A-80A8-BD2CFF99F7FA}" dt="2021-08-09T19:39:26.558" v="1509" actId="26606"/>
          <ac:grpSpMkLst>
            <pc:docMk/>
            <pc:sldMk cId="4279542300" sldId="256"/>
            <ac:grpSpMk id="27" creationId="{E9B930FD-8671-4C4C-ADCF-73AC1D0CD417}"/>
          </ac:grpSpMkLst>
        </pc:grpChg>
        <pc:grpChg chg="add del">
          <ac:chgData name="Wellington Govha" userId="5b671f25ae532c2c" providerId="LiveId" clId="{AB1BF1EB-5CD7-4E0A-80A8-BD2CFF99F7FA}" dt="2021-08-09T19:39:26.558" v="1509" actId="26606"/>
          <ac:grpSpMkLst>
            <pc:docMk/>
            <pc:sldMk cId="4279542300" sldId="256"/>
            <ac:grpSpMk id="28" creationId="{383C2651-AE0C-4AE4-8725-E2F9414FE219}"/>
          </ac:grpSpMkLst>
        </pc:grpChg>
        <pc:grpChg chg="add del">
          <ac:chgData name="Wellington Govha" userId="5b671f25ae532c2c" providerId="LiveId" clId="{AB1BF1EB-5CD7-4E0A-80A8-BD2CFF99F7FA}" dt="2021-08-09T19:39:46.722" v="1512" actId="26606"/>
          <ac:grpSpMkLst>
            <pc:docMk/>
            <pc:sldMk cId="4279542300" sldId="256"/>
            <ac:grpSpMk id="34" creationId="{D74613BB-817C-4C4F-8A24-4936F2F064C0}"/>
          </ac:grpSpMkLst>
        </pc:grpChg>
        <pc:picChg chg="add mod">
          <ac:chgData name="Wellington Govha" userId="5b671f25ae532c2c" providerId="LiveId" clId="{AB1BF1EB-5CD7-4E0A-80A8-BD2CFF99F7FA}" dt="2021-08-09T20:22:52.377" v="2379" actId="26606"/>
          <ac:picMkLst>
            <pc:docMk/>
            <pc:sldMk cId="4279542300" sldId="256"/>
            <ac:picMk id="5" creationId="{C12ACF64-5B7F-4D98-BD8C-F3EE6F1A3DC6}"/>
          </ac:picMkLst>
        </pc:picChg>
        <pc:picChg chg="add mod">
          <ac:chgData name="Wellington Govha" userId="5b671f25ae532c2c" providerId="LiveId" clId="{AB1BF1EB-5CD7-4E0A-80A8-BD2CFF99F7FA}" dt="2021-08-09T20:22:52.377" v="2379" actId="26606"/>
          <ac:picMkLst>
            <pc:docMk/>
            <pc:sldMk cId="4279542300" sldId="256"/>
            <ac:picMk id="7" creationId="{CD0BC757-0153-4674-B6A9-A1859E7F77BB}"/>
          </ac:picMkLst>
        </pc:picChg>
        <pc:cxnChg chg="add del">
          <ac:chgData name="Wellington Govha" userId="5b671f25ae532c2c" providerId="LiveId" clId="{AB1BF1EB-5CD7-4E0A-80A8-BD2CFF99F7FA}" dt="2021-08-09T20:21:34.951" v="2376" actId="26606"/>
          <ac:cxnSpMkLst>
            <pc:docMk/>
            <pc:sldMk cId="4279542300" sldId="256"/>
            <ac:cxnSpMk id="42" creationId="{EA29FC7C-9308-4FDE-8DCA-405668055B0F}"/>
          </ac:cxnSpMkLst>
        </pc:cxnChg>
      </pc:sldChg>
      <pc:sldChg chg="addSp delSp modSp new mod setBg">
        <pc:chgData name="Wellington Govha" userId="5b671f25ae532c2c" providerId="LiveId" clId="{AB1BF1EB-5CD7-4E0A-80A8-BD2CFF99F7FA}" dt="2021-08-09T20:07:29.440" v="2101" actId="26606"/>
        <pc:sldMkLst>
          <pc:docMk/>
          <pc:sldMk cId="2813767179" sldId="257"/>
        </pc:sldMkLst>
        <pc:spChg chg="mod">
          <ac:chgData name="Wellington Govha" userId="5b671f25ae532c2c" providerId="LiveId" clId="{AB1BF1EB-5CD7-4E0A-80A8-BD2CFF99F7FA}" dt="2021-08-09T20:07:29.440" v="2101" actId="26606"/>
          <ac:spMkLst>
            <pc:docMk/>
            <pc:sldMk cId="2813767179" sldId="257"/>
            <ac:spMk id="2" creationId="{D38E37FE-5C24-45BB-99FB-83EF1E055ABD}"/>
          </ac:spMkLst>
        </pc:spChg>
        <pc:spChg chg="del mod">
          <ac:chgData name="Wellington Govha" userId="5b671f25ae532c2c" providerId="LiveId" clId="{AB1BF1EB-5CD7-4E0A-80A8-BD2CFF99F7FA}" dt="2021-08-09T20:03:21.748" v="2085" actId="26606"/>
          <ac:spMkLst>
            <pc:docMk/>
            <pc:sldMk cId="2813767179" sldId="257"/>
            <ac:spMk id="3" creationId="{30C602FB-F80C-4951-89F4-18582E168CF8}"/>
          </ac:spMkLst>
        </pc:spChg>
        <pc:spChg chg="add del">
          <ac:chgData name="Wellington Govha" userId="5b671f25ae532c2c" providerId="LiveId" clId="{AB1BF1EB-5CD7-4E0A-80A8-BD2CFF99F7FA}" dt="2021-08-09T20:07:29.440" v="2101" actId="26606"/>
          <ac:spMkLst>
            <pc:docMk/>
            <pc:sldMk cId="2813767179" sldId="257"/>
            <ac:spMk id="9" creationId="{B819A166-7571-4003-A6B8-B62034C3ED30}"/>
          </ac:spMkLst>
        </pc:spChg>
        <pc:spChg chg="add">
          <ac:chgData name="Wellington Govha" userId="5b671f25ae532c2c" providerId="LiveId" clId="{AB1BF1EB-5CD7-4E0A-80A8-BD2CFF99F7FA}" dt="2021-08-09T20:07:29.440" v="2101" actId="26606"/>
          <ac:spMkLst>
            <pc:docMk/>
            <pc:sldMk cId="2813767179" sldId="257"/>
            <ac:spMk id="14" creationId="{6C4028FD-8BAA-4A19-BFDE-594D991B7552}"/>
          </ac:spMkLst>
        </pc:spChg>
        <pc:spChg chg="add del">
          <ac:chgData name="Wellington Govha" userId="5b671f25ae532c2c" providerId="LiveId" clId="{AB1BF1EB-5CD7-4E0A-80A8-BD2CFF99F7FA}" dt="2021-08-09T20:07:29.324" v="2100" actId="26606"/>
          <ac:spMkLst>
            <pc:docMk/>
            <pc:sldMk cId="2813767179" sldId="257"/>
            <ac:spMk id="15" creationId="{4F7EBAE4-9945-4473-9E34-B2C66EA0F03D}"/>
          </ac:spMkLst>
        </pc:spChg>
        <pc:spChg chg="add del">
          <ac:chgData name="Wellington Govha" userId="5b671f25ae532c2c" providerId="LiveId" clId="{AB1BF1EB-5CD7-4E0A-80A8-BD2CFF99F7FA}" dt="2021-08-09T20:07:29.324" v="2100" actId="26606"/>
          <ac:spMkLst>
            <pc:docMk/>
            <pc:sldMk cId="2813767179" sldId="257"/>
            <ac:spMk id="17" creationId="{70BEB1E7-2F88-40BC-B73D-42E5B6F80BFC}"/>
          </ac:spMkLst>
        </pc:spChg>
        <pc:spChg chg="add del">
          <ac:chgData name="Wellington Govha" userId="5b671f25ae532c2c" providerId="LiveId" clId="{AB1BF1EB-5CD7-4E0A-80A8-BD2CFF99F7FA}" dt="2021-08-09T20:07:29.324" v="2100" actId="26606"/>
          <ac:spMkLst>
            <pc:docMk/>
            <pc:sldMk cId="2813767179" sldId="257"/>
            <ac:spMk id="19" creationId="{A7B99495-F43F-4D80-A44F-2CB4764EB90B}"/>
          </ac:spMkLst>
        </pc:spChg>
        <pc:graphicFrameChg chg="add mod modGraphic">
          <ac:chgData name="Wellington Govha" userId="5b671f25ae532c2c" providerId="LiveId" clId="{AB1BF1EB-5CD7-4E0A-80A8-BD2CFF99F7FA}" dt="2021-08-09T20:07:29.440" v="2101" actId="26606"/>
          <ac:graphicFrameMkLst>
            <pc:docMk/>
            <pc:sldMk cId="2813767179" sldId="257"/>
            <ac:graphicFrameMk id="5" creationId="{066721C0-B203-4BED-A7D7-EFB29B781D6F}"/>
          </ac:graphicFrameMkLst>
        </pc:graphicFrameChg>
        <pc:picChg chg="add del">
          <ac:chgData name="Wellington Govha" userId="5b671f25ae532c2c" providerId="LiveId" clId="{AB1BF1EB-5CD7-4E0A-80A8-BD2CFF99F7FA}" dt="2021-08-09T20:07:29.324" v="2100" actId="26606"/>
          <ac:picMkLst>
            <pc:docMk/>
            <pc:sldMk cId="2813767179" sldId="257"/>
            <ac:picMk id="11" creationId="{8B53427C-2ADF-4A11-9A8D-AEEFDBD36347}"/>
          </ac:picMkLst>
        </pc:picChg>
      </pc:sldChg>
      <pc:sldChg chg="addSp delSp modSp new mod setBg">
        <pc:chgData name="Wellington Govha" userId="5b671f25ae532c2c" providerId="LiveId" clId="{AB1BF1EB-5CD7-4E0A-80A8-BD2CFF99F7FA}" dt="2021-08-09T20:14:02.707" v="2249" actId="113"/>
        <pc:sldMkLst>
          <pc:docMk/>
          <pc:sldMk cId="336457494" sldId="258"/>
        </pc:sldMkLst>
        <pc:spChg chg="mod">
          <ac:chgData name="Wellington Govha" userId="5b671f25ae532c2c" providerId="LiveId" clId="{AB1BF1EB-5CD7-4E0A-80A8-BD2CFF99F7FA}" dt="2021-08-09T20:14:02.707" v="2249" actId="113"/>
          <ac:spMkLst>
            <pc:docMk/>
            <pc:sldMk cId="336457494" sldId="258"/>
            <ac:spMk id="2" creationId="{38037898-BDFB-456B-9F73-19F20A8E35A5}"/>
          </ac:spMkLst>
        </pc:spChg>
        <pc:spChg chg="del">
          <ac:chgData name="Wellington Govha" userId="5b671f25ae532c2c" providerId="LiveId" clId="{AB1BF1EB-5CD7-4E0A-80A8-BD2CFF99F7FA}" dt="2021-08-07T20:38:44.483" v="1239" actId="22"/>
          <ac:spMkLst>
            <pc:docMk/>
            <pc:sldMk cId="336457494" sldId="258"/>
            <ac:spMk id="3" creationId="{21F2C2C0-5DE5-4699-8C89-A83D7F4B983B}"/>
          </ac:spMkLst>
        </pc:spChg>
        <pc:spChg chg="add del">
          <ac:chgData name="Wellington Govha" userId="5b671f25ae532c2c" providerId="LiveId" clId="{AB1BF1EB-5CD7-4E0A-80A8-BD2CFF99F7FA}" dt="2021-08-07T20:39:28.434" v="1248" actId="26606"/>
          <ac:spMkLst>
            <pc:docMk/>
            <pc:sldMk cId="336457494" sldId="258"/>
            <ac:spMk id="9" creationId="{B5C8B382-EE3D-4520-AE0B-351348E897FD}"/>
          </ac:spMkLst>
        </pc:spChg>
        <pc:spChg chg="add del">
          <ac:chgData name="Wellington Govha" userId="5b671f25ae532c2c" providerId="LiveId" clId="{AB1BF1EB-5CD7-4E0A-80A8-BD2CFF99F7FA}" dt="2021-08-09T20:08:50.007" v="2105" actId="26606"/>
          <ac:spMkLst>
            <pc:docMk/>
            <pc:sldMk cId="336457494" sldId="258"/>
            <ac:spMk id="10" creationId="{D4771268-CB57-404A-9271-370EB28F6090}"/>
          </ac:spMkLst>
        </pc:spChg>
        <pc:spChg chg="add del">
          <ac:chgData name="Wellington Govha" userId="5b671f25ae532c2c" providerId="LiveId" clId="{AB1BF1EB-5CD7-4E0A-80A8-BD2CFF99F7FA}" dt="2021-08-07T20:39:28.434" v="1248" actId="26606"/>
          <ac:spMkLst>
            <pc:docMk/>
            <pc:sldMk cId="336457494" sldId="258"/>
            <ac:spMk id="12" creationId="{C232B152-3720-4D3B-97ED-45CE5483F16F}"/>
          </ac:spMkLst>
        </pc:spChg>
        <pc:spChg chg="add del">
          <ac:chgData name="Wellington Govha" userId="5b671f25ae532c2c" providerId="LiveId" clId="{AB1BF1EB-5CD7-4E0A-80A8-BD2CFF99F7FA}" dt="2021-08-09T20:08:50.003" v="2104" actId="26606"/>
          <ac:spMkLst>
            <pc:docMk/>
            <pc:sldMk cId="336457494" sldId="258"/>
            <ac:spMk id="13" creationId="{2C22FBB0-0FF2-44A9-B573-B2DF6C7D91A7}"/>
          </ac:spMkLst>
        </pc:spChg>
        <pc:spChg chg="add del">
          <ac:chgData name="Wellington Govha" userId="5b671f25ae532c2c" providerId="LiveId" clId="{AB1BF1EB-5CD7-4E0A-80A8-BD2CFF99F7FA}" dt="2021-08-07T20:39:28.434" v="1248" actId="26606"/>
          <ac:spMkLst>
            <pc:docMk/>
            <pc:sldMk cId="336457494" sldId="258"/>
            <ac:spMk id="14" creationId="{11BAB570-FF10-4E96-8A3F-FA9804702B89}"/>
          </ac:spMkLst>
        </pc:spChg>
        <pc:spChg chg="add del">
          <ac:chgData name="Wellington Govha" userId="5b671f25ae532c2c" providerId="LiveId" clId="{AB1BF1EB-5CD7-4E0A-80A8-BD2CFF99F7FA}" dt="2021-08-09T20:12:34.541" v="2239" actId="26606"/>
          <ac:spMkLst>
            <pc:docMk/>
            <pc:sldMk cId="336457494" sldId="258"/>
            <ac:spMk id="15" creationId="{D4771268-CB57-404A-9271-370EB28F6090}"/>
          </ac:spMkLst>
        </pc:spChg>
        <pc:spChg chg="add del">
          <ac:chgData name="Wellington Govha" userId="5b671f25ae532c2c" providerId="LiveId" clId="{AB1BF1EB-5CD7-4E0A-80A8-BD2CFF99F7FA}" dt="2021-08-07T20:39:28.434" v="1248" actId="26606"/>
          <ac:spMkLst>
            <pc:docMk/>
            <pc:sldMk cId="336457494" sldId="258"/>
            <ac:spMk id="16" creationId="{4B9FAFB2-BEB5-4848-8018-BCAD99E2E1AA}"/>
          </ac:spMkLst>
        </pc:spChg>
        <pc:spChg chg="add del">
          <ac:chgData name="Wellington Govha" userId="5b671f25ae532c2c" providerId="LiveId" clId="{AB1BF1EB-5CD7-4E0A-80A8-BD2CFF99F7FA}" dt="2021-08-09T20:08:50.003" v="2104" actId="26606"/>
          <ac:spMkLst>
            <pc:docMk/>
            <pc:sldMk cId="336457494" sldId="258"/>
            <ac:spMk id="17" creationId="{2B97F24A-32CE-4C1C-A50D-3016B394DCFB}"/>
          </ac:spMkLst>
        </pc:spChg>
        <pc:spChg chg="add del">
          <ac:chgData name="Wellington Govha" userId="5b671f25ae532c2c" providerId="LiveId" clId="{AB1BF1EB-5CD7-4E0A-80A8-BD2CFF99F7FA}" dt="2021-08-09T20:08:50.003" v="2104" actId="26606"/>
          <ac:spMkLst>
            <pc:docMk/>
            <pc:sldMk cId="336457494" sldId="258"/>
            <ac:spMk id="19" creationId="{CD8B4F24-440B-49E9-B85D-733523DC064B}"/>
          </ac:spMkLst>
        </pc:spChg>
        <pc:spChg chg="add">
          <ac:chgData name="Wellington Govha" userId="5b671f25ae532c2c" providerId="LiveId" clId="{AB1BF1EB-5CD7-4E0A-80A8-BD2CFF99F7FA}" dt="2021-08-09T20:12:34.541" v="2239" actId="26606"/>
          <ac:spMkLst>
            <pc:docMk/>
            <pc:sldMk cId="336457494" sldId="258"/>
            <ac:spMk id="20" creationId="{665DBBEF-238B-476B-96AB-8AAC3224ECEA}"/>
          </ac:spMkLst>
        </pc:spChg>
        <pc:spChg chg="add">
          <ac:chgData name="Wellington Govha" userId="5b671f25ae532c2c" providerId="LiveId" clId="{AB1BF1EB-5CD7-4E0A-80A8-BD2CFF99F7FA}" dt="2021-08-09T20:12:34.541" v="2239" actId="26606"/>
          <ac:spMkLst>
            <pc:docMk/>
            <pc:sldMk cId="336457494" sldId="258"/>
            <ac:spMk id="22" creationId="{3FCFB1DE-0B7E-48CC-BA90-B2AB0889F9D6}"/>
          </ac:spMkLst>
        </pc:spChg>
        <pc:picChg chg="add mod ord">
          <ac:chgData name="Wellington Govha" userId="5b671f25ae532c2c" providerId="LiveId" clId="{AB1BF1EB-5CD7-4E0A-80A8-BD2CFF99F7FA}" dt="2021-08-09T20:12:34.541" v="2239" actId="26606"/>
          <ac:picMkLst>
            <pc:docMk/>
            <pc:sldMk cId="336457494" sldId="258"/>
            <ac:picMk id="5" creationId="{02281C8E-4354-4B87-AAE8-002BA8ABFEC4}"/>
          </ac:picMkLst>
        </pc:picChg>
      </pc:sldChg>
      <pc:sldChg chg="addSp delSp modSp new mod setBg">
        <pc:chgData name="Wellington Govha" userId="5b671f25ae532c2c" providerId="LiveId" clId="{AB1BF1EB-5CD7-4E0A-80A8-BD2CFF99F7FA}" dt="2021-08-09T20:28:19.546" v="2463"/>
        <pc:sldMkLst>
          <pc:docMk/>
          <pc:sldMk cId="776127" sldId="259"/>
        </pc:sldMkLst>
        <pc:spChg chg="mod">
          <ac:chgData name="Wellington Govha" userId="5b671f25ae532c2c" providerId="LiveId" clId="{AB1BF1EB-5CD7-4E0A-80A8-BD2CFF99F7FA}" dt="2021-08-09T20:17:27.553" v="2331" actId="26606"/>
          <ac:spMkLst>
            <pc:docMk/>
            <pc:sldMk cId="776127" sldId="259"/>
            <ac:spMk id="2" creationId="{5D2B70C7-3974-4EC4-B334-A9D017056211}"/>
          </ac:spMkLst>
        </pc:spChg>
        <pc:spChg chg="del mod">
          <ac:chgData name="Wellington Govha" userId="5b671f25ae532c2c" providerId="LiveId" clId="{AB1BF1EB-5CD7-4E0A-80A8-BD2CFF99F7FA}" dt="2021-08-09T20:16:09.787" v="2321" actId="26606"/>
          <ac:spMkLst>
            <pc:docMk/>
            <pc:sldMk cId="776127" sldId="259"/>
            <ac:spMk id="3" creationId="{80FD9F93-7E0F-492A-9393-296EB50891EB}"/>
          </ac:spMkLst>
        </pc:spChg>
        <pc:spChg chg="add del">
          <ac:chgData name="Wellington Govha" userId="5b671f25ae532c2c" providerId="LiveId" clId="{AB1BF1EB-5CD7-4E0A-80A8-BD2CFF99F7FA}" dt="2021-08-09T20:15:00.487" v="2251" actId="26606"/>
          <ac:spMkLst>
            <pc:docMk/>
            <pc:sldMk cId="776127" sldId="259"/>
            <ac:spMk id="8" creationId="{56688E73-49B9-4052-A836-D248C825D70D}"/>
          </ac:spMkLst>
        </pc:spChg>
        <pc:spChg chg="add del">
          <ac:chgData name="Wellington Govha" userId="5b671f25ae532c2c" providerId="LiveId" clId="{AB1BF1EB-5CD7-4E0A-80A8-BD2CFF99F7FA}" dt="2021-08-09T20:16:09.787" v="2321" actId="26606"/>
          <ac:spMkLst>
            <pc:docMk/>
            <pc:sldMk cId="776127" sldId="259"/>
            <ac:spMk id="14" creationId="{6A1473A6-3F22-483E-8A30-80B9D2B14592}"/>
          </ac:spMkLst>
        </pc:spChg>
        <pc:spChg chg="add del">
          <ac:chgData name="Wellington Govha" userId="5b671f25ae532c2c" providerId="LiveId" clId="{AB1BF1EB-5CD7-4E0A-80A8-BD2CFF99F7FA}" dt="2021-08-09T20:17:27.553" v="2331" actId="26606"/>
          <ac:spMkLst>
            <pc:docMk/>
            <pc:sldMk cId="776127" sldId="259"/>
            <ac:spMk id="20" creationId="{B819A166-7571-4003-A6B8-B62034C3ED30}"/>
          </ac:spMkLst>
        </pc:spChg>
        <pc:spChg chg="add">
          <ac:chgData name="Wellington Govha" userId="5b671f25ae532c2c" providerId="LiveId" clId="{AB1BF1EB-5CD7-4E0A-80A8-BD2CFF99F7FA}" dt="2021-08-09T20:17:27.553" v="2331" actId="26606"/>
          <ac:spMkLst>
            <pc:docMk/>
            <pc:sldMk cId="776127" sldId="259"/>
            <ac:spMk id="25" creationId="{2E442304-DDBD-4F7B-8017-36BCC863FB40}"/>
          </ac:spMkLst>
        </pc:spChg>
        <pc:spChg chg="add">
          <ac:chgData name="Wellington Govha" userId="5b671f25ae532c2c" providerId="LiveId" clId="{AB1BF1EB-5CD7-4E0A-80A8-BD2CFF99F7FA}" dt="2021-08-09T20:17:27.553" v="2331" actId="26606"/>
          <ac:spMkLst>
            <pc:docMk/>
            <pc:sldMk cId="776127" sldId="259"/>
            <ac:spMk id="27" creationId="{5E107275-3853-46FD-A241-DE4355A42675}"/>
          </ac:spMkLst>
        </pc:spChg>
        <pc:grpChg chg="add del">
          <ac:chgData name="Wellington Govha" userId="5b671f25ae532c2c" providerId="LiveId" clId="{AB1BF1EB-5CD7-4E0A-80A8-BD2CFF99F7FA}" dt="2021-08-09T20:16:09.787" v="2321" actId="26606"/>
          <ac:grpSpMkLst>
            <pc:docMk/>
            <pc:sldMk cId="776127" sldId="259"/>
            <ac:grpSpMk id="10" creationId="{AA1375E3-3E53-4D75-BAB7-E5929BFCB25F}"/>
          </ac:grpSpMkLst>
        </pc:grpChg>
        <pc:graphicFrameChg chg="add mod modGraphic">
          <ac:chgData name="Wellington Govha" userId="5b671f25ae532c2c" providerId="LiveId" clId="{AB1BF1EB-5CD7-4E0A-80A8-BD2CFF99F7FA}" dt="2021-08-09T20:28:19.546" v="2463"/>
          <ac:graphicFrameMkLst>
            <pc:docMk/>
            <pc:sldMk cId="776127" sldId="259"/>
            <ac:graphicFrameMk id="16" creationId="{F113B5CA-F332-4469-B86E-0CB84935D5CD}"/>
          </ac:graphicFrameMkLst>
        </pc:graphicFrameChg>
      </pc:sldChg>
      <pc:sldChg chg="addSp delSp modSp new mod setBg">
        <pc:chgData name="Wellington Govha" userId="5b671f25ae532c2c" providerId="LiveId" clId="{AB1BF1EB-5CD7-4E0A-80A8-BD2CFF99F7FA}" dt="2021-08-09T20:20:46.731" v="2375" actId="26606"/>
        <pc:sldMkLst>
          <pc:docMk/>
          <pc:sldMk cId="1591980670" sldId="260"/>
        </pc:sldMkLst>
        <pc:spChg chg="mod">
          <ac:chgData name="Wellington Govha" userId="5b671f25ae532c2c" providerId="LiveId" clId="{AB1BF1EB-5CD7-4E0A-80A8-BD2CFF99F7FA}" dt="2021-08-09T20:20:46.731" v="2375" actId="26606"/>
          <ac:spMkLst>
            <pc:docMk/>
            <pc:sldMk cId="1591980670" sldId="260"/>
            <ac:spMk id="2" creationId="{31814A4B-18CD-44C6-9C2A-834AD1ADF57E}"/>
          </ac:spMkLst>
        </pc:spChg>
        <pc:spChg chg="mod">
          <ac:chgData name="Wellington Govha" userId="5b671f25ae532c2c" providerId="LiveId" clId="{AB1BF1EB-5CD7-4E0A-80A8-BD2CFF99F7FA}" dt="2021-08-09T20:20:46.731" v="2375" actId="26606"/>
          <ac:spMkLst>
            <pc:docMk/>
            <pc:sldMk cId="1591980670" sldId="260"/>
            <ac:spMk id="3" creationId="{6B9C9223-8343-4692-8B59-34BC3F6966E8}"/>
          </ac:spMkLst>
        </pc:spChg>
        <pc:spChg chg="add del">
          <ac:chgData name="Wellington Govha" userId="5b671f25ae532c2c" providerId="LiveId" clId="{AB1BF1EB-5CD7-4E0A-80A8-BD2CFF99F7FA}" dt="2021-08-09T20:20:18.749" v="2373" actId="26606"/>
          <ac:spMkLst>
            <pc:docMk/>
            <pc:sldMk cId="1591980670" sldId="260"/>
            <ac:spMk id="8" creationId="{B26EE4FD-480F-42A5-9FEB-DA630457CFB7}"/>
          </ac:spMkLst>
        </pc:spChg>
        <pc:spChg chg="add del">
          <ac:chgData name="Wellington Govha" userId="5b671f25ae532c2c" providerId="LiveId" clId="{AB1BF1EB-5CD7-4E0A-80A8-BD2CFF99F7FA}" dt="2021-08-09T20:20:18.749" v="2373" actId="26606"/>
          <ac:spMkLst>
            <pc:docMk/>
            <pc:sldMk cId="1591980670" sldId="260"/>
            <ac:spMk id="10" creationId="{A187062F-BE14-42FC-B06A-607DB23849C3}"/>
          </ac:spMkLst>
        </pc:spChg>
        <pc:spChg chg="add del">
          <ac:chgData name="Wellington Govha" userId="5b671f25ae532c2c" providerId="LiveId" clId="{AB1BF1EB-5CD7-4E0A-80A8-BD2CFF99F7FA}" dt="2021-08-09T20:20:18.749" v="2373" actId="26606"/>
          <ac:spMkLst>
            <pc:docMk/>
            <pc:sldMk cId="1591980670" sldId="260"/>
            <ac:spMk id="12" creationId="{731FE21B-2A45-4BF5-8B03-E12341988774}"/>
          </ac:spMkLst>
        </pc:spChg>
        <pc:spChg chg="add del">
          <ac:chgData name="Wellington Govha" userId="5b671f25ae532c2c" providerId="LiveId" clId="{AB1BF1EB-5CD7-4E0A-80A8-BD2CFF99F7FA}" dt="2021-08-09T20:20:18.749" v="2373" actId="26606"/>
          <ac:spMkLst>
            <pc:docMk/>
            <pc:sldMk cId="1591980670" sldId="260"/>
            <ac:spMk id="14" creationId="{2DC5A94D-79ED-48F5-9DC5-96CBB507CEC8}"/>
          </ac:spMkLst>
        </pc:spChg>
        <pc:spChg chg="add del">
          <ac:chgData name="Wellington Govha" userId="5b671f25ae532c2c" providerId="LiveId" clId="{AB1BF1EB-5CD7-4E0A-80A8-BD2CFF99F7FA}" dt="2021-08-09T20:20:18.749" v="2373" actId="26606"/>
          <ac:spMkLst>
            <pc:docMk/>
            <pc:sldMk cId="1591980670" sldId="260"/>
            <ac:spMk id="16" creationId="{93A3D4BE-AF25-4F9A-9C29-1145CCE24A28}"/>
          </ac:spMkLst>
        </pc:spChg>
        <pc:spChg chg="add del">
          <ac:chgData name="Wellington Govha" userId="5b671f25ae532c2c" providerId="LiveId" clId="{AB1BF1EB-5CD7-4E0A-80A8-BD2CFF99F7FA}" dt="2021-08-09T20:20:46.731" v="2375" actId="26606"/>
          <ac:spMkLst>
            <pc:docMk/>
            <pc:sldMk cId="1591980670" sldId="260"/>
            <ac:spMk id="18" creationId="{93245F62-CCC4-49E4-B95B-EA6C1E790510}"/>
          </ac:spMkLst>
        </pc:spChg>
        <pc:spChg chg="add del">
          <ac:chgData name="Wellington Govha" userId="5b671f25ae532c2c" providerId="LiveId" clId="{AB1BF1EB-5CD7-4E0A-80A8-BD2CFF99F7FA}" dt="2021-08-09T20:20:46.731" v="2375" actId="26606"/>
          <ac:spMkLst>
            <pc:docMk/>
            <pc:sldMk cId="1591980670" sldId="260"/>
            <ac:spMk id="19" creationId="{E6C0DD6B-6AA3-448F-9B99-8386295BC1B4}"/>
          </ac:spMkLst>
        </pc:spChg>
        <pc:spChg chg="add">
          <ac:chgData name="Wellington Govha" userId="5b671f25ae532c2c" providerId="LiveId" clId="{AB1BF1EB-5CD7-4E0A-80A8-BD2CFF99F7FA}" dt="2021-08-09T20:20:46.731" v="2375" actId="26606"/>
          <ac:spMkLst>
            <pc:docMk/>
            <pc:sldMk cId="1591980670" sldId="260"/>
            <ac:spMk id="24" creationId="{72BC1CF5-415C-4DAE-B2C2-A8BF9A1D5AEB}"/>
          </ac:spMkLst>
        </pc:spChg>
        <pc:spChg chg="add">
          <ac:chgData name="Wellington Govha" userId="5b671f25ae532c2c" providerId="LiveId" clId="{AB1BF1EB-5CD7-4E0A-80A8-BD2CFF99F7FA}" dt="2021-08-09T20:20:46.731" v="2375" actId="26606"/>
          <ac:spMkLst>
            <pc:docMk/>
            <pc:sldMk cId="1591980670" sldId="260"/>
            <ac:spMk id="26" creationId="{6C651D0D-A2E7-46B3-BEEA-71161FCA9735}"/>
          </ac:spMkLst>
        </pc:spChg>
        <pc:spChg chg="add">
          <ac:chgData name="Wellington Govha" userId="5b671f25ae532c2c" providerId="LiveId" clId="{AB1BF1EB-5CD7-4E0A-80A8-BD2CFF99F7FA}" dt="2021-08-09T20:20:46.731" v="2375" actId="26606"/>
          <ac:spMkLst>
            <pc:docMk/>
            <pc:sldMk cId="1591980670" sldId="260"/>
            <ac:spMk id="28" creationId="{9CBEA7DB-1BAC-4A39-817B-82928B7F8873}"/>
          </ac:spMkLst>
        </pc:spChg>
        <pc:spChg chg="add">
          <ac:chgData name="Wellington Govha" userId="5b671f25ae532c2c" providerId="LiveId" clId="{AB1BF1EB-5CD7-4E0A-80A8-BD2CFF99F7FA}" dt="2021-08-09T20:20:46.731" v="2375" actId="26606"/>
          <ac:spMkLst>
            <pc:docMk/>
            <pc:sldMk cId="1591980670" sldId="260"/>
            <ac:spMk id="30" creationId="{EADF9EA0-3A2A-4F0A-9C86-FBAB53E9C6C3}"/>
          </ac:spMkLst>
        </pc:spChg>
        <pc:spChg chg="add">
          <ac:chgData name="Wellington Govha" userId="5b671f25ae532c2c" providerId="LiveId" clId="{AB1BF1EB-5CD7-4E0A-80A8-BD2CFF99F7FA}" dt="2021-08-09T20:20:46.731" v="2375" actId="26606"/>
          <ac:spMkLst>
            <pc:docMk/>
            <pc:sldMk cId="1591980670" sldId="260"/>
            <ac:spMk id="32" creationId="{A30A2C81-7CE8-4A85-9E15-548E7F466F4A}"/>
          </ac:spMkLst>
        </pc:spChg>
        <pc:picChg chg="add mod">
          <ac:chgData name="Wellington Govha" userId="5b671f25ae532c2c" providerId="LiveId" clId="{AB1BF1EB-5CD7-4E0A-80A8-BD2CFF99F7FA}" dt="2021-08-09T20:20:46.731" v="2375" actId="26606"/>
          <ac:picMkLst>
            <pc:docMk/>
            <pc:sldMk cId="1591980670" sldId="260"/>
            <ac:picMk id="7" creationId="{14653278-4922-45B7-A5C1-0EA6EA4635B2}"/>
          </ac:picMkLst>
        </pc:picChg>
      </pc:sldChg>
      <pc:sldChg chg="addSp delSp modSp add mod">
        <pc:chgData name="Wellington Govha" userId="5b671f25ae532c2c" providerId="LiveId" clId="{AB1BF1EB-5CD7-4E0A-80A8-BD2CFF99F7FA}" dt="2021-08-09T20:02:16.440" v="2046" actId="20577"/>
        <pc:sldMkLst>
          <pc:docMk/>
          <pc:sldMk cId="787734663" sldId="261"/>
        </pc:sldMkLst>
        <pc:spChg chg="mod">
          <ac:chgData name="Wellington Govha" userId="5b671f25ae532c2c" providerId="LiveId" clId="{AB1BF1EB-5CD7-4E0A-80A8-BD2CFF99F7FA}" dt="2021-08-09T19:43:46.539" v="1538" actId="20577"/>
          <ac:spMkLst>
            <pc:docMk/>
            <pc:sldMk cId="787734663" sldId="261"/>
            <ac:spMk id="2" creationId="{F4CD675F-3C5E-4709-8A6A-94A07170C2E3}"/>
          </ac:spMkLst>
        </pc:spChg>
        <pc:spChg chg="mod">
          <ac:chgData name="Wellington Govha" userId="5b671f25ae532c2c" providerId="LiveId" clId="{AB1BF1EB-5CD7-4E0A-80A8-BD2CFF99F7FA}" dt="2021-08-09T20:02:16.440" v="2046" actId="20577"/>
          <ac:spMkLst>
            <pc:docMk/>
            <pc:sldMk cId="787734663" sldId="261"/>
            <ac:spMk id="3" creationId="{FA72243C-0639-44A7-A067-8C1C083123B0}"/>
          </ac:spMkLst>
        </pc:spChg>
        <pc:spChg chg="del">
          <ac:chgData name="Wellington Govha" userId="5b671f25ae532c2c" providerId="LiveId" clId="{AB1BF1EB-5CD7-4E0A-80A8-BD2CFF99F7FA}" dt="2021-08-09T19:40:39.542" v="1516" actId="26606"/>
          <ac:spMkLst>
            <pc:docMk/>
            <pc:sldMk cId="787734663" sldId="261"/>
            <ac:spMk id="40" creationId="{74426AB7-D619-4515-962A-BC83909EC015}"/>
          </ac:spMkLst>
        </pc:spChg>
        <pc:spChg chg="del">
          <ac:chgData name="Wellington Govha" userId="5b671f25ae532c2c" providerId="LiveId" clId="{AB1BF1EB-5CD7-4E0A-80A8-BD2CFF99F7FA}" dt="2021-08-09T19:40:39.542" v="1516" actId="26606"/>
          <ac:spMkLst>
            <pc:docMk/>
            <pc:sldMk cId="787734663" sldId="261"/>
            <ac:spMk id="41" creationId="{DE47DF98-723F-4AAC-ABCF-CACBC438F78F}"/>
          </ac:spMkLst>
        </pc:spChg>
        <pc:spChg chg="add del">
          <ac:chgData name="Wellington Govha" userId="5b671f25ae532c2c" providerId="LiveId" clId="{AB1BF1EB-5CD7-4E0A-80A8-BD2CFF99F7FA}" dt="2021-08-09T19:42:00.022" v="1518" actId="26606"/>
          <ac:spMkLst>
            <pc:docMk/>
            <pc:sldMk cId="787734663" sldId="261"/>
            <ac:spMk id="47" creationId="{ACBE1851-2230-47A9-B000-CE9046EA61B9}"/>
          </ac:spMkLst>
        </pc:spChg>
        <pc:spChg chg="add">
          <ac:chgData name="Wellington Govha" userId="5b671f25ae532c2c" providerId="LiveId" clId="{AB1BF1EB-5CD7-4E0A-80A8-BD2CFF99F7FA}" dt="2021-08-09T19:42:00.022" v="1518" actId="26606"/>
          <ac:spMkLst>
            <pc:docMk/>
            <pc:sldMk cId="787734663" sldId="261"/>
            <ac:spMk id="56" creationId="{59A309A7-1751-4ABE-A3C1-EEC40366AD89}"/>
          </ac:spMkLst>
        </pc:spChg>
        <pc:spChg chg="add">
          <ac:chgData name="Wellington Govha" userId="5b671f25ae532c2c" providerId="LiveId" clId="{AB1BF1EB-5CD7-4E0A-80A8-BD2CFF99F7FA}" dt="2021-08-09T19:42:00.022" v="1518" actId="26606"/>
          <ac:spMkLst>
            <pc:docMk/>
            <pc:sldMk cId="787734663" sldId="261"/>
            <ac:spMk id="58" creationId="{967D8EB6-EAE1-4F9C-B398-83321E287204}"/>
          </ac:spMkLst>
        </pc:spChg>
        <pc:picChg chg="del mod">
          <ac:chgData name="Wellington Govha" userId="5b671f25ae532c2c" providerId="LiveId" clId="{AB1BF1EB-5CD7-4E0A-80A8-BD2CFF99F7FA}" dt="2021-08-09T19:40:47.597" v="1517" actId="478"/>
          <ac:picMkLst>
            <pc:docMk/>
            <pc:sldMk cId="787734663" sldId="261"/>
            <ac:picMk id="5" creationId="{C12ACF64-5B7F-4D98-BD8C-F3EE6F1A3DC6}"/>
          </ac:picMkLst>
        </pc:picChg>
        <pc:picChg chg="add">
          <ac:chgData name="Wellington Govha" userId="5b671f25ae532c2c" providerId="LiveId" clId="{AB1BF1EB-5CD7-4E0A-80A8-BD2CFF99F7FA}" dt="2021-08-09T19:42:00.022" v="1518" actId="26606"/>
          <ac:picMkLst>
            <pc:docMk/>
            <pc:sldMk cId="787734663" sldId="261"/>
            <ac:picMk id="53" creationId="{AEF586FD-177E-4BA0-86E5-104782EB1D5D}"/>
          </ac:picMkLst>
        </pc:picChg>
        <pc:cxnChg chg="del">
          <ac:chgData name="Wellington Govha" userId="5b671f25ae532c2c" providerId="LiveId" clId="{AB1BF1EB-5CD7-4E0A-80A8-BD2CFF99F7FA}" dt="2021-08-09T19:40:39.542" v="1516" actId="26606"/>
          <ac:cxnSpMkLst>
            <pc:docMk/>
            <pc:sldMk cId="787734663" sldId="261"/>
            <ac:cxnSpMk id="42" creationId="{EA29FC7C-9308-4FDE-8DCA-405668055B0F}"/>
          </ac:cxnSpMkLst>
        </pc:cxnChg>
        <pc:cxnChg chg="add del">
          <ac:chgData name="Wellington Govha" userId="5b671f25ae532c2c" providerId="LiveId" clId="{AB1BF1EB-5CD7-4E0A-80A8-BD2CFF99F7FA}" dt="2021-08-09T19:42:00.022" v="1518" actId="26606"/>
          <ac:cxnSpMkLst>
            <pc:docMk/>
            <pc:sldMk cId="787734663" sldId="261"/>
            <ac:cxnSpMk id="49" creationId="{23B93832-6514-44F4-849B-5EE2C8A2337D}"/>
          </ac:cxnSpMkLst>
        </pc:cxnChg>
      </pc:sldChg>
      <pc:sldChg chg="addSp delSp modSp add mod setBg">
        <pc:chgData name="Wellington Govha" userId="5b671f25ae532c2c" providerId="LiveId" clId="{AB1BF1EB-5CD7-4E0A-80A8-BD2CFF99F7FA}" dt="2021-08-09T20:27:01.499" v="2462" actId="20577"/>
        <pc:sldMkLst>
          <pc:docMk/>
          <pc:sldMk cId="1535479952" sldId="262"/>
        </pc:sldMkLst>
        <pc:spChg chg="mod">
          <ac:chgData name="Wellington Govha" userId="5b671f25ae532c2c" providerId="LiveId" clId="{AB1BF1EB-5CD7-4E0A-80A8-BD2CFF99F7FA}" dt="2021-08-09T20:07:57.727" v="2102" actId="26606"/>
          <ac:spMkLst>
            <pc:docMk/>
            <pc:sldMk cId="1535479952" sldId="262"/>
            <ac:spMk id="2" creationId="{D38E37FE-5C24-45BB-99FB-83EF1E055ABD}"/>
          </ac:spMkLst>
        </pc:spChg>
        <pc:spChg chg="add del mod">
          <ac:chgData name="Wellington Govha" userId="5b671f25ae532c2c" providerId="LiveId" clId="{AB1BF1EB-5CD7-4E0A-80A8-BD2CFF99F7FA}" dt="2021-08-09T20:04:48.610" v="2088" actId="26606"/>
          <ac:spMkLst>
            <pc:docMk/>
            <pc:sldMk cId="1535479952" sldId="262"/>
            <ac:spMk id="3" creationId="{30C602FB-F80C-4951-89F4-18582E168CF8}"/>
          </ac:spMkLst>
        </pc:spChg>
        <pc:spChg chg="add del">
          <ac:chgData name="Wellington Govha" userId="5b671f25ae532c2c" providerId="LiveId" clId="{AB1BF1EB-5CD7-4E0A-80A8-BD2CFF99F7FA}" dt="2021-08-09T20:04:48.592" v="2087" actId="26606"/>
          <ac:spMkLst>
            <pc:docMk/>
            <pc:sldMk cId="1535479952" sldId="262"/>
            <ac:spMk id="9" creationId="{DC8C3900-B8A1-4965-88E6-CBCBFE067207}"/>
          </ac:spMkLst>
        </pc:spChg>
        <pc:spChg chg="add del">
          <ac:chgData name="Wellington Govha" userId="5b671f25ae532c2c" providerId="LiveId" clId="{AB1BF1EB-5CD7-4E0A-80A8-BD2CFF99F7FA}" dt="2021-08-09T20:06:50.724" v="2098" actId="26606"/>
          <ac:spMkLst>
            <pc:docMk/>
            <pc:sldMk cId="1535479952" sldId="262"/>
            <ac:spMk id="11" creationId="{B819A166-7571-4003-A6B8-B62034C3ED30}"/>
          </ac:spMkLst>
        </pc:spChg>
        <pc:spChg chg="add del">
          <ac:chgData name="Wellington Govha" userId="5b671f25ae532c2c" providerId="LiveId" clId="{AB1BF1EB-5CD7-4E0A-80A8-BD2CFF99F7FA}" dt="2021-08-09T20:07:57.727" v="2102" actId="26606"/>
          <ac:spMkLst>
            <pc:docMk/>
            <pc:sldMk cId="1535479952" sldId="262"/>
            <ac:spMk id="17" creationId="{2E442304-DDBD-4F7B-8017-36BCC863FB40}"/>
          </ac:spMkLst>
        </pc:spChg>
        <pc:spChg chg="add del">
          <ac:chgData name="Wellington Govha" userId="5b671f25ae532c2c" providerId="LiveId" clId="{AB1BF1EB-5CD7-4E0A-80A8-BD2CFF99F7FA}" dt="2021-08-09T20:07:57.727" v="2102" actId="26606"/>
          <ac:spMkLst>
            <pc:docMk/>
            <pc:sldMk cId="1535479952" sldId="262"/>
            <ac:spMk id="19" creationId="{5E107275-3853-46FD-A241-DE4355A42675}"/>
          </ac:spMkLst>
        </pc:spChg>
        <pc:spChg chg="add">
          <ac:chgData name="Wellington Govha" userId="5b671f25ae532c2c" providerId="LiveId" clId="{AB1BF1EB-5CD7-4E0A-80A8-BD2CFF99F7FA}" dt="2021-08-09T20:07:57.727" v="2102" actId="26606"/>
          <ac:spMkLst>
            <pc:docMk/>
            <pc:sldMk cId="1535479952" sldId="262"/>
            <ac:spMk id="24" creationId="{DCC231C8-C761-4B31-9B1C-C6D19248C6B3}"/>
          </ac:spMkLst>
        </pc:spChg>
        <pc:graphicFrameChg chg="add del">
          <ac:chgData name="Wellington Govha" userId="5b671f25ae532c2c" providerId="LiveId" clId="{AB1BF1EB-5CD7-4E0A-80A8-BD2CFF99F7FA}" dt="2021-08-09T20:04:48.592" v="2087" actId="26606"/>
          <ac:graphicFrameMkLst>
            <pc:docMk/>
            <pc:sldMk cId="1535479952" sldId="262"/>
            <ac:graphicFrameMk id="5" creationId="{0EEBBFAC-B1A7-4C45-9203-36F7714F1CC9}"/>
          </ac:graphicFrameMkLst>
        </pc:graphicFrameChg>
        <pc:graphicFrameChg chg="add mod modGraphic">
          <ac:chgData name="Wellington Govha" userId="5b671f25ae532c2c" providerId="LiveId" clId="{AB1BF1EB-5CD7-4E0A-80A8-BD2CFF99F7FA}" dt="2021-08-09T20:27:01.499" v="2462" actId="20577"/>
          <ac:graphicFrameMkLst>
            <pc:docMk/>
            <pc:sldMk cId="1535479952" sldId="262"/>
            <ac:graphicFrameMk id="12" creationId="{4F2D5226-01B9-465A-8E23-0DBA9EDC028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BDBCF-2669-4511-9FCE-C815428A745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1022BE1-EE8F-4663-8D7E-51112F19521E}">
      <dgm:prSet/>
      <dgm:spPr/>
      <dgm:t>
        <a:bodyPr/>
        <a:lstStyle/>
        <a:p>
          <a:r>
            <a:rPr lang="en-US"/>
            <a:t>I have always tried to ignore, however there is something that always brings my attention back – lately while checking out Dapr, I was convinced there is a place for Protobufs</a:t>
          </a:r>
        </a:p>
      </dgm:t>
    </dgm:pt>
    <dgm:pt modelId="{690D5871-398F-4206-95B6-470EF9EC8C5A}" type="parTrans" cxnId="{95E12B63-D944-42FF-94F2-E4244C2803B8}">
      <dgm:prSet/>
      <dgm:spPr/>
      <dgm:t>
        <a:bodyPr/>
        <a:lstStyle/>
        <a:p>
          <a:endParaRPr lang="en-US"/>
        </a:p>
      </dgm:t>
    </dgm:pt>
    <dgm:pt modelId="{1134B3F8-54F8-46A0-97B6-BEA20701FE94}" type="sibTrans" cxnId="{95E12B63-D944-42FF-94F2-E4244C2803B8}">
      <dgm:prSet/>
      <dgm:spPr/>
      <dgm:t>
        <a:bodyPr/>
        <a:lstStyle/>
        <a:p>
          <a:endParaRPr lang="en-US"/>
        </a:p>
      </dgm:t>
    </dgm:pt>
    <dgm:pt modelId="{92450C94-0C4D-49F9-A610-AF0E73FAFB04}">
      <dgm:prSet/>
      <dgm:spPr/>
      <dgm:t>
        <a:bodyPr/>
        <a:lstStyle/>
        <a:p>
          <a:r>
            <a:rPr lang="en-US"/>
            <a:t>Modern applications have been built on microservices that are in constant communication</a:t>
          </a:r>
        </a:p>
      </dgm:t>
    </dgm:pt>
    <dgm:pt modelId="{D7D53D28-C200-4E34-B843-C9A03C215F6D}" type="parTrans" cxnId="{05A32C59-2552-4420-80C9-0AF0159A5609}">
      <dgm:prSet/>
      <dgm:spPr/>
      <dgm:t>
        <a:bodyPr/>
        <a:lstStyle/>
        <a:p>
          <a:endParaRPr lang="en-US"/>
        </a:p>
      </dgm:t>
    </dgm:pt>
    <dgm:pt modelId="{F8F461A9-2E19-433F-8465-E794EA98E5BC}" type="sibTrans" cxnId="{05A32C59-2552-4420-80C9-0AF0159A5609}">
      <dgm:prSet/>
      <dgm:spPr/>
      <dgm:t>
        <a:bodyPr/>
        <a:lstStyle/>
        <a:p>
          <a:endParaRPr lang="en-US"/>
        </a:p>
      </dgm:t>
    </dgm:pt>
    <dgm:pt modelId="{F79297FC-DA4C-4E8B-A033-415C2214EFDD}">
      <dgm:prSet/>
      <dgm:spPr/>
      <dgm:t>
        <a:bodyPr/>
        <a:lstStyle/>
        <a:p>
          <a:r>
            <a:rPr lang="en-US"/>
            <a:t>Services generally generate lots of messages, load the network and require a lot of resources, hence  the constant need for a fast way of transferring compact data</a:t>
          </a:r>
        </a:p>
      </dgm:t>
    </dgm:pt>
    <dgm:pt modelId="{2E3167EF-555E-4CB9-9CC1-255443E31DF0}" type="parTrans" cxnId="{619742A1-325B-4738-AC20-89578EA811FC}">
      <dgm:prSet/>
      <dgm:spPr/>
      <dgm:t>
        <a:bodyPr/>
        <a:lstStyle/>
        <a:p>
          <a:endParaRPr lang="en-US"/>
        </a:p>
      </dgm:t>
    </dgm:pt>
    <dgm:pt modelId="{1E6BE4E4-101B-45C0-87B0-62457D2E5ED5}" type="sibTrans" cxnId="{619742A1-325B-4738-AC20-89578EA811FC}">
      <dgm:prSet/>
      <dgm:spPr/>
      <dgm:t>
        <a:bodyPr/>
        <a:lstStyle/>
        <a:p>
          <a:endParaRPr lang="en-US"/>
        </a:p>
      </dgm:t>
    </dgm:pt>
    <dgm:pt modelId="{B31CCE39-3E86-4A89-83E1-AF692502A7B6}">
      <dgm:prSet/>
      <dgm:spPr/>
      <dgm:t>
        <a:bodyPr/>
        <a:lstStyle/>
        <a:p>
          <a:r>
            <a:rPr lang="en-US"/>
            <a:t>Benchmarks have shown that the format is upto 8x faster than JSON and 60-89% smaller</a:t>
          </a:r>
        </a:p>
      </dgm:t>
    </dgm:pt>
    <dgm:pt modelId="{A751039F-A3F2-4581-9B55-40A2630303C9}" type="parTrans" cxnId="{8AA33C4B-26FB-4DE1-BE15-79A1548ACEAA}">
      <dgm:prSet/>
      <dgm:spPr/>
      <dgm:t>
        <a:bodyPr/>
        <a:lstStyle/>
        <a:p>
          <a:endParaRPr lang="en-US"/>
        </a:p>
      </dgm:t>
    </dgm:pt>
    <dgm:pt modelId="{EC59C682-3015-4964-9DF6-82B8A4E78CA9}" type="sibTrans" cxnId="{8AA33C4B-26FB-4DE1-BE15-79A1548ACEAA}">
      <dgm:prSet/>
      <dgm:spPr/>
      <dgm:t>
        <a:bodyPr/>
        <a:lstStyle/>
        <a:p>
          <a:endParaRPr lang="en-US"/>
        </a:p>
      </dgm:t>
    </dgm:pt>
    <dgm:pt modelId="{C3E1C220-19BE-46C9-AB89-77FDB0A55A65}">
      <dgm:prSet/>
      <dgm:spPr/>
      <dgm:t>
        <a:bodyPr/>
        <a:lstStyle/>
        <a:p>
          <a:r>
            <a:rPr lang="en-US"/>
            <a:t>On the cloud, these benefits might mean reduction on cost</a:t>
          </a:r>
        </a:p>
      </dgm:t>
    </dgm:pt>
    <dgm:pt modelId="{9356395F-C711-479E-A4CA-C5D6443C0CF8}" type="parTrans" cxnId="{10495C4C-A9CC-47AD-AF4F-27432AEBBCEF}">
      <dgm:prSet/>
      <dgm:spPr/>
      <dgm:t>
        <a:bodyPr/>
        <a:lstStyle/>
        <a:p>
          <a:endParaRPr lang="en-US"/>
        </a:p>
      </dgm:t>
    </dgm:pt>
    <dgm:pt modelId="{853AB4D8-2EC4-42F5-B296-BACF20C1B7FE}" type="sibTrans" cxnId="{10495C4C-A9CC-47AD-AF4F-27432AEBBCEF}">
      <dgm:prSet/>
      <dgm:spPr/>
      <dgm:t>
        <a:bodyPr/>
        <a:lstStyle/>
        <a:p>
          <a:endParaRPr lang="en-US"/>
        </a:p>
      </dgm:t>
    </dgm:pt>
    <dgm:pt modelId="{221F4AE2-5F03-4018-B14A-24ABDCAFA83A}">
      <dgm:prSet/>
      <dgm:spPr/>
      <dgm:t>
        <a:bodyPr/>
        <a:lstStyle/>
        <a:p>
          <a:r>
            <a:rPr lang="en-ZA"/>
            <a:t>I believe this is enough reason to explore potential use within our ecosystem</a:t>
          </a:r>
          <a:endParaRPr lang="en-US"/>
        </a:p>
      </dgm:t>
    </dgm:pt>
    <dgm:pt modelId="{6EC8DE12-6B33-4C57-A7AF-7393DA8FF797}" type="parTrans" cxnId="{B3705727-21D0-48EF-873C-38B306EB14BC}">
      <dgm:prSet/>
      <dgm:spPr/>
      <dgm:t>
        <a:bodyPr/>
        <a:lstStyle/>
        <a:p>
          <a:endParaRPr lang="en-US"/>
        </a:p>
      </dgm:t>
    </dgm:pt>
    <dgm:pt modelId="{C9E408A1-148A-48F5-A9EB-8326D0C8E7E2}" type="sibTrans" cxnId="{B3705727-21D0-48EF-873C-38B306EB14BC}">
      <dgm:prSet/>
      <dgm:spPr/>
      <dgm:t>
        <a:bodyPr/>
        <a:lstStyle/>
        <a:p>
          <a:endParaRPr lang="en-US"/>
        </a:p>
      </dgm:t>
    </dgm:pt>
    <dgm:pt modelId="{4A17CA58-A4C2-4D39-8DB4-1ED876DE7971}" type="pres">
      <dgm:prSet presAssocID="{FD9BDBCF-2669-4511-9FCE-C815428A7454}" presName="linear" presStyleCnt="0">
        <dgm:presLayoutVars>
          <dgm:animLvl val="lvl"/>
          <dgm:resizeHandles val="exact"/>
        </dgm:presLayoutVars>
      </dgm:prSet>
      <dgm:spPr/>
    </dgm:pt>
    <dgm:pt modelId="{8A6E3BB3-612B-4838-A38F-A1B752EB8000}" type="pres">
      <dgm:prSet presAssocID="{D1022BE1-EE8F-4663-8D7E-51112F1952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05C508-5B49-484F-B2CC-51A5C522925D}" type="pres">
      <dgm:prSet presAssocID="{1134B3F8-54F8-46A0-97B6-BEA20701FE94}" presName="spacer" presStyleCnt="0"/>
      <dgm:spPr/>
    </dgm:pt>
    <dgm:pt modelId="{B3F3FF68-BD83-4B18-A286-9C48DA6DA673}" type="pres">
      <dgm:prSet presAssocID="{92450C94-0C4D-49F9-A610-AF0E73FAFB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57928A-638D-41F0-B109-75B7D7C9A613}" type="pres">
      <dgm:prSet presAssocID="{92450C94-0C4D-49F9-A610-AF0E73FAFB04}" presName="childText" presStyleLbl="revTx" presStyleIdx="0" presStyleCnt="1">
        <dgm:presLayoutVars>
          <dgm:bulletEnabled val="1"/>
        </dgm:presLayoutVars>
      </dgm:prSet>
      <dgm:spPr/>
    </dgm:pt>
    <dgm:pt modelId="{22EE25BA-F73D-4B70-BBB4-A177AF9FD0A2}" type="pres">
      <dgm:prSet presAssocID="{221F4AE2-5F03-4018-B14A-24ABDCAFA83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E0AD0B-2BA3-4961-99B4-319450841B7C}" type="presOf" srcId="{B31CCE39-3E86-4A89-83E1-AF692502A7B6}" destId="{FA57928A-638D-41F0-B109-75B7D7C9A613}" srcOrd="0" destOrd="1" presId="urn:microsoft.com/office/officeart/2005/8/layout/vList2"/>
    <dgm:cxn modelId="{5D0F0821-C283-484D-AF75-8DD5F7523033}" type="presOf" srcId="{F79297FC-DA4C-4E8B-A033-415C2214EFDD}" destId="{FA57928A-638D-41F0-B109-75B7D7C9A613}" srcOrd="0" destOrd="0" presId="urn:microsoft.com/office/officeart/2005/8/layout/vList2"/>
    <dgm:cxn modelId="{B3705727-21D0-48EF-873C-38B306EB14BC}" srcId="{FD9BDBCF-2669-4511-9FCE-C815428A7454}" destId="{221F4AE2-5F03-4018-B14A-24ABDCAFA83A}" srcOrd="2" destOrd="0" parTransId="{6EC8DE12-6B33-4C57-A7AF-7393DA8FF797}" sibTransId="{C9E408A1-148A-48F5-A9EB-8326D0C8E7E2}"/>
    <dgm:cxn modelId="{95E12B63-D944-42FF-94F2-E4244C2803B8}" srcId="{FD9BDBCF-2669-4511-9FCE-C815428A7454}" destId="{D1022BE1-EE8F-4663-8D7E-51112F19521E}" srcOrd="0" destOrd="0" parTransId="{690D5871-398F-4206-95B6-470EF9EC8C5A}" sibTransId="{1134B3F8-54F8-46A0-97B6-BEA20701FE94}"/>
    <dgm:cxn modelId="{8AA33C4B-26FB-4DE1-BE15-79A1548ACEAA}" srcId="{92450C94-0C4D-49F9-A610-AF0E73FAFB04}" destId="{B31CCE39-3E86-4A89-83E1-AF692502A7B6}" srcOrd="1" destOrd="0" parTransId="{A751039F-A3F2-4581-9B55-40A2630303C9}" sibTransId="{EC59C682-3015-4964-9DF6-82B8A4E78CA9}"/>
    <dgm:cxn modelId="{10495C4C-A9CC-47AD-AF4F-27432AEBBCEF}" srcId="{92450C94-0C4D-49F9-A610-AF0E73FAFB04}" destId="{C3E1C220-19BE-46C9-AB89-77FDB0A55A65}" srcOrd="2" destOrd="0" parTransId="{9356395F-C711-479E-A4CA-C5D6443C0CF8}" sibTransId="{853AB4D8-2EC4-42F5-B296-BACF20C1B7FE}"/>
    <dgm:cxn modelId="{3188876C-EFC5-4B74-B33F-72D725DB6E30}" type="presOf" srcId="{C3E1C220-19BE-46C9-AB89-77FDB0A55A65}" destId="{FA57928A-638D-41F0-B109-75B7D7C9A613}" srcOrd="0" destOrd="2" presId="urn:microsoft.com/office/officeart/2005/8/layout/vList2"/>
    <dgm:cxn modelId="{05A32C59-2552-4420-80C9-0AF0159A5609}" srcId="{FD9BDBCF-2669-4511-9FCE-C815428A7454}" destId="{92450C94-0C4D-49F9-A610-AF0E73FAFB04}" srcOrd="1" destOrd="0" parTransId="{D7D53D28-C200-4E34-B843-C9A03C215F6D}" sibTransId="{F8F461A9-2E19-433F-8465-E794EA98E5BC}"/>
    <dgm:cxn modelId="{64A03E98-DFEA-4395-8866-46FF46CF2E1E}" type="presOf" srcId="{221F4AE2-5F03-4018-B14A-24ABDCAFA83A}" destId="{22EE25BA-F73D-4B70-BBB4-A177AF9FD0A2}" srcOrd="0" destOrd="0" presId="urn:microsoft.com/office/officeart/2005/8/layout/vList2"/>
    <dgm:cxn modelId="{6F6A4298-600E-4D69-8586-47A50091C79A}" type="presOf" srcId="{FD9BDBCF-2669-4511-9FCE-C815428A7454}" destId="{4A17CA58-A4C2-4D39-8DB4-1ED876DE7971}" srcOrd="0" destOrd="0" presId="urn:microsoft.com/office/officeart/2005/8/layout/vList2"/>
    <dgm:cxn modelId="{619742A1-325B-4738-AC20-89578EA811FC}" srcId="{92450C94-0C4D-49F9-A610-AF0E73FAFB04}" destId="{F79297FC-DA4C-4E8B-A033-415C2214EFDD}" srcOrd="0" destOrd="0" parTransId="{2E3167EF-555E-4CB9-9CC1-255443E31DF0}" sibTransId="{1E6BE4E4-101B-45C0-87B0-62457D2E5ED5}"/>
    <dgm:cxn modelId="{EBDDCEBD-F179-41D9-839B-2959F66D8E1F}" type="presOf" srcId="{D1022BE1-EE8F-4663-8D7E-51112F19521E}" destId="{8A6E3BB3-612B-4838-A38F-A1B752EB8000}" srcOrd="0" destOrd="0" presId="urn:microsoft.com/office/officeart/2005/8/layout/vList2"/>
    <dgm:cxn modelId="{39A13BFF-0DAC-4405-A980-AC37CD63BB3E}" type="presOf" srcId="{92450C94-0C4D-49F9-A610-AF0E73FAFB04}" destId="{B3F3FF68-BD83-4B18-A286-9C48DA6DA673}" srcOrd="0" destOrd="0" presId="urn:microsoft.com/office/officeart/2005/8/layout/vList2"/>
    <dgm:cxn modelId="{CDFA37E9-11B7-4C41-B504-BBA90EF30DC3}" type="presParOf" srcId="{4A17CA58-A4C2-4D39-8DB4-1ED876DE7971}" destId="{8A6E3BB3-612B-4838-A38F-A1B752EB8000}" srcOrd="0" destOrd="0" presId="urn:microsoft.com/office/officeart/2005/8/layout/vList2"/>
    <dgm:cxn modelId="{F7DD8244-991F-45E6-8E3E-E3B723B15FD2}" type="presParOf" srcId="{4A17CA58-A4C2-4D39-8DB4-1ED876DE7971}" destId="{D005C508-5B49-484F-B2CC-51A5C522925D}" srcOrd="1" destOrd="0" presId="urn:microsoft.com/office/officeart/2005/8/layout/vList2"/>
    <dgm:cxn modelId="{AD10DD73-396E-46F2-9F87-E4315901E2E1}" type="presParOf" srcId="{4A17CA58-A4C2-4D39-8DB4-1ED876DE7971}" destId="{B3F3FF68-BD83-4B18-A286-9C48DA6DA673}" srcOrd="2" destOrd="0" presId="urn:microsoft.com/office/officeart/2005/8/layout/vList2"/>
    <dgm:cxn modelId="{DE696D23-45F3-4B04-8F6B-A44972302735}" type="presParOf" srcId="{4A17CA58-A4C2-4D39-8DB4-1ED876DE7971}" destId="{FA57928A-638D-41F0-B109-75B7D7C9A613}" srcOrd="3" destOrd="0" presId="urn:microsoft.com/office/officeart/2005/8/layout/vList2"/>
    <dgm:cxn modelId="{DBE896A2-0265-4255-8450-8B6D3B61BA7B}" type="presParOf" srcId="{4A17CA58-A4C2-4D39-8DB4-1ED876DE7971}" destId="{22EE25BA-F73D-4B70-BBB4-A177AF9FD0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2836D5-FB9A-45BF-A031-E34AED7924C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4640772-3BE6-473E-984F-5AC787F08FD4}">
      <dgm:prSet/>
      <dgm:spPr/>
      <dgm:t>
        <a:bodyPr/>
        <a:lstStyle/>
        <a:p>
          <a:r>
            <a:rPr lang="en-US" dirty="0"/>
            <a:t>Good news is .NET Core 3.1 has native support in the form of </a:t>
          </a:r>
          <a:r>
            <a:rPr lang="en-US" b="1" dirty="0" err="1"/>
            <a:t>gRPC</a:t>
          </a:r>
          <a:endParaRPr lang="en-US" b="1" dirty="0"/>
        </a:p>
        <a:p>
          <a:r>
            <a:rPr lang="en-US" b="1" dirty="0"/>
            <a:t>- </a:t>
          </a:r>
          <a:r>
            <a:rPr lang="en-US" b="0" dirty="0"/>
            <a:t>RPC stack developed and used by Google</a:t>
          </a:r>
        </a:p>
        <a:p>
          <a:r>
            <a:rPr lang="en-US" b="0" dirty="0"/>
            <a:t>- Open sourced in Feb 2015</a:t>
          </a:r>
        </a:p>
      </dgm:t>
    </dgm:pt>
    <dgm:pt modelId="{3F1B5533-4DA2-4203-BEC6-7DF1518FC48A}" type="parTrans" cxnId="{63D4EE5B-FD74-4650-8372-16DE56C5A27C}">
      <dgm:prSet/>
      <dgm:spPr/>
      <dgm:t>
        <a:bodyPr/>
        <a:lstStyle/>
        <a:p>
          <a:endParaRPr lang="en-US"/>
        </a:p>
      </dgm:t>
    </dgm:pt>
    <dgm:pt modelId="{FEC76BB6-7F1E-4998-85B9-B6A9198BDE4C}" type="sibTrans" cxnId="{63D4EE5B-FD74-4650-8372-16DE56C5A27C}">
      <dgm:prSet/>
      <dgm:spPr/>
      <dgm:t>
        <a:bodyPr/>
        <a:lstStyle/>
        <a:p>
          <a:endParaRPr lang="en-US"/>
        </a:p>
      </dgm:t>
    </dgm:pt>
    <dgm:pt modelId="{052F7FB9-791C-4D98-B04F-958ACD4AB3E2}">
      <dgm:prSet/>
      <dgm:spPr/>
      <dgm:t>
        <a:bodyPr/>
        <a:lstStyle/>
        <a:p>
          <a:r>
            <a:rPr lang="en-US" b="1" dirty="0" err="1"/>
            <a:t>gRPC</a:t>
          </a:r>
          <a:r>
            <a:rPr lang="en-US" dirty="0"/>
            <a:t> is based on HTTP/2 and </a:t>
          </a:r>
          <a:r>
            <a:rPr lang="en-US" dirty="0" err="1"/>
            <a:t>protobufs</a:t>
          </a:r>
          <a:r>
            <a:rPr lang="en-US" dirty="0"/>
            <a:t>. It’s generally recommended as the primary choice for direct synchronous communication between services</a:t>
          </a:r>
        </a:p>
      </dgm:t>
    </dgm:pt>
    <dgm:pt modelId="{0550A35B-5145-4932-B682-773DC4E0F4A3}" type="parTrans" cxnId="{29BECA65-5093-4706-9C28-C6FF3A28B80A}">
      <dgm:prSet/>
      <dgm:spPr/>
      <dgm:t>
        <a:bodyPr/>
        <a:lstStyle/>
        <a:p>
          <a:endParaRPr lang="en-US"/>
        </a:p>
      </dgm:t>
    </dgm:pt>
    <dgm:pt modelId="{6DA04E0C-7B3C-43F6-B404-15183004D285}" type="sibTrans" cxnId="{29BECA65-5093-4706-9C28-C6FF3A28B80A}">
      <dgm:prSet/>
      <dgm:spPr/>
      <dgm:t>
        <a:bodyPr/>
        <a:lstStyle/>
        <a:p>
          <a:endParaRPr lang="en-US"/>
        </a:p>
      </dgm:t>
    </dgm:pt>
    <dgm:pt modelId="{08E8AFD0-5880-4BEB-ACFA-ABCE7C14C0E0}">
      <dgm:prSet/>
      <dgm:spPr/>
      <dgm:t>
        <a:bodyPr/>
        <a:lstStyle/>
        <a:p>
          <a:r>
            <a:rPr lang="en-US" dirty="0"/>
            <a:t>It’s language agnostic and all services are defined using </a:t>
          </a:r>
          <a:r>
            <a:rPr lang="en-US" b="1" i="1" dirty="0"/>
            <a:t>proto</a:t>
          </a:r>
          <a:r>
            <a:rPr lang="en-US" dirty="0"/>
            <a:t> files (</a:t>
          </a:r>
          <a:r>
            <a:rPr lang="en-US" dirty="0" err="1"/>
            <a:t>protobuf</a:t>
          </a:r>
          <a:r>
            <a:rPr lang="en-US" dirty="0"/>
            <a:t> language files that define the interface of the service). Based on the </a:t>
          </a:r>
          <a:r>
            <a:rPr lang="en-US" b="1" i="1" dirty="0"/>
            <a:t>proto</a:t>
          </a:r>
          <a:r>
            <a:rPr lang="en-US" dirty="0"/>
            <a:t> file, the client and server code files can be generated using the </a:t>
          </a:r>
          <a:r>
            <a:rPr lang="en-US" b="1" i="1" dirty="0" err="1"/>
            <a:t>protoc</a:t>
          </a:r>
          <a:r>
            <a:rPr lang="en-US" dirty="0"/>
            <a:t> tool</a:t>
          </a:r>
        </a:p>
      </dgm:t>
    </dgm:pt>
    <dgm:pt modelId="{29479BA2-4618-4B99-8CEE-A0D40491FE94}" type="parTrans" cxnId="{F93AE8F3-8D11-41A5-9297-28EA52B2BD4F}">
      <dgm:prSet/>
      <dgm:spPr/>
      <dgm:t>
        <a:bodyPr/>
        <a:lstStyle/>
        <a:p>
          <a:endParaRPr lang="en-US"/>
        </a:p>
      </dgm:t>
    </dgm:pt>
    <dgm:pt modelId="{9BF5A1C0-1C02-4084-97F6-9CF258468404}" type="sibTrans" cxnId="{F93AE8F3-8D11-41A5-9297-28EA52B2BD4F}">
      <dgm:prSet/>
      <dgm:spPr/>
      <dgm:t>
        <a:bodyPr/>
        <a:lstStyle/>
        <a:p>
          <a:endParaRPr lang="en-US"/>
        </a:p>
      </dgm:t>
    </dgm:pt>
    <dgm:pt modelId="{FD914F9E-DFC2-4332-9181-BB1AA7683413}">
      <dgm:prSet/>
      <dgm:spPr/>
      <dgm:t>
        <a:bodyPr/>
        <a:lstStyle/>
        <a:p>
          <a:r>
            <a:rPr lang="en-US" b="1" dirty="0" err="1"/>
            <a:t>gRPC</a:t>
          </a:r>
          <a:r>
            <a:rPr lang="en-US" dirty="0"/>
            <a:t> works with HTP/2 only. Generally, server to client connection is on HTTP1.1 and only gets promoted to HTTP/2 is both support</a:t>
          </a:r>
        </a:p>
      </dgm:t>
    </dgm:pt>
    <dgm:pt modelId="{0B9A2285-09D3-4299-8B26-8AC2AEE23B47}" type="parTrans" cxnId="{B14DD1F4-5C6C-4DAB-9B45-3443FA340595}">
      <dgm:prSet/>
      <dgm:spPr/>
      <dgm:t>
        <a:bodyPr/>
        <a:lstStyle/>
        <a:p>
          <a:endParaRPr lang="en-US"/>
        </a:p>
      </dgm:t>
    </dgm:pt>
    <dgm:pt modelId="{1C3CCF6C-CC24-4C0F-B51C-655C161F858A}" type="sibTrans" cxnId="{B14DD1F4-5C6C-4DAB-9B45-3443FA340595}">
      <dgm:prSet/>
      <dgm:spPr/>
      <dgm:t>
        <a:bodyPr/>
        <a:lstStyle/>
        <a:p>
          <a:endParaRPr lang="en-US"/>
        </a:p>
      </dgm:t>
    </dgm:pt>
    <dgm:pt modelId="{48FE7136-BDED-4400-B0E0-F388C0D7A2E1}">
      <dgm:prSet/>
      <dgm:spPr/>
      <dgm:t>
        <a:bodyPr/>
        <a:lstStyle/>
        <a:p>
          <a:r>
            <a:rPr lang="en-US" dirty="0"/>
            <a:t>This means additional configuration might be required in order to support HTTP1.1 </a:t>
          </a:r>
          <a:r>
            <a:rPr lang="en-US" dirty="0" err="1"/>
            <a:t>cients</a:t>
          </a:r>
          <a:endParaRPr lang="en-US" dirty="0"/>
        </a:p>
      </dgm:t>
    </dgm:pt>
    <dgm:pt modelId="{382947AA-15E2-4DCF-9AD2-05681A62BAA0}" type="parTrans" cxnId="{C6D49667-AA57-4CF8-B4EA-F441FBC19767}">
      <dgm:prSet/>
      <dgm:spPr/>
      <dgm:t>
        <a:bodyPr/>
        <a:lstStyle/>
        <a:p>
          <a:endParaRPr lang="en-US"/>
        </a:p>
      </dgm:t>
    </dgm:pt>
    <dgm:pt modelId="{6AD15DDC-F6F1-4D78-A6A2-008205956F5B}" type="sibTrans" cxnId="{C6D49667-AA57-4CF8-B4EA-F441FBC19767}">
      <dgm:prSet/>
      <dgm:spPr/>
      <dgm:t>
        <a:bodyPr/>
        <a:lstStyle/>
        <a:p>
          <a:endParaRPr lang="en-US"/>
        </a:p>
      </dgm:t>
    </dgm:pt>
    <dgm:pt modelId="{0D17587F-AC12-4BFB-808E-78BAD6FCF9D7}" type="pres">
      <dgm:prSet presAssocID="{952836D5-FB9A-45BF-A031-E34AED7924C5}" presName="vert0" presStyleCnt="0">
        <dgm:presLayoutVars>
          <dgm:dir/>
          <dgm:animOne val="branch"/>
          <dgm:animLvl val="lvl"/>
        </dgm:presLayoutVars>
      </dgm:prSet>
      <dgm:spPr/>
    </dgm:pt>
    <dgm:pt modelId="{4D73012F-CC91-4BDA-AE05-EBDF2406FB63}" type="pres">
      <dgm:prSet presAssocID="{54640772-3BE6-473E-984F-5AC787F08FD4}" presName="thickLine" presStyleLbl="alignNode1" presStyleIdx="0" presStyleCnt="5"/>
      <dgm:spPr/>
    </dgm:pt>
    <dgm:pt modelId="{32A5F010-07B5-4A78-A863-C4646B94E31F}" type="pres">
      <dgm:prSet presAssocID="{54640772-3BE6-473E-984F-5AC787F08FD4}" presName="horz1" presStyleCnt="0"/>
      <dgm:spPr/>
    </dgm:pt>
    <dgm:pt modelId="{0A038F68-80E5-40A7-83BF-458F7CBA5C0B}" type="pres">
      <dgm:prSet presAssocID="{54640772-3BE6-473E-984F-5AC787F08FD4}" presName="tx1" presStyleLbl="revTx" presStyleIdx="0" presStyleCnt="5"/>
      <dgm:spPr/>
    </dgm:pt>
    <dgm:pt modelId="{F554B5EE-93B0-48D9-BB87-25FACF153F8F}" type="pres">
      <dgm:prSet presAssocID="{54640772-3BE6-473E-984F-5AC787F08FD4}" presName="vert1" presStyleCnt="0"/>
      <dgm:spPr/>
    </dgm:pt>
    <dgm:pt modelId="{7384B1DC-A51B-485D-BA8B-BB35F825F0BD}" type="pres">
      <dgm:prSet presAssocID="{052F7FB9-791C-4D98-B04F-958ACD4AB3E2}" presName="thickLine" presStyleLbl="alignNode1" presStyleIdx="1" presStyleCnt="5"/>
      <dgm:spPr/>
    </dgm:pt>
    <dgm:pt modelId="{087B8DA3-3D88-44DD-A585-951AFFB3CC1F}" type="pres">
      <dgm:prSet presAssocID="{052F7FB9-791C-4D98-B04F-958ACD4AB3E2}" presName="horz1" presStyleCnt="0"/>
      <dgm:spPr/>
    </dgm:pt>
    <dgm:pt modelId="{080BFFD1-B4A6-42CA-ADC6-316B62D30CB5}" type="pres">
      <dgm:prSet presAssocID="{052F7FB9-791C-4D98-B04F-958ACD4AB3E2}" presName="tx1" presStyleLbl="revTx" presStyleIdx="1" presStyleCnt="5"/>
      <dgm:spPr/>
    </dgm:pt>
    <dgm:pt modelId="{687505AD-C413-46EB-BE98-80328449C227}" type="pres">
      <dgm:prSet presAssocID="{052F7FB9-791C-4D98-B04F-958ACD4AB3E2}" presName="vert1" presStyleCnt="0"/>
      <dgm:spPr/>
    </dgm:pt>
    <dgm:pt modelId="{E346C4B3-24B4-4009-A7C0-9BA60839C316}" type="pres">
      <dgm:prSet presAssocID="{08E8AFD0-5880-4BEB-ACFA-ABCE7C14C0E0}" presName="thickLine" presStyleLbl="alignNode1" presStyleIdx="2" presStyleCnt="5"/>
      <dgm:spPr/>
    </dgm:pt>
    <dgm:pt modelId="{6267B937-7F4F-45FC-A98D-25DE1CB0556B}" type="pres">
      <dgm:prSet presAssocID="{08E8AFD0-5880-4BEB-ACFA-ABCE7C14C0E0}" presName="horz1" presStyleCnt="0"/>
      <dgm:spPr/>
    </dgm:pt>
    <dgm:pt modelId="{52708527-DA39-4420-BD3D-7F5F9137E4BB}" type="pres">
      <dgm:prSet presAssocID="{08E8AFD0-5880-4BEB-ACFA-ABCE7C14C0E0}" presName="tx1" presStyleLbl="revTx" presStyleIdx="2" presStyleCnt="5"/>
      <dgm:spPr/>
    </dgm:pt>
    <dgm:pt modelId="{6A7ECF0E-D3BE-42BA-9100-74257666B837}" type="pres">
      <dgm:prSet presAssocID="{08E8AFD0-5880-4BEB-ACFA-ABCE7C14C0E0}" presName="vert1" presStyleCnt="0"/>
      <dgm:spPr/>
    </dgm:pt>
    <dgm:pt modelId="{4D9593F1-5BC3-4F70-BB0A-3226C8E74714}" type="pres">
      <dgm:prSet presAssocID="{FD914F9E-DFC2-4332-9181-BB1AA7683413}" presName="thickLine" presStyleLbl="alignNode1" presStyleIdx="3" presStyleCnt="5"/>
      <dgm:spPr/>
    </dgm:pt>
    <dgm:pt modelId="{F2B5FAD2-6D6A-4202-8B78-A34BAD9A3E51}" type="pres">
      <dgm:prSet presAssocID="{FD914F9E-DFC2-4332-9181-BB1AA7683413}" presName="horz1" presStyleCnt="0"/>
      <dgm:spPr/>
    </dgm:pt>
    <dgm:pt modelId="{2BC26823-3627-49E9-8BAF-1D2000238792}" type="pres">
      <dgm:prSet presAssocID="{FD914F9E-DFC2-4332-9181-BB1AA7683413}" presName="tx1" presStyleLbl="revTx" presStyleIdx="3" presStyleCnt="5"/>
      <dgm:spPr/>
    </dgm:pt>
    <dgm:pt modelId="{2CAD4B1E-74BF-4258-A22D-BD30F6832872}" type="pres">
      <dgm:prSet presAssocID="{FD914F9E-DFC2-4332-9181-BB1AA7683413}" presName="vert1" presStyleCnt="0"/>
      <dgm:spPr/>
    </dgm:pt>
    <dgm:pt modelId="{65549536-443F-43AD-8802-4CD9A6B627B4}" type="pres">
      <dgm:prSet presAssocID="{48FE7136-BDED-4400-B0E0-F388C0D7A2E1}" presName="thickLine" presStyleLbl="alignNode1" presStyleIdx="4" presStyleCnt="5"/>
      <dgm:spPr/>
    </dgm:pt>
    <dgm:pt modelId="{77B04A31-1FC0-44A0-AB61-4C584263F45E}" type="pres">
      <dgm:prSet presAssocID="{48FE7136-BDED-4400-B0E0-F388C0D7A2E1}" presName="horz1" presStyleCnt="0"/>
      <dgm:spPr/>
    </dgm:pt>
    <dgm:pt modelId="{2BEEC61D-03A4-4C68-9673-9529A4A6B875}" type="pres">
      <dgm:prSet presAssocID="{48FE7136-BDED-4400-B0E0-F388C0D7A2E1}" presName="tx1" presStyleLbl="revTx" presStyleIdx="4" presStyleCnt="5"/>
      <dgm:spPr/>
    </dgm:pt>
    <dgm:pt modelId="{C3ED3AA4-FC1E-4E0C-9B85-789FF406C9F9}" type="pres">
      <dgm:prSet presAssocID="{48FE7136-BDED-4400-B0E0-F388C0D7A2E1}" presName="vert1" presStyleCnt="0"/>
      <dgm:spPr/>
    </dgm:pt>
  </dgm:ptLst>
  <dgm:cxnLst>
    <dgm:cxn modelId="{9C791635-51AF-4AE2-AED3-F6FD3FCD4425}" type="presOf" srcId="{08E8AFD0-5880-4BEB-ACFA-ABCE7C14C0E0}" destId="{52708527-DA39-4420-BD3D-7F5F9137E4BB}" srcOrd="0" destOrd="0" presId="urn:microsoft.com/office/officeart/2008/layout/LinedList"/>
    <dgm:cxn modelId="{63D4EE5B-FD74-4650-8372-16DE56C5A27C}" srcId="{952836D5-FB9A-45BF-A031-E34AED7924C5}" destId="{54640772-3BE6-473E-984F-5AC787F08FD4}" srcOrd="0" destOrd="0" parTransId="{3F1B5533-4DA2-4203-BEC6-7DF1518FC48A}" sibTransId="{FEC76BB6-7F1E-4998-85B9-B6A9198BDE4C}"/>
    <dgm:cxn modelId="{D62B8360-82EF-4025-87FB-6EAFFAD6C207}" type="presOf" srcId="{54640772-3BE6-473E-984F-5AC787F08FD4}" destId="{0A038F68-80E5-40A7-83BF-458F7CBA5C0B}" srcOrd="0" destOrd="0" presId="urn:microsoft.com/office/officeart/2008/layout/LinedList"/>
    <dgm:cxn modelId="{29BECA65-5093-4706-9C28-C6FF3A28B80A}" srcId="{952836D5-FB9A-45BF-A031-E34AED7924C5}" destId="{052F7FB9-791C-4D98-B04F-958ACD4AB3E2}" srcOrd="1" destOrd="0" parTransId="{0550A35B-5145-4932-B682-773DC4E0F4A3}" sibTransId="{6DA04E0C-7B3C-43F6-B404-15183004D285}"/>
    <dgm:cxn modelId="{C6D49667-AA57-4CF8-B4EA-F441FBC19767}" srcId="{952836D5-FB9A-45BF-A031-E34AED7924C5}" destId="{48FE7136-BDED-4400-B0E0-F388C0D7A2E1}" srcOrd="4" destOrd="0" parTransId="{382947AA-15E2-4DCF-9AD2-05681A62BAA0}" sibTransId="{6AD15DDC-F6F1-4D78-A6A2-008205956F5B}"/>
    <dgm:cxn modelId="{C6274850-9650-4DE2-84A0-30C0C1E8956F}" type="presOf" srcId="{FD914F9E-DFC2-4332-9181-BB1AA7683413}" destId="{2BC26823-3627-49E9-8BAF-1D2000238792}" srcOrd="0" destOrd="0" presId="urn:microsoft.com/office/officeart/2008/layout/LinedList"/>
    <dgm:cxn modelId="{5E8E78D7-820F-495F-95C7-857FC8188D1B}" type="presOf" srcId="{952836D5-FB9A-45BF-A031-E34AED7924C5}" destId="{0D17587F-AC12-4BFB-808E-78BAD6FCF9D7}" srcOrd="0" destOrd="0" presId="urn:microsoft.com/office/officeart/2008/layout/LinedList"/>
    <dgm:cxn modelId="{64A11FDB-382E-40C8-B1AB-3409C8108BEF}" type="presOf" srcId="{052F7FB9-791C-4D98-B04F-958ACD4AB3E2}" destId="{080BFFD1-B4A6-42CA-ADC6-316B62D30CB5}" srcOrd="0" destOrd="0" presId="urn:microsoft.com/office/officeart/2008/layout/LinedList"/>
    <dgm:cxn modelId="{AD2A7EEA-401F-4146-817A-174E409AA99C}" type="presOf" srcId="{48FE7136-BDED-4400-B0E0-F388C0D7A2E1}" destId="{2BEEC61D-03A4-4C68-9673-9529A4A6B875}" srcOrd="0" destOrd="0" presId="urn:microsoft.com/office/officeart/2008/layout/LinedList"/>
    <dgm:cxn modelId="{F93AE8F3-8D11-41A5-9297-28EA52B2BD4F}" srcId="{952836D5-FB9A-45BF-A031-E34AED7924C5}" destId="{08E8AFD0-5880-4BEB-ACFA-ABCE7C14C0E0}" srcOrd="2" destOrd="0" parTransId="{29479BA2-4618-4B99-8CEE-A0D40491FE94}" sibTransId="{9BF5A1C0-1C02-4084-97F6-9CF258468404}"/>
    <dgm:cxn modelId="{B14DD1F4-5C6C-4DAB-9B45-3443FA340595}" srcId="{952836D5-FB9A-45BF-A031-E34AED7924C5}" destId="{FD914F9E-DFC2-4332-9181-BB1AA7683413}" srcOrd="3" destOrd="0" parTransId="{0B9A2285-09D3-4299-8B26-8AC2AEE23B47}" sibTransId="{1C3CCF6C-CC24-4C0F-B51C-655C161F858A}"/>
    <dgm:cxn modelId="{CDA92EF3-6D54-40B2-92A4-24EC580CC2E6}" type="presParOf" srcId="{0D17587F-AC12-4BFB-808E-78BAD6FCF9D7}" destId="{4D73012F-CC91-4BDA-AE05-EBDF2406FB63}" srcOrd="0" destOrd="0" presId="urn:microsoft.com/office/officeart/2008/layout/LinedList"/>
    <dgm:cxn modelId="{30537B2F-F062-4AE5-91A3-DFA218ADF784}" type="presParOf" srcId="{0D17587F-AC12-4BFB-808E-78BAD6FCF9D7}" destId="{32A5F010-07B5-4A78-A863-C4646B94E31F}" srcOrd="1" destOrd="0" presId="urn:microsoft.com/office/officeart/2008/layout/LinedList"/>
    <dgm:cxn modelId="{63BB1115-35C0-4314-A631-65991B6BE5C0}" type="presParOf" srcId="{32A5F010-07B5-4A78-A863-C4646B94E31F}" destId="{0A038F68-80E5-40A7-83BF-458F7CBA5C0B}" srcOrd="0" destOrd="0" presId="urn:microsoft.com/office/officeart/2008/layout/LinedList"/>
    <dgm:cxn modelId="{E8250A78-0E1C-41F4-A682-820585888A01}" type="presParOf" srcId="{32A5F010-07B5-4A78-A863-C4646B94E31F}" destId="{F554B5EE-93B0-48D9-BB87-25FACF153F8F}" srcOrd="1" destOrd="0" presId="urn:microsoft.com/office/officeart/2008/layout/LinedList"/>
    <dgm:cxn modelId="{53E2F2E1-F71D-4FE8-8ABB-77AA6B82532D}" type="presParOf" srcId="{0D17587F-AC12-4BFB-808E-78BAD6FCF9D7}" destId="{7384B1DC-A51B-485D-BA8B-BB35F825F0BD}" srcOrd="2" destOrd="0" presId="urn:microsoft.com/office/officeart/2008/layout/LinedList"/>
    <dgm:cxn modelId="{84D429E0-91D1-4852-B154-EB381B29181C}" type="presParOf" srcId="{0D17587F-AC12-4BFB-808E-78BAD6FCF9D7}" destId="{087B8DA3-3D88-44DD-A585-951AFFB3CC1F}" srcOrd="3" destOrd="0" presId="urn:microsoft.com/office/officeart/2008/layout/LinedList"/>
    <dgm:cxn modelId="{18288052-AC3D-4E95-B705-26644E2EBAB9}" type="presParOf" srcId="{087B8DA3-3D88-44DD-A585-951AFFB3CC1F}" destId="{080BFFD1-B4A6-42CA-ADC6-316B62D30CB5}" srcOrd="0" destOrd="0" presId="urn:microsoft.com/office/officeart/2008/layout/LinedList"/>
    <dgm:cxn modelId="{DDBC6B27-0DE8-47A6-AC92-154CAC5877AD}" type="presParOf" srcId="{087B8DA3-3D88-44DD-A585-951AFFB3CC1F}" destId="{687505AD-C413-46EB-BE98-80328449C227}" srcOrd="1" destOrd="0" presId="urn:microsoft.com/office/officeart/2008/layout/LinedList"/>
    <dgm:cxn modelId="{7778A6E8-70CD-48A3-BBDC-F2A9D3DB879E}" type="presParOf" srcId="{0D17587F-AC12-4BFB-808E-78BAD6FCF9D7}" destId="{E346C4B3-24B4-4009-A7C0-9BA60839C316}" srcOrd="4" destOrd="0" presId="urn:microsoft.com/office/officeart/2008/layout/LinedList"/>
    <dgm:cxn modelId="{57CA92A3-77BB-4763-B2C5-2D9F937C7F12}" type="presParOf" srcId="{0D17587F-AC12-4BFB-808E-78BAD6FCF9D7}" destId="{6267B937-7F4F-45FC-A98D-25DE1CB0556B}" srcOrd="5" destOrd="0" presId="urn:microsoft.com/office/officeart/2008/layout/LinedList"/>
    <dgm:cxn modelId="{5394C46F-CDDB-4968-9E9C-47381089A26A}" type="presParOf" srcId="{6267B937-7F4F-45FC-A98D-25DE1CB0556B}" destId="{52708527-DA39-4420-BD3D-7F5F9137E4BB}" srcOrd="0" destOrd="0" presId="urn:microsoft.com/office/officeart/2008/layout/LinedList"/>
    <dgm:cxn modelId="{51F1D139-05D9-4492-A015-FDE686265798}" type="presParOf" srcId="{6267B937-7F4F-45FC-A98D-25DE1CB0556B}" destId="{6A7ECF0E-D3BE-42BA-9100-74257666B837}" srcOrd="1" destOrd="0" presId="urn:microsoft.com/office/officeart/2008/layout/LinedList"/>
    <dgm:cxn modelId="{A13036A4-B912-4CA3-B4A6-CA33F3E7AD01}" type="presParOf" srcId="{0D17587F-AC12-4BFB-808E-78BAD6FCF9D7}" destId="{4D9593F1-5BC3-4F70-BB0A-3226C8E74714}" srcOrd="6" destOrd="0" presId="urn:microsoft.com/office/officeart/2008/layout/LinedList"/>
    <dgm:cxn modelId="{2C82AEC5-09AF-4A15-85E6-DFAA2FF242B8}" type="presParOf" srcId="{0D17587F-AC12-4BFB-808E-78BAD6FCF9D7}" destId="{F2B5FAD2-6D6A-4202-8B78-A34BAD9A3E51}" srcOrd="7" destOrd="0" presId="urn:microsoft.com/office/officeart/2008/layout/LinedList"/>
    <dgm:cxn modelId="{C0EF8EB7-CFF7-4AC7-BC3F-9CCC23A00E09}" type="presParOf" srcId="{F2B5FAD2-6D6A-4202-8B78-A34BAD9A3E51}" destId="{2BC26823-3627-49E9-8BAF-1D2000238792}" srcOrd="0" destOrd="0" presId="urn:microsoft.com/office/officeart/2008/layout/LinedList"/>
    <dgm:cxn modelId="{CFAB67C3-D993-4E6A-BA8A-358142B3CF1A}" type="presParOf" srcId="{F2B5FAD2-6D6A-4202-8B78-A34BAD9A3E51}" destId="{2CAD4B1E-74BF-4258-A22D-BD30F6832872}" srcOrd="1" destOrd="0" presId="urn:microsoft.com/office/officeart/2008/layout/LinedList"/>
    <dgm:cxn modelId="{3DA7C1B8-431A-490A-ADB7-800C307D04AB}" type="presParOf" srcId="{0D17587F-AC12-4BFB-808E-78BAD6FCF9D7}" destId="{65549536-443F-43AD-8802-4CD9A6B627B4}" srcOrd="8" destOrd="0" presId="urn:microsoft.com/office/officeart/2008/layout/LinedList"/>
    <dgm:cxn modelId="{CEA00EBE-A1C0-4CD4-8D35-B43485002154}" type="presParOf" srcId="{0D17587F-AC12-4BFB-808E-78BAD6FCF9D7}" destId="{77B04A31-1FC0-44A0-AB61-4C584263F45E}" srcOrd="9" destOrd="0" presId="urn:microsoft.com/office/officeart/2008/layout/LinedList"/>
    <dgm:cxn modelId="{64CCF9C8-0CDE-4652-A3C3-5277C4258D27}" type="presParOf" srcId="{77B04A31-1FC0-44A0-AB61-4C584263F45E}" destId="{2BEEC61D-03A4-4C68-9673-9529A4A6B875}" srcOrd="0" destOrd="0" presId="urn:microsoft.com/office/officeart/2008/layout/LinedList"/>
    <dgm:cxn modelId="{5213F9C1-7C18-4290-9F83-DE6DC51A6CAE}" type="presParOf" srcId="{77B04A31-1FC0-44A0-AB61-4C584263F45E}" destId="{C3ED3AA4-FC1E-4E0C-9B85-789FF406C9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57CE32-CA59-45F6-94AB-C50FD17B975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2E3378-AEC2-4CB2-8694-31BAE7D30036}">
      <dgm:prSet/>
      <dgm:spPr/>
      <dgm:t>
        <a:bodyPr/>
        <a:lstStyle/>
        <a:p>
          <a:r>
            <a:rPr lang="en-US" dirty="0"/>
            <a:t>A very basic setup – illustrating how easy it is to get started</a:t>
          </a:r>
        </a:p>
      </dgm:t>
    </dgm:pt>
    <dgm:pt modelId="{09ED531B-4CFA-4A92-A87E-E04D8BFDA956}" type="parTrans" cxnId="{DE1F4566-A3A8-45A4-98A1-E342D8022D67}">
      <dgm:prSet/>
      <dgm:spPr/>
      <dgm:t>
        <a:bodyPr/>
        <a:lstStyle/>
        <a:p>
          <a:endParaRPr lang="en-US"/>
        </a:p>
      </dgm:t>
    </dgm:pt>
    <dgm:pt modelId="{01312052-0176-41D4-AA66-1206D39E1270}" type="sibTrans" cxnId="{DE1F4566-A3A8-45A4-98A1-E342D8022D67}">
      <dgm:prSet/>
      <dgm:spPr/>
      <dgm:t>
        <a:bodyPr/>
        <a:lstStyle/>
        <a:p>
          <a:endParaRPr lang="en-US"/>
        </a:p>
      </dgm:t>
    </dgm:pt>
    <dgm:pt modelId="{7C192A24-7494-4901-A1E7-B43712FC66AC}">
      <dgm:prSet/>
      <dgm:spPr/>
      <dgm:t>
        <a:bodyPr/>
        <a:lstStyle/>
        <a:p>
          <a:r>
            <a:rPr lang="en-US" dirty="0"/>
            <a:t>Setting up a </a:t>
          </a:r>
          <a:r>
            <a:rPr lang="en-US" dirty="0" err="1"/>
            <a:t>.Net</a:t>
          </a:r>
          <a:r>
            <a:rPr lang="en-US" dirty="0"/>
            <a:t> Core project with </a:t>
          </a:r>
          <a:r>
            <a:rPr lang="en-US" dirty="0" err="1"/>
            <a:t>protobuf</a:t>
          </a:r>
          <a:r>
            <a:rPr lang="en-US" dirty="0"/>
            <a:t> support</a:t>
          </a:r>
        </a:p>
      </dgm:t>
    </dgm:pt>
    <dgm:pt modelId="{F39E40E4-D6FC-4AB2-8D52-4E9498E7B701}" type="parTrans" cxnId="{037AF7A9-6D5F-4FC1-B5FF-3484A920F045}">
      <dgm:prSet/>
      <dgm:spPr/>
      <dgm:t>
        <a:bodyPr/>
        <a:lstStyle/>
        <a:p>
          <a:endParaRPr lang="en-US"/>
        </a:p>
      </dgm:t>
    </dgm:pt>
    <dgm:pt modelId="{D65EC543-7AE7-48EE-AE5E-AD7F60A89AD5}" type="sibTrans" cxnId="{037AF7A9-6D5F-4FC1-B5FF-3484A920F045}">
      <dgm:prSet/>
      <dgm:spPr/>
      <dgm:t>
        <a:bodyPr/>
        <a:lstStyle/>
        <a:p>
          <a:endParaRPr lang="en-US"/>
        </a:p>
      </dgm:t>
    </dgm:pt>
    <dgm:pt modelId="{01CE94C2-C58A-46D9-A7D4-862AC427AB49}">
      <dgm:prSet/>
      <dgm:spPr/>
      <dgm:t>
        <a:bodyPr/>
        <a:lstStyle/>
        <a:p>
          <a:r>
            <a:rPr lang="en-US" dirty="0"/>
            <a:t>Creating a .proto schema</a:t>
          </a:r>
        </a:p>
      </dgm:t>
    </dgm:pt>
    <dgm:pt modelId="{8D7CE630-E467-4D7B-977A-C554A56E847C}" type="parTrans" cxnId="{29E3C472-81BA-4DC1-92C8-CB7128FD566F}">
      <dgm:prSet/>
      <dgm:spPr/>
      <dgm:t>
        <a:bodyPr/>
        <a:lstStyle/>
        <a:p>
          <a:endParaRPr lang="en-US"/>
        </a:p>
      </dgm:t>
    </dgm:pt>
    <dgm:pt modelId="{53926E30-0494-4A65-BD9B-E5A972A0FCA4}" type="sibTrans" cxnId="{29E3C472-81BA-4DC1-92C8-CB7128FD566F}">
      <dgm:prSet/>
      <dgm:spPr/>
      <dgm:t>
        <a:bodyPr/>
        <a:lstStyle/>
        <a:p>
          <a:endParaRPr lang="en-US"/>
        </a:p>
      </dgm:t>
    </dgm:pt>
    <dgm:pt modelId="{470475AE-75E8-4F0C-AFB3-8C9D60876218}">
      <dgm:prSet/>
      <dgm:spPr/>
      <dgm:t>
        <a:bodyPr/>
        <a:lstStyle/>
        <a:p>
          <a:r>
            <a:rPr lang="en-US" dirty="0"/>
            <a:t>The generated code for data contracts, service clients, and service implementations</a:t>
          </a:r>
        </a:p>
      </dgm:t>
    </dgm:pt>
    <dgm:pt modelId="{1F350B01-EFDA-4EBC-8435-F63A6601A25C}" type="parTrans" cxnId="{A79DA51C-57BC-4F32-8954-F40D7B871025}">
      <dgm:prSet/>
      <dgm:spPr/>
      <dgm:t>
        <a:bodyPr/>
        <a:lstStyle/>
        <a:p>
          <a:endParaRPr lang="en-US"/>
        </a:p>
      </dgm:t>
    </dgm:pt>
    <dgm:pt modelId="{110A501F-4991-4C63-9ECF-16B767E475DB}" type="sibTrans" cxnId="{A79DA51C-57BC-4F32-8954-F40D7B871025}">
      <dgm:prSet/>
      <dgm:spPr/>
      <dgm:t>
        <a:bodyPr/>
        <a:lstStyle/>
        <a:p>
          <a:endParaRPr lang="en-US"/>
        </a:p>
      </dgm:t>
    </dgm:pt>
    <dgm:pt modelId="{9883F6C2-1B02-4D35-BB8B-E697A8E7B450}">
      <dgm:prSet/>
      <dgm:spPr/>
      <dgm:t>
        <a:bodyPr/>
        <a:lstStyle/>
        <a:p>
          <a:r>
            <a:rPr lang="en-US" dirty="0"/>
            <a:t>How to implement and host a service</a:t>
          </a:r>
        </a:p>
      </dgm:t>
    </dgm:pt>
    <dgm:pt modelId="{0A8D1C78-10AF-4CC9-92C1-30933CD00AE8}" type="parTrans" cxnId="{84C59488-3772-4ADF-85D2-C5A0B9B797E9}">
      <dgm:prSet/>
      <dgm:spPr/>
      <dgm:t>
        <a:bodyPr/>
        <a:lstStyle/>
        <a:p>
          <a:endParaRPr lang="en-US"/>
        </a:p>
      </dgm:t>
    </dgm:pt>
    <dgm:pt modelId="{986F2636-52C6-49F9-ADA7-9C50D6E30DC2}" type="sibTrans" cxnId="{84C59488-3772-4ADF-85D2-C5A0B9B797E9}">
      <dgm:prSet/>
      <dgm:spPr/>
      <dgm:t>
        <a:bodyPr/>
        <a:lstStyle/>
        <a:p>
          <a:endParaRPr lang="en-US"/>
        </a:p>
      </dgm:t>
    </dgm:pt>
    <dgm:pt modelId="{D68AB372-12E4-4C54-91EE-95F308C0432C}">
      <dgm:prSet/>
      <dgm:spPr/>
      <dgm:t>
        <a:bodyPr/>
        <a:lstStyle/>
        <a:p>
          <a:r>
            <a:rPr lang="en-US"/>
            <a:t>How to create a client</a:t>
          </a:r>
        </a:p>
      </dgm:t>
    </dgm:pt>
    <dgm:pt modelId="{DC992C35-2E05-41C3-A950-865A1478A00A}" type="parTrans" cxnId="{98B7BA30-2E87-4271-8252-F2C36A2FF678}">
      <dgm:prSet/>
      <dgm:spPr/>
      <dgm:t>
        <a:bodyPr/>
        <a:lstStyle/>
        <a:p>
          <a:endParaRPr lang="en-US"/>
        </a:p>
      </dgm:t>
    </dgm:pt>
    <dgm:pt modelId="{954504A9-C50C-4C88-B0A0-0BA1FF3FCDC2}" type="sibTrans" cxnId="{98B7BA30-2E87-4271-8252-F2C36A2FF678}">
      <dgm:prSet/>
      <dgm:spPr/>
      <dgm:t>
        <a:bodyPr/>
        <a:lstStyle/>
        <a:p>
          <a:endParaRPr lang="en-US"/>
        </a:p>
      </dgm:t>
    </dgm:pt>
    <dgm:pt modelId="{5641A156-EE67-45A6-B906-9D729C8147C2}">
      <dgm:prSet/>
      <dgm:spPr/>
      <dgm:t>
        <a:bodyPr/>
        <a:lstStyle/>
        <a:p>
          <a:r>
            <a:rPr lang="en-US"/>
            <a:t>Project packages -&gt; Google.Protobuf contains the protobuf message APIs for C#</a:t>
          </a:r>
        </a:p>
      </dgm:t>
    </dgm:pt>
    <dgm:pt modelId="{FDCDDC54-B269-4D6A-814D-F204A32847D5}" type="parTrans" cxnId="{5B8F5259-EDE8-4003-B56A-64D8BC5847CB}">
      <dgm:prSet/>
      <dgm:spPr/>
      <dgm:t>
        <a:bodyPr/>
        <a:lstStyle/>
        <a:p>
          <a:endParaRPr lang="en-US"/>
        </a:p>
      </dgm:t>
    </dgm:pt>
    <dgm:pt modelId="{2C1A245E-903F-4485-9C19-D471D2DC7C90}" type="sibTrans" cxnId="{5B8F5259-EDE8-4003-B56A-64D8BC5847CB}">
      <dgm:prSet/>
      <dgm:spPr/>
      <dgm:t>
        <a:bodyPr/>
        <a:lstStyle/>
        <a:p>
          <a:endParaRPr lang="en-US"/>
        </a:p>
      </dgm:t>
    </dgm:pt>
    <dgm:pt modelId="{BE5AD730-3B37-4E24-8989-F60D4DE9BB32}">
      <dgm:prSet/>
      <dgm:spPr/>
      <dgm:t>
        <a:bodyPr/>
        <a:lstStyle/>
        <a:p>
          <a:r>
            <a:rPr lang="en-US" dirty="0"/>
            <a:t>A working client and server</a:t>
          </a:r>
        </a:p>
      </dgm:t>
    </dgm:pt>
    <dgm:pt modelId="{A71DF80A-D01E-4478-BC87-CF3EB081C012}" type="parTrans" cxnId="{4A5EB96B-FEB3-48EB-81D9-5F75D71EF333}">
      <dgm:prSet/>
      <dgm:spPr/>
      <dgm:t>
        <a:bodyPr/>
        <a:lstStyle/>
        <a:p>
          <a:endParaRPr lang="en-US"/>
        </a:p>
      </dgm:t>
    </dgm:pt>
    <dgm:pt modelId="{A3836EE5-F5E8-417D-89B7-06E9205F5239}" type="sibTrans" cxnId="{4A5EB96B-FEB3-48EB-81D9-5F75D71EF333}">
      <dgm:prSet/>
      <dgm:spPr/>
      <dgm:t>
        <a:bodyPr/>
        <a:lstStyle/>
        <a:p>
          <a:endParaRPr lang="en-US"/>
        </a:p>
      </dgm:t>
    </dgm:pt>
    <dgm:pt modelId="{3D5887B2-1498-4F4D-8F32-24F836EB9B38}">
      <dgm:prSet/>
      <dgm:spPr/>
      <dgm:t>
        <a:bodyPr/>
        <a:lstStyle/>
        <a:p>
          <a:r>
            <a:rPr lang="en-US" b="0" dirty="0"/>
            <a:t>In my mind, feels like </a:t>
          </a:r>
          <a:r>
            <a:rPr lang="en-US" b="1" dirty="0"/>
            <a:t>WFC</a:t>
          </a:r>
          <a:r>
            <a:rPr lang="en-US" dirty="0"/>
            <a:t>? At least the good parts</a:t>
          </a:r>
        </a:p>
      </dgm:t>
    </dgm:pt>
    <dgm:pt modelId="{ADF38712-BBD8-474B-A4DA-840558DABDA4}" type="parTrans" cxnId="{973FF70E-D0DD-4E49-AA99-DC067894AD29}">
      <dgm:prSet/>
      <dgm:spPr/>
      <dgm:t>
        <a:bodyPr/>
        <a:lstStyle/>
        <a:p>
          <a:endParaRPr lang="en-US"/>
        </a:p>
      </dgm:t>
    </dgm:pt>
    <dgm:pt modelId="{B570C157-6F7E-4342-950C-89FF21F7BF31}" type="sibTrans" cxnId="{973FF70E-D0DD-4E49-AA99-DC067894AD29}">
      <dgm:prSet/>
      <dgm:spPr/>
      <dgm:t>
        <a:bodyPr/>
        <a:lstStyle/>
        <a:p>
          <a:endParaRPr lang="en-US"/>
        </a:p>
      </dgm:t>
    </dgm:pt>
    <dgm:pt modelId="{36EC82D0-9C29-4644-BA28-B87DC5ACC3E7}" type="pres">
      <dgm:prSet presAssocID="{B757CE32-CA59-45F6-94AB-C50FD17B9757}" presName="vert0" presStyleCnt="0">
        <dgm:presLayoutVars>
          <dgm:dir/>
          <dgm:animOne val="branch"/>
          <dgm:animLvl val="lvl"/>
        </dgm:presLayoutVars>
      </dgm:prSet>
      <dgm:spPr/>
    </dgm:pt>
    <dgm:pt modelId="{A013DA3D-5026-4E04-8FB5-0A4609321B4C}" type="pres">
      <dgm:prSet presAssocID="{2B2E3378-AEC2-4CB2-8694-31BAE7D30036}" presName="thickLine" presStyleLbl="alignNode1" presStyleIdx="0" presStyleCnt="8"/>
      <dgm:spPr/>
    </dgm:pt>
    <dgm:pt modelId="{A757C06A-AACE-4B0B-9D57-DF0F015B7D2A}" type="pres">
      <dgm:prSet presAssocID="{2B2E3378-AEC2-4CB2-8694-31BAE7D30036}" presName="horz1" presStyleCnt="0"/>
      <dgm:spPr/>
    </dgm:pt>
    <dgm:pt modelId="{080AEE34-F9A6-4B82-B2B7-A2114BADCA34}" type="pres">
      <dgm:prSet presAssocID="{2B2E3378-AEC2-4CB2-8694-31BAE7D30036}" presName="tx1" presStyleLbl="revTx" presStyleIdx="0" presStyleCnt="9" custScaleX="500000"/>
      <dgm:spPr/>
    </dgm:pt>
    <dgm:pt modelId="{8A4BC245-EF3C-4F1E-91EC-1CC23CDFE9A2}" type="pres">
      <dgm:prSet presAssocID="{2B2E3378-AEC2-4CB2-8694-31BAE7D30036}" presName="vert1" presStyleCnt="0"/>
      <dgm:spPr/>
    </dgm:pt>
    <dgm:pt modelId="{A59A14BE-646F-4802-9856-667739890543}" type="pres">
      <dgm:prSet presAssocID="{7C192A24-7494-4901-A1E7-B43712FC66AC}" presName="thickLine" presStyleLbl="alignNode1" presStyleIdx="1" presStyleCnt="8"/>
      <dgm:spPr/>
    </dgm:pt>
    <dgm:pt modelId="{18C3C1AA-E863-48BE-A2F1-9F92CED7225F}" type="pres">
      <dgm:prSet presAssocID="{7C192A24-7494-4901-A1E7-B43712FC66AC}" presName="horz1" presStyleCnt="0"/>
      <dgm:spPr/>
    </dgm:pt>
    <dgm:pt modelId="{45E515F8-58F8-455C-B7AB-813A68A4E5BD}" type="pres">
      <dgm:prSet presAssocID="{7C192A24-7494-4901-A1E7-B43712FC66AC}" presName="tx1" presStyleLbl="revTx" presStyleIdx="1" presStyleCnt="9" custScaleX="500000"/>
      <dgm:spPr/>
    </dgm:pt>
    <dgm:pt modelId="{E3FC93A1-49E9-4742-85AD-2A0685A77B73}" type="pres">
      <dgm:prSet presAssocID="{7C192A24-7494-4901-A1E7-B43712FC66AC}" presName="vert1" presStyleCnt="0"/>
      <dgm:spPr/>
    </dgm:pt>
    <dgm:pt modelId="{24194EC3-AD03-4D03-8E97-4F0251BE76B2}" type="pres">
      <dgm:prSet presAssocID="{01CE94C2-C58A-46D9-A7D4-862AC427AB49}" presName="thickLine" presStyleLbl="alignNode1" presStyleIdx="2" presStyleCnt="8"/>
      <dgm:spPr/>
    </dgm:pt>
    <dgm:pt modelId="{8BD39F72-6D4A-4EE3-9268-4EA33896C78A}" type="pres">
      <dgm:prSet presAssocID="{01CE94C2-C58A-46D9-A7D4-862AC427AB49}" presName="horz1" presStyleCnt="0"/>
      <dgm:spPr/>
    </dgm:pt>
    <dgm:pt modelId="{0EB30D5F-EC2E-4B35-82D5-EF2869688C89}" type="pres">
      <dgm:prSet presAssocID="{01CE94C2-C58A-46D9-A7D4-862AC427AB49}" presName="tx1" presStyleLbl="revTx" presStyleIdx="2" presStyleCnt="9" custScaleX="500000"/>
      <dgm:spPr/>
    </dgm:pt>
    <dgm:pt modelId="{41CDAB19-199B-4702-8C7B-7C3FEC22EB4B}" type="pres">
      <dgm:prSet presAssocID="{01CE94C2-C58A-46D9-A7D4-862AC427AB49}" presName="vert1" presStyleCnt="0"/>
      <dgm:spPr/>
    </dgm:pt>
    <dgm:pt modelId="{3FBC76E0-86A8-4EC7-B153-6DC0EFB80525}" type="pres">
      <dgm:prSet presAssocID="{470475AE-75E8-4F0C-AFB3-8C9D60876218}" presName="thickLine" presStyleLbl="alignNode1" presStyleIdx="3" presStyleCnt="8"/>
      <dgm:spPr/>
    </dgm:pt>
    <dgm:pt modelId="{8DA4F20B-6579-4312-9D75-FCA3FE73EC34}" type="pres">
      <dgm:prSet presAssocID="{470475AE-75E8-4F0C-AFB3-8C9D60876218}" presName="horz1" presStyleCnt="0"/>
      <dgm:spPr/>
    </dgm:pt>
    <dgm:pt modelId="{8F4D94BC-C579-47AD-83AE-52287335D78F}" type="pres">
      <dgm:prSet presAssocID="{470475AE-75E8-4F0C-AFB3-8C9D60876218}" presName="tx1" presStyleLbl="revTx" presStyleIdx="3" presStyleCnt="9" custScaleX="500000"/>
      <dgm:spPr/>
    </dgm:pt>
    <dgm:pt modelId="{CD9A20DD-B8B6-46D1-9E56-0B869D8A423A}" type="pres">
      <dgm:prSet presAssocID="{470475AE-75E8-4F0C-AFB3-8C9D60876218}" presName="vert1" presStyleCnt="0"/>
      <dgm:spPr/>
    </dgm:pt>
    <dgm:pt modelId="{A9819110-CA6E-4DB3-9E27-D12440879A6B}" type="pres">
      <dgm:prSet presAssocID="{9883F6C2-1B02-4D35-BB8B-E697A8E7B450}" presName="thickLine" presStyleLbl="alignNode1" presStyleIdx="4" presStyleCnt="8"/>
      <dgm:spPr/>
    </dgm:pt>
    <dgm:pt modelId="{DC0F38F8-D638-434C-875F-084F31DE7757}" type="pres">
      <dgm:prSet presAssocID="{9883F6C2-1B02-4D35-BB8B-E697A8E7B450}" presName="horz1" presStyleCnt="0"/>
      <dgm:spPr/>
    </dgm:pt>
    <dgm:pt modelId="{3DB20F1E-3FFB-44A7-8A25-E636284D620D}" type="pres">
      <dgm:prSet presAssocID="{9883F6C2-1B02-4D35-BB8B-E697A8E7B450}" presName="tx1" presStyleLbl="revTx" presStyleIdx="4" presStyleCnt="9" custScaleX="500000"/>
      <dgm:spPr/>
    </dgm:pt>
    <dgm:pt modelId="{6B5D029C-B4B9-438B-82D7-289DFF42987A}" type="pres">
      <dgm:prSet presAssocID="{9883F6C2-1B02-4D35-BB8B-E697A8E7B450}" presName="vert1" presStyleCnt="0"/>
      <dgm:spPr/>
    </dgm:pt>
    <dgm:pt modelId="{4B1BDA62-B311-4663-B91B-668747103230}" type="pres">
      <dgm:prSet presAssocID="{D68AB372-12E4-4C54-91EE-95F308C0432C}" presName="thickLine" presStyleLbl="alignNode1" presStyleIdx="5" presStyleCnt="8"/>
      <dgm:spPr/>
    </dgm:pt>
    <dgm:pt modelId="{DDC7D966-F6BF-4496-8675-A3B3FCB84494}" type="pres">
      <dgm:prSet presAssocID="{D68AB372-12E4-4C54-91EE-95F308C0432C}" presName="horz1" presStyleCnt="0"/>
      <dgm:spPr/>
    </dgm:pt>
    <dgm:pt modelId="{23042A1D-1A70-49DF-9AE9-F32BD83DA5AD}" type="pres">
      <dgm:prSet presAssocID="{D68AB372-12E4-4C54-91EE-95F308C0432C}" presName="tx1" presStyleLbl="revTx" presStyleIdx="5" presStyleCnt="9"/>
      <dgm:spPr/>
    </dgm:pt>
    <dgm:pt modelId="{7C887A4D-C702-427A-97F7-2BBCB8D67151}" type="pres">
      <dgm:prSet presAssocID="{D68AB372-12E4-4C54-91EE-95F308C0432C}" presName="vert1" presStyleCnt="0"/>
      <dgm:spPr/>
    </dgm:pt>
    <dgm:pt modelId="{557732EB-4BAC-4E18-9EEC-2A832E6AADB2}" type="pres">
      <dgm:prSet presAssocID="{5641A156-EE67-45A6-B906-9D729C8147C2}" presName="vertSpace2a" presStyleCnt="0"/>
      <dgm:spPr/>
    </dgm:pt>
    <dgm:pt modelId="{E90BAC7D-8CB6-4C6E-94C2-7BC61707371F}" type="pres">
      <dgm:prSet presAssocID="{5641A156-EE67-45A6-B906-9D729C8147C2}" presName="horz2" presStyleCnt="0"/>
      <dgm:spPr/>
    </dgm:pt>
    <dgm:pt modelId="{DA52F94B-2D7D-47D4-A66F-B3B0BE472A38}" type="pres">
      <dgm:prSet presAssocID="{5641A156-EE67-45A6-B906-9D729C8147C2}" presName="horzSpace2" presStyleCnt="0"/>
      <dgm:spPr/>
    </dgm:pt>
    <dgm:pt modelId="{179C2559-344E-4476-ABF8-1F1E0AB360F1}" type="pres">
      <dgm:prSet presAssocID="{5641A156-EE67-45A6-B906-9D729C8147C2}" presName="tx2" presStyleLbl="revTx" presStyleIdx="6" presStyleCnt="9"/>
      <dgm:spPr/>
    </dgm:pt>
    <dgm:pt modelId="{BC41C6FE-741C-4101-B10A-1C700543D9F0}" type="pres">
      <dgm:prSet presAssocID="{5641A156-EE67-45A6-B906-9D729C8147C2}" presName="vert2" presStyleCnt="0"/>
      <dgm:spPr/>
    </dgm:pt>
    <dgm:pt modelId="{F1B75063-3F65-4C5E-AA63-8B702686DCFC}" type="pres">
      <dgm:prSet presAssocID="{5641A156-EE67-45A6-B906-9D729C8147C2}" presName="thinLine2b" presStyleLbl="callout" presStyleIdx="0" presStyleCnt="1"/>
      <dgm:spPr/>
    </dgm:pt>
    <dgm:pt modelId="{308204D9-C0A5-4270-8BA1-612A8C71235E}" type="pres">
      <dgm:prSet presAssocID="{5641A156-EE67-45A6-B906-9D729C8147C2}" presName="vertSpace2b" presStyleCnt="0"/>
      <dgm:spPr/>
    </dgm:pt>
    <dgm:pt modelId="{3D5DA0B5-F2D0-4989-B5D1-85E4281BE024}" type="pres">
      <dgm:prSet presAssocID="{BE5AD730-3B37-4E24-8989-F60D4DE9BB32}" presName="thickLine" presStyleLbl="alignNode1" presStyleIdx="6" presStyleCnt="8"/>
      <dgm:spPr/>
    </dgm:pt>
    <dgm:pt modelId="{A5BD8F2F-3927-49E8-90D4-F0016DCADF16}" type="pres">
      <dgm:prSet presAssocID="{BE5AD730-3B37-4E24-8989-F60D4DE9BB32}" presName="horz1" presStyleCnt="0"/>
      <dgm:spPr/>
    </dgm:pt>
    <dgm:pt modelId="{6FB812A9-9EF9-4610-BE7F-4FA26308B1E8}" type="pres">
      <dgm:prSet presAssocID="{BE5AD730-3B37-4E24-8989-F60D4DE9BB32}" presName="tx1" presStyleLbl="revTx" presStyleIdx="7" presStyleCnt="9" custScaleX="500000"/>
      <dgm:spPr/>
    </dgm:pt>
    <dgm:pt modelId="{42B0F48E-1948-4064-A0AF-D12FDA5B3C4F}" type="pres">
      <dgm:prSet presAssocID="{BE5AD730-3B37-4E24-8989-F60D4DE9BB32}" presName="vert1" presStyleCnt="0"/>
      <dgm:spPr/>
    </dgm:pt>
    <dgm:pt modelId="{7275262C-69BA-448C-A1E9-8A1594801C7C}" type="pres">
      <dgm:prSet presAssocID="{3D5887B2-1498-4F4D-8F32-24F836EB9B38}" presName="thickLine" presStyleLbl="alignNode1" presStyleIdx="7" presStyleCnt="8"/>
      <dgm:spPr/>
    </dgm:pt>
    <dgm:pt modelId="{46FDFEF8-3D65-41B2-88E1-F41B8A821616}" type="pres">
      <dgm:prSet presAssocID="{3D5887B2-1498-4F4D-8F32-24F836EB9B38}" presName="horz1" presStyleCnt="0"/>
      <dgm:spPr/>
    </dgm:pt>
    <dgm:pt modelId="{BB842A1A-FFAE-4908-BA80-4746E54EF0F6}" type="pres">
      <dgm:prSet presAssocID="{3D5887B2-1498-4F4D-8F32-24F836EB9B38}" presName="tx1" presStyleLbl="revTx" presStyleIdx="8" presStyleCnt="9" custScaleX="500000"/>
      <dgm:spPr/>
    </dgm:pt>
    <dgm:pt modelId="{A663D3EB-9494-4D9A-AA3B-C6DF76221E88}" type="pres">
      <dgm:prSet presAssocID="{3D5887B2-1498-4F4D-8F32-24F836EB9B38}" presName="vert1" presStyleCnt="0"/>
      <dgm:spPr/>
    </dgm:pt>
  </dgm:ptLst>
  <dgm:cxnLst>
    <dgm:cxn modelId="{973FF70E-D0DD-4E49-AA99-DC067894AD29}" srcId="{B757CE32-CA59-45F6-94AB-C50FD17B9757}" destId="{3D5887B2-1498-4F4D-8F32-24F836EB9B38}" srcOrd="7" destOrd="0" parTransId="{ADF38712-BBD8-474B-A4DA-840558DABDA4}" sibTransId="{B570C157-6F7E-4342-950C-89FF21F7BF31}"/>
    <dgm:cxn modelId="{B9E3F412-0045-481F-9F4E-AC1D9E693279}" type="presOf" srcId="{470475AE-75E8-4F0C-AFB3-8C9D60876218}" destId="{8F4D94BC-C579-47AD-83AE-52287335D78F}" srcOrd="0" destOrd="0" presId="urn:microsoft.com/office/officeart/2008/layout/LinedList"/>
    <dgm:cxn modelId="{A79DA51C-57BC-4F32-8954-F40D7B871025}" srcId="{B757CE32-CA59-45F6-94AB-C50FD17B9757}" destId="{470475AE-75E8-4F0C-AFB3-8C9D60876218}" srcOrd="3" destOrd="0" parTransId="{1F350B01-EFDA-4EBC-8435-F63A6601A25C}" sibTransId="{110A501F-4991-4C63-9ECF-16B767E475DB}"/>
    <dgm:cxn modelId="{47799C26-5946-4687-870F-8E9FE6B3AC66}" type="presOf" srcId="{3D5887B2-1498-4F4D-8F32-24F836EB9B38}" destId="{BB842A1A-FFAE-4908-BA80-4746E54EF0F6}" srcOrd="0" destOrd="0" presId="urn:microsoft.com/office/officeart/2008/layout/LinedList"/>
    <dgm:cxn modelId="{98B7BA30-2E87-4271-8252-F2C36A2FF678}" srcId="{B757CE32-CA59-45F6-94AB-C50FD17B9757}" destId="{D68AB372-12E4-4C54-91EE-95F308C0432C}" srcOrd="5" destOrd="0" parTransId="{DC992C35-2E05-41C3-A950-865A1478A00A}" sibTransId="{954504A9-C50C-4C88-B0A0-0BA1FF3FCDC2}"/>
    <dgm:cxn modelId="{0285195E-19D8-4AE5-A882-28DA194B92B5}" type="presOf" srcId="{7C192A24-7494-4901-A1E7-B43712FC66AC}" destId="{45E515F8-58F8-455C-B7AB-813A68A4E5BD}" srcOrd="0" destOrd="0" presId="urn:microsoft.com/office/officeart/2008/layout/LinedList"/>
    <dgm:cxn modelId="{DE1F4566-A3A8-45A4-98A1-E342D8022D67}" srcId="{B757CE32-CA59-45F6-94AB-C50FD17B9757}" destId="{2B2E3378-AEC2-4CB2-8694-31BAE7D30036}" srcOrd="0" destOrd="0" parTransId="{09ED531B-4CFA-4A92-A87E-E04D8BFDA956}" sibTransId="{01312052-0176-41D4-AA66-1206D39E1270}"/>
    <dgm:cxn modelId="{4A5EB96B-FEB3-48EB-81D9-5F75D71EF333}" srcId="{B757CE32-CA59-45F6-94AB-C50FD17B9757}" destId="{BE5AD730-3B37-4E24-8989-F60D4DE9BB32}" srcOrd="6" destOrd="0" parTransId="{A71DF80A-D01E-4478-BC87-CF3EB081C012}" sibTransId="{A3836EE5-F5E8-417D-89B7-06E9205F5239}"/>
    <dgm:cxn modelId="{AB6C934F-1ED5-461D-A6DF-F853BB3315A3}" type="presOf" srcId="{D68AB372-12E4-4C54-91EE-95F308C0432C}" destId="{23042A1D-1A70-49DF-9AE9-F32BD83DA5AD}" srcOrd="0" destOrd="0" presId="urn:microsoft.com/office/officeart/2008/layout/LinedList"/>
    <dgm:cxn modelId="{29E3C472-81BA-4DC1-92C8-CB7128FD566F}" srcId="{B757CE32-CA59-45F6-94AB-C50FD17B9757}" destId="{01CE94C2-C58A-46D9-A7D4-862AC427AB49}" srcOrd="2" destOrd="0" parTransId="{8D7CE630-E467-4D7B-977A-C554A56E847C}" sibTransId="{53926E30-0494-4A65-BD9B-E5A972A0FCA4}"/>
    <dgm:cxn modelId="{5B8F5259-EDE8-4003-B56A-64D8BC5847CB}" srcId="{D68AB372-12E4-4C54-91EE-95F308C0432C}" destId="{5641A156-EE67-45A6-B906-9D729C8147C2}" srcOrd="0" destOrd="0" parTransId="{FDCDDC54-B269-4D6A-814D-F204A32847D5}" sibTransId="{2C1A245E-903F-4485-9C19-D471D2DC7C90}"/>
    <dgm:cxn modelId="{2626B27C-EDD3-4182-99BF-F9B195FA4F3E}" type="presOf" srcId="{01CE94C2-C58A-46D9-A7D4-862AC427AB49}" destId="{0EB30D5F-EC2E-4B35-82D5-EF2869688C89}" srcOrd="0" destOrd="0" presId="urn:microsoft.com/office/officeart/2008/layout/LinedList"/>
    <dgm:cxn modelId="{84C59488-3772-4ADF-85D2-C5A0B9B797E9}" srcId="{B757CE32-CA59-45F6-94AB-C50FD17B9757}" destId="{9883F6C2-1B02-4D35-BB8B-E697A8E7B450}" srcOrd="4" destOrd="0" parTransId="{0A8D1C78-10AF-4CC9-92C1-30933CD00AE8}" sibTransId="{986F2636-52C6-49F9-ADA7-9C50D6E30DC2}"/>
    <dgm:cxn modelId="{7F0F238C-5CF2-4AFA-A1A4-8B52D26EC8F4}" type="presOf" srcId="{9883F6C2-1B02-4D35-BB8B-E697A8E7B450}" destId="{3DB20F1E-3FFB-44A7-8A25-E636284D620D}" srcOrd="0" destOrd="0" presId="urn:microsoft.com/office/officeart/2008/layout/LinedList"/>
    <dgm:cxn modelId="{BC167197-8A27-44BE-B459-A5FA6D4B3591}" type="presOf" srcId="{2B2E3378-AEC2-4CB2-8694-31BAE7D30036}" destId="{080AEE34-F9A6-4B82-B2B7-A2114BADCA34}" srcOrd="0" destOrd="0" presId="urn:microsoft.com/office/officeart/2008/layout/LinedList"/>
    <dgm:cxn modelId="{037AF7A9-6D5F-4FC1-B5FF-3484A920F045}" srcId="{B757CE32-CA59-45F6-94AB-C50FD17B9757}" destId="{7C192A24-7494-4901-A1E7-B43712FC66AC}" srcOrd="1" destOrd="0" parTransId="{F39E40E4-D6FC-4AB2-8D52-4E9498E7B701}" sibTransId="{D65EC543-7AE7-48EE-AE5E-AD7F60A89AD5}"/>
    <dgm:cxn modelId="{38F561B3-DF1C-49D0-880D-3ED71856BE32}" type="presOf" srcId="{B757CE32-CA59-45F6-94AB-C50FD17B9757}" destId="{36EC82D0-9C29-4644-BA28-B87DC5ACC3E7}" srcOrd="0" destOrd="0" presId="urn:microsoft.com/office/officeart/2008/layout/LinedList"/>
    <dgm:cxn modelId="{A64A77D4-EA83-475F-A092-4EE0FE30039B}" type="presOf" srcId="{5641A156-EE67-45A6-B906-9D729C8147C2}" destId="{179C2559-344E-4476-ABF8-1F1E0AB360F1}" srcOrd="0" destOrd="0" presId="urn:microsoft.com/office/officeart/2008/layout/LinedList"/>
    <dgm:cxn modelId="{981C74E7-60BE-4041-A213-DF739BF13822}" type="presOf" srcId="{BE5AD730-3B37-4E24-8989-F60D4DE9BB32}" destId="{6FB812A9-9EF9-4610-BE7F-4FA26308B1E8}" srcOrd="0" destOrd="0" presId="urn:microsoft.com/office/officeart/2008/layout/LinedList"/>
    <dgm:cxn modelId="{F9F2BE2F-B2A8-41F2-9ED1-C88CF327DBF8}" type="presParOf" srcId="{36EC82D0-9C29-4644-BA28-B87DC5ACC3E7}" destId="{A013DA3D-5026-4E04-8FB5-0A4609321B4C}" srcOrd="0" destOrd="0" presId="urn:microsoft.com/office/officeart/2008/layout/LinedList"/>
    <dgm:cxn modelId="{2410E196-9069-4EAD-9405-F5C793C5FFB3}" type="presParOf" srcId="{36EC82D0-9C29-4644-BA28-B87DC5ACC3E7}" destId="{A757C06A-AACE-4B0B-9D57-DF0F015B7D2A}" srcOrd="1" destOrd="0" presId="urn:microsoft.com/office/officeart/2008/layout/LinedList"/>
    <dgm:cxn modelId="{02EB690A-1595-4D23-A8FF-F918E7E53906}" type="presParOf" srcId="{A757C06A-AACE-4B0B-9D57-DF0F015B7D2A}" destId="{080AEE34-F9A6-4B82-B2B7-A2114BADCA34}" srcOrd="0" destOrd="0" presId="urn:microsoft.com/office/officeart/2008/layout/LinedList"/>
    <dgm:cxn modelId="{8C193FFF-7656-4437-8C16-835757526E14}" type="presParOf" srcId="{A757C06A-AACE-4B0B-9D57-DF0F015B7D2A}" destId="{8A4BC245-EF3C-4F1E-91EC-1CC23CDFE9A2}" srcOrd="1" destOrd="0" presId="urn:microsoft.com/office/officeart/2008/layout/LinedList"/>
    <dgm:cxn modelId="{9FA1E67F-3B28-4ED3-80E1-8A51A10FFCBB}" type="presParOf" srcId="{36EC82D0-9C29-4644-BA28-B87DC5ACC3E7}" destId="{A59A14BE-646F-4802-9856-667739890543}" srcOrd="2" destOrd="0" presId="urn:microsoft.com/office/officeart/2008/layout/LinedList"/>
    <dgm:cxn modelId="{F27E9FF5-A69A-4BB4-83B8-1C1C4FE17B65}" type="presParOf" srcId="{36EC82D0-9C29-4644-BA28-B87DC5ACC3E7}" destId="{18C3C1AA-E863-48BE-A2F1-9F92CED7225F}" srcOrd="3" destOrd="0" presId="urn:microsoft.com/office/officeart/2008/layout/LinedList"/>
    <dgm:cxn modelId="{F706306A-E950-4112-903E-3F7A6ACE34D9}" type="presParOf" srcId="{18C3C1AA-E863-48BE-A2F1-9F92CED7225F}" destId="{45E515F8-58F8-455C-B7AB-813A68A4E5BD}" srcOrd="0" destOrd="0" presId="urn:microsoft.com/office/officeart/2008/layout/LinedList"/>
    <dgm:cxn modelId="{69E8FCF1-776D-4C8F-9D28-D57A673DCA65}" type="presParOf" srcId="{18C3C1AA-E863-48BE-A2F1-9F92CED7225F}" destId="{E3FC93A1-49E9-4742-85AD-2A0685A77B73}" srcOrd="1" destOrd="0" presId="urn:microsoft.com/office/officeart/2008/layout/LinedList"/>
    <dgm:cxn modelId="{08C13413-A714-4327-B9F0-9A2BDDB5C8C4}" type="presParOf" srcId="{36EC82D0-9C29-4644-BA28-B87DC5ACC3E7}" destId="{24194EC3-AD03-4D03-8E97-4F0251BE76B2}" srcOrd="4" destOrd="0" presId="urn:microsoft.com/office/officeart/2008/layout/LinedList"/>
    <dgm:cxn modelId="{57F80FE0-DE92-4BA0-923B-F9CF53666124}" type="presParOf" srcId="{36EC82D0-9C29-4644-BA28-B87DC5ACC3E7}" destId="{8BD39F72-6D4A-4EE3-9268-4EA33896C78A}" srcOrd="5" destOrd="0" presId="urn:microsoft.com/office/officeart/2008/layout/LinedList"/>
    <dgm:cxn modelId="{33BBB96B-82B5-4E13-B68B-DC0E3D840640}" type="presParOf" srcId="{8BD39F72-6D4A-4EE3-9268-4EA33896C78A}" destId="{0EB30D5F-EC2E-4B35-82D5-EF2869688C89}" srcOrd="0" destOrd="0" presId="urn:microsoft.com/office/officeart/2008/layout/LinedList"/>
    <dgm:cxn modelId="{CAA8AE09-22B2-45B8-9296-AA71EF80951D}" type="presParOf" srcId="{8BD39F72-6D4A-4EE3-9268-4EA33896C78A}" destId="{41CDAB19-199B-4702-8C7B-7C3FEC22EB4B}" srcOrd="1" destOrd="0" presId="urn:microsoft.com/office/officeart/2008/layout/LinedList"/>
    <dgm:cxn modelId="{F1851230-5276-441D-AAF2-449EE5DAB8A9}" type="presParOf" srcId="{36EC82D0-9C29-4644-BA28-B87DC5ACC3E7}" destId="{3FBC76E0-86A8-4EC7-B153-6DC0EFB80525}" srcOrd="6" destOrd="0" presId="urn:microsoft.com/office/officeart/2008/layout/LinedList"/>
    <dgm:cxn modelId="{A65ED492-F218-4653-B345-C5AE8D8DE8E0}" type="presParOf" srcId="{36EC82D0-9C29-4644-BA28-B87DC5ACC3E7}" destId="{8DA4F20B-6579-4312-9D75-FCA3FE73EC34}" srcOrd="7" destOrd="0" presId="urn:microsoft.com/office/officeart/2008/layout/LinedList"/>
    <dgm:cxn modelId="{35F66E48-4D6B-4BD6-AD06-6E7F088AE9A9}" type="presParOf" srcId="{8DA4F20B-6579-4312-9D75-FCA3FE73EC34}" destId="{8F4D94BC-C579-47AD-83AE-52287335D78F}" srcOrd="0" destOrd="0" presId="urn:microsoft.com/office/officeart/2008/layout/LinedList"/>
    <dgm:cxn modelId="{2DA1AA73-BF53-41BF-AF07-AB21CEC0C000}" type="presParOf" srcId="{8DA4F20B-6579-4312-9D75-FCA3FE73EC34}" destId="{CD9A20DD-B8B6-46D1-9E56-0B869D8A423A}" srcOrd="1" destOrd="0" presId="urn:microsoft.com/office/officeart/2008/layout/LinedList"/>
    <dgm:cxn modelId="{F68A0620-5671-49BA-B5D9-ACCDD36AE97D}" type="presParOf" srcId="{36EC82D0-9C29-4644-BA28-B87DC5ACC3E7}" destId="{A9819110-CA6E-4DB3-9E27-D12440879A6B}" srcOrd="8" destOrd="0" presId="urn:microsoft.com/office/officeart/2008/layout/LinedList"/>
    <dgm:cxn modelId="{2D7662E8-3343-4CEE-BF81-5897D8977748}" type="presParOf" srcId="{36EC82D0-9C29-4644-BA28-B87DC5ACC3E7}" destId="{DC0F38F8-D638-434C-875F-084F31DE7757}" srcOrd="9" destOrd="0" presId="urn:microsoft.com/office/officeart/2008/layout/LinedList"/>
    <dgm:cxn modelId="{935B860D-3AF1-4C0E-B90C-16040BBC9496}" type="presParOf" srcId="{DC0F38F8-D638-434C-875F-084F31DE7757}" destId="{3DB20F1E-3FFB-44A7-8A25-E636284D620D}" srcOrd="0" destOrd="0" presId="urn:microsoft.com/office/officeart/2008/layout/LinedList"/>
    <dgm:cxn modelId="{A7F50EBA-8999-4FDA-AE1D-BD7EDD1482A6}" type="presParOf" srcId="{DC0F38F8-D638-434C-875F-084F31DE7757}" destId="{6B5D029C-B4B9-438B-82D7-289DFF42987A}" srcOrd="1" destOrd="0" presId="urn:microsoft.com/office/officeart/2008/layout/LinedList"/>
    <dgm:cxn modelId="{0BCE499A-F44F-43F4-AD72-6EF6B5ED6B98}" type="presParOf" srcId="{36EC82D0-9C29-4644-BA28-B87DC5ACC3E7}" destId="{4B1BDA62-B311-4663-B91B-668747103230}" srcOrd="10" destOrd="0" presId="urn:microsoft.com/office/officeart/2008/layout/LinedList"/>
    <dgm:cxn modelId="{C728E57A-9D82-412E-BAD5-C5FB06E566DF}" type="presParOf" srcId="{36EC82D0-9C29-4644-BA28-B87DC5ACC3E7}" destId="{DDC7D966-F6BF-4496-8675-A3B3FCB84494}" srcOrd="11" destOrd="0" presId="urn:microsoft.com/office/officeart/2008/layout/LinedList"/>
    <dgm:cxn modelId="{836F1E93-D295-42A5-BA49-9BD08960650E}" type="presParOf" srcId="{DDC7D966-F6BF-4496-8675-A3B3FCB84494}" destId="{23042A1D-1A70-49DF-9AE9-F32BD83DA5AD}" srcOrd="0" destOrd="0" presId="urn:microsoft.com/office/officeart/2008/layout/LinedList"/>
    <dgm:cxn modelId="{20B4A1C9-6BFC-4486-8E2D-357537D23772}" type="presParOf" srcId="{DDC7D966-F6BF-4496-8675-A3B3FCB84494}" destId="{7C887A4D-C702-427A-97F7-2BBCB8D67151}" srcOrd="1" destOrd="0" presId="urn:microsoft.com/office/officeart/2008/layout/LinedList"/>
    <dgm:cxn modelId="{C2161E8A-A3AD-439F-8523-D5001E579E27}" type="presParOf" srcId="{7C887A4D-C702-427A-97F7-2BBCB8D67151}" destId="{557732EB-4BAC-4E18-9EEC-2A832E6AADB2}" srcOrd="0" destOrd="0" presId="urn:microsoft.com/office/officeart/2008/layout/LinedList"/>
    <dgm:cxn modelId="{47B5EDCD-4D93-429D-9903-2DB6EDCE7D62}" type="presParOf" srcId="{7C887A4D-C702-427A-97F7-2BBCB8D67151}" destId="{E90BAC7D-8CB6-4C6E-94C2-7BC61707371F}" srcOrd="1" destOrd="0" presId="urn:microsoft.com/office/officeart/2008/layout/LinedList"/>
    <dgm:cxn modelId="{30DAC34E-6FAC-498A-ACD4-4CB471B1664B}" type="presParOf" srcId="{E90BAC7D-8CB6-4C6E-94C2-7BC61707371F}" destId="{DA52F94B-2D7D-47D4-A66F-B3B0BE472A38}" srcOrd="0" destOrd="0" presId="urn:microsoft.com/office/officeart/2008/layout/LinedList"/>
    <dgm:cxn modelId="{F92ACD83-33D8-4140-A2FA-8696C79E4381}" type="presParOf" srcId="{E90BAC7D-8CB6-4C6E-94C2-7BC61707371F}" destId="{179C2559-344E-4476-ABF8-1F1E0AB360F1}" srcOrd="1" destOrd="0" presId="urn:microsoft.com/office/officeart/2008/layout/LinedList"/>
    <dgm:cxn modelId="{75150858-CBB9-4134-9573-FC5A4CA49809}" type="presParOf" srcId="{E90BAC7D-8CB6-4C6E-94C2-7BC61707371F}" destId="{BC41C6FE-741C-4101-B10A-1C700543D9F0}" srcOrd="2" destOrd="0" presId="urn:microsoft.com/office/officeart/2008/layout/LinedList"/>
    <dgm:cxn modelId="{1A6D5C60-89C6-44D2-BE34-5F3C54488FD7}" type="presParOf" srcId="{7C887A4D-C702-427A-97F7-2BBCB8D67151}" destId="{F1B75063-3F65-4C5E-AA63-8B702686DCFC}" srcOrd="2" destOrd="0" presId="urn:microsoft.com/office/officeart/2008/layout/LinedList"/>
    <dgm:cxn modelId="{DBB4C6DA-AE25-41F8-8B79-C17544216F5D}" type="presParOf" srcId="{7C887A4D-C702-427A-97F7-2BBCB8D67151}" destId="{308204D9-C0A5-4270-8BA1-612A8C71235E}" srcOrd="3" destOrd="0" presId="urn:microsoft.com/office/officeart/2008/layout/LinedList"/>
    <dgm:cxn modelId="{D2F51D9E-E93B-4F8D-9ABF-B34EA7C41C98}" type="presParOf" srcId="{36EC82D0-9C29-4644-BA28-B87DC5ACC3E7}" destId="{3D5DA0B5-F2D0-4989-B5D1-85E4281BE024}" srcOrd="12" destOrd="0" presId="urn:microsoft.com/office/officeart/2008/layout/LinedList"/>
    <dgm:cxn modelId="{B678DCD6-F3EB-4BAD-94B0-DA0EDD1D2DFD}" type="presParOf" srcId="{36EC82D0-9C29-4644-BA28-B87DC5ACC3E7}" destId="{A5BD8F2F-3927-49E8-90D4-F0016DCADF16}" srcOrd="13" destOrd="0" presId="urn:microsoft.com/office/officeart/2008/layout/LinedList"/>
    <dgm:cxn modelId="{5A602CC7-20E2-42D7-AD67-0CB037566BCE}" type="presParOf" srcId="{A5BD8F2F-3927-49E8-90D4-F0016DCADF16}" destId="{6FB812A9-9EF9-4610-BE7F-4FA26308B1E8}" srcOrd="0" destOrd="0" presId="urn:microsoft.com/office/officeart/2008/layout/LinedList"/>
    <dgm:cxn modelId="{82466DFE-62E3-471D-9580-2F61E088A4A7}" type="presParOf" srcId="{A5BD8F2F-3927-49E8-90D4-F0016DCADF16}" destId="{42B0F48E-1948-4064-A0AF-D12FDA5B3C4F}" srcOrd="1" destOrd="0" presId="urn:microsoft.com/office/officeart/2008/layout/LinedList"/>
    <dgm:cxn modelId="{21CD8DFE-55AA-4871-9CEA-EAFEBA9D642B}" type="presParOf" srcId="{36EC82D0-9C29-4644-BA28-B87DC5ACC3E7}" destId="{7275262C-69BA-448C-A1E9-8A1594801C7C}" srcOrd="14" destOrd="0" presId="urn:microsoft.com/office/officeart/2008/layout/LinedList"/>
    <dgm:cxn modelId="{AE2A473E-9173-46C6-8339-1313FE23988F}" type="presParOf" srcId="{36EC82D0-9C29-4644-BA28-B87DC5ACC3E7}" destId="{46FDFEF8-3D65-41B2-88E1-F41B8A821616}" srcOrd="15" destOrd="0" presId="urn:microsoft.com/office/officeart/2008/layout/LinedList"/>
    <dgm:cxn modelId="{26531520-195C-4A91-8098-488A55CB8A2C}" type="presParOf" srcId="{46FDFEF8-3D65-41B2-88E1-F41B8A821616}" destId="{BB842A1A-FFAE-4908-BA80-4746E54EF0F6}" srcOrd="0" destOrd="0" presId="urn:microsoft.com/office/officeart/2008/layout/LinedList"/>
    <dgm:cxn modelId="{A44A628A-5FBC-4373-A547-9ECB04270A03}" type="presParOf" srcId="{46FDFEF8-3D65-41B2-88E1-F41B8A821616}" destId="{A663D3EB-9494-4D9A-AA3B-C6DF76221E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E3BB3-612B-4838-A38F-A1B752EB8000}">
      <dsp:nvSpPr>
        <dsp:cNvPr id="0" name=""/>
        <dsp:cNvSpPr/>
      </dsp:nvSpPr>
      <dsp:spPr>
        <a:xfrm>
          <a:off x="0" y="273383"/>
          <a:ext cx="10515600" cy="875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have always tried to ignore, however there is something that always brings my attention back – lately while checking out Dapr, I was convinced there is a place for Protobufs</a:t>
          </a:r>
        </a:p>
      </dsp:txBody>
      <dsp:txXfrm>
        <a:off x="42722" y="316105"/>
        <a:ext cx="10430156" cy="789716"/>
      </dsp:txXfrm>
    </dsp:sp>
    <dsp:sp modelId="{B3F3FF68-BD83-4B18-A286-9C48DA6DA673}">
      <dsp:nvSpPr>
        <dsp:cNvPr id="0" name=""/>
        <dsp:cNvSpPr/>
      </dsp:nvSpPr>
      <dsp:spPr>
        <a:xfrm>
          <a:off x="0" y="1211904"/>
          <a:ext cx="10515600" cy="875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Modern applications have been built on microservices that are in constant communication</a:t>
          </a:r>
        </a:p>
      </dsp:txBody>
      <dsp:txXfrm>
        <a:off x="42722" y="1254626"/>
        <a:ext cx="10430156" cy="789716"/>
      </dsp:txXfrm>
    </dsp:sp>
    <dsp:sp modelId="{FA57928A-638D-41F0-B109-75B7D7C9A613}">
      <dsp:nvSpPr>
        <dsp:cNvPr id="0" name=""/>
        <dsp:cNvSpPr/>
      </dsp:nvSpPr>
      <dsp:spPr>
        <a:xfrm>
          <a:off x="0" y="2087064"/>
          <a:ext cx="1051560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Services generally generate lots of messages, load the network and require a lot of resources, hence  the constant need for a fast way of transferring compact data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Benchmarks have shown that the format is upto 8x faster than JSON and 60-89% smaller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On the cloud, these benefits might mean reduction on cost</a:t>
          </a:r>
        </a:p>
      </dsp:txBody>
      <dsp:txXfrm>
        <a:off x="0" y="2087064"/>
        <a:ext cx="10515600" cy="1115730"/>
      </dsp:txXfrm>
    </dsp:sp>
    <dsp:sp modelId="{22EE25BA-F73D-4B70-BBB4-A177AF9FD0A2}">
      <dsp:nvSpPr>
        <dsp:cNvPr id="0" name=""/>
        <dsp:cNvSpPr/>
      </dsp:nvSpPr>
      <dsp:spPr>
        <a:xfrm>
          <a:off x="0" y="3202794"/>
          <a:ext cx="10515600" cy="8751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200" kern="1200"/>
            <a:t>I believe this is enough reason to explore potential use within our ecosystem</a:t>
          </a:r>
          <a:endParaRPr lang="en-US" sz="2200" kern="1200"/>
        </a:p>
      </dsp:txBody>
      <dsp:txXfrm>
        <a:off x="42722" y="3245516"/>
        <a:ext cx="10430156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3012F-CC91-4BDA-AE05-EBDF2406FB63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8F68-80E5-40A7-83BF-458F7CBA5C0B}">
      <dsp:nvSpPr>
        <dsp:cNvPr id="0" name=""/>
        <dsp:cNvSpPr/>
      </dsp:nvSpPr>
      <dsp:spPr>
        <a:xfrm>
          <a:off x="0" y="671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Good news is .NET Core 3.1 has native support in the form of </a:t>
          </a:r>
          <a:r>
            <a:rPr lang="en-US" sz="1700" b="1" kern="1200" dirty="0" err="1"/>
            <a:t>gRPC</a:t>
          </a:r>
          <a:endParaRPr lang="en-U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- </a:t>
          </a:r>
          <a:r>
            <a:rPr lang="en-US" sz="1700" b="0" kern="1200" dirty="0"/>
            <a:t>RPC stack developed and used by Google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- Open sourced in Feb 2015</a:t>
          </a:r>
        </a:p>
      </dsp:txBody>
      <dsp:txXfrm>
        <a:off x="0" y="671"/>
        <a:ext cx="6263640" cy="1100668"/>
      </dsp:txXfrm>
    </dsp:sp>
    <dsp:sp modelId="{7384B1DC-A51B-485D-BA8B-BB35F825F0BD}">
      <dsp:nvSpPr>
        <dsp:cNvPr id="0" name=""/>
        <dsp:cNvSpPr/>
      </dsp:nvSpPr>
      <dsp:spPr>
        <a:xfrm>
          <a:off x="0" y="1101340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BFFD1-B4A6-42CA-ADC6-316B62D30CB5}">
      <dsp:nvSpPr>
        <dsp:cNvPr id="0" name=""/>
        <dsp:cNvSpPr/>
      </dsp:nvSpPr>
      <dsp:spPr>
        <a:xfrm>
          <a:off x="0" y="1101340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gRPC</a:t>
          </a:r>
          <a:r>
            <a:rPr lang="en-US" sz="1700" kern="1200" dirty="0"/>
            <a:t> is based on HTTP/2 and </a:t>
          </a:r>
          <a:r>
            <a:rPr lang="en-US" sz="1700" kern="1200" dirty="0" err="1"/>
            <a:t>protobufs</a:t>
          </a:r>
          <a:r>
            <a:rPr lang="en-US" sz="1700" kern="1200" dirty="0"/>
            <a:t>. It’s generally recommended as the primary choice for direct synchronous communication between services</a:t>
          </a:r>
        </a:p>
      </dsp:txBody>
      <dsp:txXfrm>
        <a:off x="0" y="1101340"/>
        <a:ext cx="6263640" cy="1100668"/>
      </dsp:txXfrm>
    </dsp:sp>
    <dsp:sp modelId="{E346C4B3-24B4-4009-A7C0-9BA60839C316}">
      <dsp:nvSpPr>
        <dsp:cNvPr id="0" name=""/>
        <dsp:cNvSpPr/>
      </dsp:nvSpPr>
      <dsp:spPr>
        <a:xfrm>
          <a:off x="0" y="2202009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8527-DA39-4420-BD3D-7F5F9137E4BB}">
      <dsp:nvSpPr>
        <dsp:cNvPr id="0" name=""/>
        <dsp:cNvSpPr/>
      </dsp:nvSpPr>
      <dsp:spPr>
        <a:xfrm>
          <a:off x="0" y="2202009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It’s language agnostic and all services are defined using </a:t>
          </a:r>
          <a:r>
            <a:rPr lang="en-US" sz="1700" b="1" i="1" kern="1200" dirty="0"/>
            <a:t>proto</a:t>
          </a:r>
          <a:r>
            <a:rPr lang="en-US" sz="1700" kern="1200" dirty="0"/>
            <a:t> files (</a:t>
          </a:r>
          <a:r>
            <a:rPr lang="en-US" sz="1700" kern="1200" dirty="0" err="1"/>
            <a:t>protobuf</a:t>
          </a:r>
          <a:r>
            <a:rPr lang="en-US" sz="1700" kern="1200" dirty="0"/>
            <a:t> language files that define the interface of the service). Based on the </a:t>
          </a:r>
          <a:r>
            <a:rPr lang="en-US" sz="1700" b="1" i="1" kern="1200" dirty="0"/>
            <a:t>proto</a:t>
          </a:r>
          <a:r>
            <a:rPr lang="en-US" sz="1700" kern="1200" dirty="0"/>
            <a:t> file, the client and server code files can be generated using the </a:t>
          </a:r>
          <a:r>
            <a:rPr lang="en-US" sz="1700" b="1" i="1" kern="1200" dirty="0" err="1"/>
            <a:t>protoc</a:t>
          </a:r>
          <a:r>
            <a:rPr lang="en-US" sz="1700" kern="1200" dirty="0"/>
            <a:t> tool</a:t>
          </a:r>
        </a:p>
      </dsp:txBody>
      <dsp:txXfrm>
        <a:off x="0" y="2202009"/>
        <a:ext cx="6263640" cy="1100668"/>
      </dsp:txXfrm>
    </dsp:sp>
    <dsp:sp modelId="{4D9593F1-5BC3-4F70-BB0A-3226C8E74714}">
      <dsp:nvSpPr>
        <dsp:cNvPr id="0" name=""/>
        <dsp:cNvSpPr/>
      </dsp:nvSpPr>
      <dsp:spPr>
        <a:xfrm>
          <a:off x="0" y="3302678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26823-3627-49E9-8BAF-1D2000238792}">
      <dsp:nvSpPr>
        <dsp:cNvPr id="0" name=""/>
        <dsp:cNvSpPr/>
      </dsp:nvSpPr>
      <dsp:spPr>
        <a:xfrm>
          <a:off x="0" y="3302678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gRPC</a:t>
          </a:r>
          <a:r>
            <a:rPr lang="en-US" sz="1700" kern="1200" dirty="0"/>
            <a:t> works with HTP/2 only. Generally, server to client connection is on HTTP1.1 and only gets promoted to HTTP/2 is both support</a:t>
          </a:r>
        </a:p>
      </dsp:txBody>
      <dsp:txXfrm>
        <a:off x="0" y="3302678"/>
        <a:ext cx="6263640" cy="1100668"/>
      </dsp:txXfrm>
    </dsp:sp>
    <dsp:sp modelId="{65549536-443F-43AD-8802-4CD9A6B627B4}">
      <dsp:nvSpPr>
        <dsp:cNvPr id="0" name=""/>
        <dsp:cNvSpPr/>
      </dsp:nvSpPr>
      <dsp:spPr>
        <a:xfrm>
          <a:off x="0" y="440334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EC61D-03A4-4C68-9673-9529A4A6B875}">
      <dsp:nvSpPr>
        <dsp:cNvPr id="0" name=""/>
        <dsp:cNvSpPr/>
      </dsp:nvSpPr>
      <dsp:spPr>
        <a:xfrm>
          <a:off x="0" y="4403347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means additional configuration might be required in order to support HTTP1.1 </a:t>
          </a:r>
          <a:r>
            <a:rPr lang="en-US" sz="1700" kern="1200" dirty="0" err="1"/>
            <a:t>cients</a:t>
          </a:r>
          <a:endParaRPr lang="en-US" sz="1700" kern="1200" dirty="0"/>
        </a:p>
      </dsp:txBody>
      <dsp:txXfrm>
        <a:off x="0" y="4403347"/>
        <a:ext cx="6263640" cy="1100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3DA3D-5026-4E04-8FB5-0A4609321B4C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AEE34-F9A6-4B82-B2B7-A2114BADCA34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very basic setup – illustrating how easy it is to get started</a:t>
          </a:r>
        </a:p>
      </dsp:txBody>
      <dsp:txXfrm>
        <a:off x="0" y="0"/>
        <a:ext cx="6900512" cy="692017"/>
      </dsp:txXfrm>
    </dsp:sp>
    <dsp:sp modelId="{A59A14BE-646F-4802-9856-667739890543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515F8-58F8-455C-B7AB-813A68A4E5BD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Setting up a </a:t>
          </a:r>
          <a:r>
            <a:rPr lang="en-US" sz="1400" kern="1200" dirty="0" err="1"/>
            <a:t>.Net</a:t>
          </a:r>
          <a:r>
            <a:rPr lang="en-US" sz="1400" kern="1200" dirty="0"/>
            <a:t> Core project with </a:t>
          </a:r>
          <a:r>
            <a:rPr lang="en-US" sz="1400" kern="1200" dirty="0" err="1"/>
            <a:t>protobuf</a:t>
          </a:r>
          <a:r>
            <a:rPr lang="en-US" sz="1400" kern="1200" dirty="0"/>
            <a:t> support</a:t>
          </a:r>
        </a:p>
      </dsp:txBody>
      <dsp:txXfrm>
        <a:off x="0" y="692017"/>
        <a:ext cx="6900512" cy="692017"/>
      </dsp:txXfrm>
    </dsp:sp>
    <dsp:sp modelId="{24194EC3-AD03-4D03-8E97-4F0251BE76B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30D5F-EC2E-4B35-82D5-EF2869688C89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Creating a .proto schema</a:t>
          </a:r>
        </a:p>
      </dsp:txBody>
      <dsp:txXfrm>
        <a:off x="0" y="1384035"/>
        <a:ext cx="6900512" cy="692017"/>
      </dsp:txXfrm>
    </dsp:sp>
    <dsp:sp modelId="{3FBC76E0-86A8-4EC7-B153-6DC0EFB80525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D94BC-C579-47AD-83AE-52287335D78F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generated code for data contracts, service clients, and service implementations</a:t>
          </a:r>
        </a:p>
      </dsp:txBody>
      <dsp:txXfrm>
        <a:off x="0" y="2076052"/>
        <a:ext cx="6900512" cy="692017"/>
      </dsp:txXfrm>
    </dsp:sp>
    <dsp:sp modelId="{A9819110-CA6E-4DB3-9E27-D12440879A6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0F1E-3FFB-44A7-8A25-E636284D620D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How to implement and host a service</a:t>
          </a:r>
        </a:p>
      </dsp:txBody>
      <dsp:txXfrm>
        <a:off x="0" y="2768070"/>
        <a:ext cx="6900512" cy="692017"/>
      </dsp:txXfrm>
    </dsp:sp>
    <dsp:sp modelId="{4B1BDA62-B311-4663-B91B-668747103230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42A1D-1A70-49DF-9AE9-F32BD83DA5AD}">
      <dsp:nvSpPr>
        <dsp:cNvPr id="0" name=""/>
        <dsp:cNvSpPr/>
      </dsp:nvSpPr>
      <dsp:spPr>
        <a:xfrm>
          <a:off x="0" y="3460088"/>
          <a:ext cx="138010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to create a client</a:t>
          </a:r>
        </a:p>
      </dsp:txBody>
      <dsp:txXfrm>
        <a:off x="0" y="3460088"/>
        <a:ext cx="1380102" cy="692017"/>
      </dsp:txXfrm>
    </dsp:sp>
    <dsp:sp modelId="{179C2559-344E-4476-ABF8-1F1E0AB360F1}">
      <dsp:nvSpPr>
        <dsp:cNvPr id="0" name=""/>
        <dsp:cNvSpPr/>
      </dsp:nvSpPr>
      <dsp:spPr>
        <a:xfrm>
          <a:off x="1483610" y="3491512"/>
          <a:ext cx="5416901" cy="62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packages -&gt; Google.Protobuf contains the protobuf message APIs for C#</a:t>
          </a:r>
        </a:p>
      </dsp:txBody>
      <dsp:txXfrm>
        <a:off x="1483610" y="3491512"/>
        <a:ext cx="5416901" cy="628492"/>
      </dsp:txXfrm>
    </dsp:sp>
    <dsp:sp modelId="{F1B75063-3F65-4C5E-AA63-8B702686DCFC}">
      <dsp:nvSpPr>
        <dsp:cNvPr id="0" name=""/>
        <dsp:cNvSpPr/>
      </dsp:nvSpPr>
      <dsp:spPr>
        <a:xfrm>
          <a:off x="1380102" y="4120005"/>
          <a:ext cx="55204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DA0B5-F2D0-4989-B5D1-85E4281BE02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812A9-9EF9-4610-BE7F-4FA26308B1E8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working client and server</a:t>
          </a:r>
        </a:p>
      </dsp:txBody>
      <dsp:txXfrm>
        <a:off x="0" y="4152105"/>
        <a:ext cx="6900512" cy="692017"/>
      </dsp:txXfrm>
    </dsp:sp>
    <dsp:sp modelId="{7275262C-69BA-448C-A1E9-8A1594801C7C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2A1A-FFAE-4908-BA80-4746E54EF0F6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In my mind, feels like </a:t>
          </a:r>
          <a:r>
            <a:rPr lang="en-US" sz="1300" b="1" kern="1200" dirty="0"/>
            <a:t>WFC</a:t>
          </a:r>
          <a:r>
            <a:rPr lang="en-US" sz="1300" kern="1200" dirty="0"/>
            <a:t>? At least the good parts</a:t>
          </a:r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863B-3C37-42B0-A46E-BFA507F71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6D616-EC21-465F-A59E-EB24D5994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A6D4-48F7-4055-9139-6C37CD4B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177D-2008-4AC8-98C5-75C7E6DF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868F-A57E-4095-81B1-9F264BC5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99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E890-CB83-4849-9FE8-849E95EB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7C4D5-1E5E-408D-B41F-E32C3D53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8D40-D1FA-4ED2-B372-6C7504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E8CC7-14F3-413C-A86F-A3CA86E2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8913-1887-4DCB-BE62-C82774C2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736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30573-2DBD-4ECC-9507-C3CA932FE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96236-D56A-4B2E-91A7-02AC7D41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DF14-08B7-43C2-A5D1-46C6A4D7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7EAC-4434-40FC-83EA-90BB8635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BED74-85A5-4218-8EAA-41288C98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413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13F1-91E5-4F7C-A314-5334BE3D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0D60-1A9A-4C9F-9AC5-7497E257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0CECD-038D-4DCC-BA96-904A6210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2AAF-8E74-41DA-A4B2-1E592DB3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372D-016F-40C3-AB19-8386FA9C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353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E68C-69E5-4406-AD4C-6DC7E930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46643-BB5E-44DC-B177-CE57FA099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F119-DFAE-448B-8431-CAA00275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F1EE-9A8D-4FCC-B0D4-CA31B78D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D1E8-AFEB-4F07-98DF-32F603B0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870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3290-13BE-4E0E-81F7-57A1465B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A1C2-9578-42D6-A8B8-929CD4B03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2FC6A-64B0-4EEA-ABDA-54CB3C4A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AB6EB-B005-40C0-9F88-0A4E768F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8A703-0C5B-433D-9259-B83F98E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667DC-90E9-42E6-BBD8-9AC46F08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658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C9D1-8458-4B22-AC04-1798A82F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49E6F-FE33-4B18-A14A-21B52BEF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12C18-9D72-4F89-AA6C-675C77ED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E394-86EF-42B1-9C4D-7EA71A3AF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45CA8-2E58-46FC-98E3-D615CC0D6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A581F-AC6F-4245-8C08-5C53093D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A46BB-E427-4557-BD66-E8887DFF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1BBA9-56D8-424D-ADB4-90CAC2AE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194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47CD-7F8E-471C-A17D-38020078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62C7A-F2D0-402F-ABF0-7ACD9B45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C919B-F1EF-44C8-9717-DD48E421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F0A93-472A-4C2B-9BA3-DA0AF651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66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6F5E-48B6-488E-BD6F-5FF53B21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65EFB-0EDA-4C94-9503-88D0EA27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25BA-07FE-4EA8-9A8D-473127A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19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7753-B8C9-4259-BA8F-D5CF3C6E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E77A-93C5-41D9-97F4-6B90AF65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F5B8E-53D3-4509-8B60-938EED163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D90EA-18CF-43AF-8FEF-9DFACC04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BE5E4-7EA0-40FA-B519-5F59DD48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BE519-4857-4EE5-B035-A48700DB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80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B0DD-7919-4E3E-8B67-9A2E6210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3D7AC-0B6B-4B4F-8A6F-33504AE59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237A0-DA4C-4B8C-AB01-50146E7A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EA574-F1B1-4646-ACF8-EE6B3466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D1404-C47F-4FC9-B411-6A330CC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7ED04-45BB-4178-8A16-2345D933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265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F01A3-FABD-4F73-B785-082AA149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95920-F742-4965-BA40-FDE2E28D2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2420-11D3-45FA-A844-AA0884211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5BFB-6FAB-4E50-B8DE-B6E8B08489FC}" type="datetimeFigureOut">
              <a:rPr lang="en-ZA" smtClean="0"/>
              <a:t>2021/08/09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BAFF-AEC5-4ED3-9C57-B20D2E66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DE9E4-9CB7-4261-95BC-C983274F4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02C9F-EDD7-458B-8899-A760D2D1408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751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12ACF64-5B7F-4D98-BD8C-F3EE6F1A3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6" r="1" b="1465"/>
          <a:stretch/>
        </p:blipFill>
        <p:spPr>
          <a:xfrm>
            <a:off x="6164263" y="639763"/>
            <a:ext cx="5322888" cy="161607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D0BC757-0153-4674-B6A9-A1859E7F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63" y="2325688"/>
            <a:ext cx="5322888" cy="3894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CD675F-3C5E-4709-8A6A-94A07170C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Protocol Buffers </a:t>
            </a:r>
          </a:p>
        </p:txBody>
      </p:sp>
    </p:spTree>
    <p:extLst>
      <p:ext uri="{BB962C8B-B14F-4D97-AF65-F5344CB8AC3E}">
        <p14:creationId xmlns:p14="http://schemas.microsoft.com/office/powerpoint/2010/main" val="427954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675F-3C5E-4709-8A6A-94A07170C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2243C-0639-44A7-A067-8C1C08312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What is it?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 dirty="0" err="1"/>
              <a:t>Protobuf</a:t>
            </a:r>
            <a:r>
              <a:rPr lang="en-US" sz="1500" dirty="0"/>
              <a:t> is a data serialization protocol similar to JSON and XML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Compiled in bytes though – not for human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Designed and used by Google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Open sourced in Jul 2008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Platform independent and version tolerant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Mail Reply">
            <a:extLst>
              <a:ext uri="{FF2B5EF4-FFF2-40B4-BE49-F238E27FC236}">
                <a16:creationId xmlns:a16="http://schemas.microsoft.com/office/drawing/2014/main" id="{AEF586FD-177E-4BA0-86E5-104782EB1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3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E37FE-5C24-45BB-99FB-83EF1E05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Motivation for presentation</a:t>
            </a:r>
            <a:endParaRPr lang="en-ZA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721C0-B203-4BED-A7D7-EFB29B781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2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6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E37FE-5C24-45BB-99FB-83EF1E05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How would I use it, today?</a:t>
            </a:r>
            <a:endParaRPr lang="en-ZA" sz="52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F2D5226-01B9-465A-8E23-0DBA9EDC0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25080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AE5684EA-6D87-49DB-8964-9F06C749AB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584" y="4514858"/>
            <a:ext cx="4220188" cy="197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7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37898-BDFB-456B-9F73-19F20A8E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20" y="854039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Ideal state</a:t>
            </a:r>
            <a:br>
              <a:rPr lang="en-US" sz="1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However, we don’t have to start here – for example, only implement on </a:t>
            </a:r>
            <a:r>
              <a:rPr lang="en-US" sz="17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bff</a:t>
            </a:r>
            <a:r>
              <a:rPr lang="en-US" sz="1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 / aggregators</a:t>
            </a:r>
            <a:br>
              <a:rPr lang="en-US" sz="1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br>
              <a:rPr lang="en-US" sz="1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7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Ref:</a:t>
            </a:r>
            <a:r>
              <a:rPr lang="en-US" sz="1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 https://grpc.io/blog/state-of-grpc-web/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2281C8E-4354-4B87-AAE8-002BA8ABF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080" y="640080"/>
            <a:ext cx="613304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70C7-3974-4EC4-B334-A9D01705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Demo..</a:t>
            </a:r>
            <a:endParaRPr lang="en-ZA" sz="540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113B5CA-F332-4469-B86E-0CB84935D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3296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2BC1CF5-415C-4DAE-B2C2-A8BF9A1D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6C651D0D-A2E7-46B3-BEEA-71161FCA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9CBEA7DB-1BAC-4A39-817B-82928B7F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ADF9EA0-3A2A-4F0A-9C86-FBAB53E9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A30A2C81-7CE8-4A85-9E15-548E7F46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58859" y="1118007"/>
            <a:ext cx="563429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4A4B-18CD-44C6-9C2A-834AD1AD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455" y="1426969"/>
            <a:ext cx="5158973" cy="30058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9223-8343-4692-8B59-34BC3F69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810308"/>
            <a:ext cx="4572000" cy="10765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4653278-4922-45B7-A5C1-0EA6EA463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6518" y="1518980"/>
            <a:ext cx="3966906" cy="39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8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433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Protocol Buffers </vt:lpstr>
      <vt:lpstr>What is it?</vt:lpstr>
      <vt:lpstr>Motivation for presentation</vt:lpstr>
      <vt:lpstr>How would I use it, today?</vt:lpstr>
      <vt:lpstr>Ideal state   However, we don’t have to start here – for example, only implement on bff / aggregators   Ref: https://grpc.io/blog/state-of-grpc-web/</vt:lpstr>
      <vt:lpstr>Demo..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Buffers</dc:title>
  <dc:creator>Wellington Govha</dc:creator>
  <cp:lastModifiedBy>Wellington Govha</cp:lastModifiedBy>
  <cp:revision>2</cp:revision>
  <dcterms:created xsi:type="dcterms:W3CDTF">2021-08-07T19:31:17Z</dcterms:created>
  <dcterms:modified xsi:type="dcterms:W3CDTF">2021-08-09T20:35:12Z</dcterms:modified>
</cp:coreProperties>
</file>