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6" r:id="rId3"/>
    <p:sldId id="287" r:id="rId4"/>
    <p:sldId id="285" r:id="rId5"/>
    <p:sldId id="264" r:id="rId6"/>
    <p:sldId id="282" r:id="rId7"/>
    <p:sldId id="28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D5D46-4663-4702-8D32-041FC413B3D2}" v="42" dt="2021-08-26T08:11:58.483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4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7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5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Beginners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of</a:t>
            </a:r>
            <a:r>
              <a:rPr lang="de-DE" dirty="0"/>
              <a:t> Science in Applied Computer Science</a:t>
            </a:r>
          </a:p>
          <a:p>
            <a:endParaRPr lang="de-DE" dirty="0"/>
          </a:p>
          <a:p>
            <a:r>
              <a:rPr lang="de-DE" dirty="0" err="1"/>
              <a:t>Since</a:t>
            </a:r>
            <a:r>
              <a:rPr lang="de-DE" dirty="0"/>
              <a:t> 2018 </a:t>
            </a:r>
            <a:r>
              <a:rPr lang="de-DE" dirty="0" err="1"/>
              <a:t>instructor</a:t>
            </a:r>
            <a:r>
              <a:rPr lang="de-DE" dirty="0"/>
              <a:t> on </a:t>
            </a:r>
            <a:r>
              <a:rPr lang="de-DE" dirty="0" err="1"/>
              <a:t>Udemy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Since</a:t>
            </a:r>
            <a:r>
              <a:rPr lang="de-DE" dirty="0"/>
              <a:t> 2019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 at ZF</a:t>
            </a:r>
          </a:p>
        </p:txBody>
      </p:sp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84551B-AF02-4424-9B81-3FA51372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84" y="1740626"/>
            <a:ext cx="6379698" cy="1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4800" b="1" dirty="0" err="1"/>
              <a:t>TypeScript</a:t>
            </a:r>
            <a:r>
              <a:rPr lang="de-DE" sz="4800" b="1" dirty="0"/>
              <a:t> </a:t>
            </a:r>
            <a:r>
              <a:rPr lang="de-DE" sz="4800" b="1" dirty="0" err="1"/>
              <a:t>for</a:t>
            </a:r>
            <a:r>
              <a:rPr lang="de-DE" sz="4800" b="1" dirty="0"/>
              <a:t> Beginners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Prior </a:t>
            </a:r>
            <a:r>
              <a:rPr lang="de-DE" dirty="0" err="1"/>
              <a:t>knowledge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knowledge with Windows, Linux or MacOS</a:t>
            </a:r>
          </a:p>
          <a:p>
            <a:endParaRPr lang="de-DE" dirty="0"/>
          </a:p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in </a:t>
            </a:r>
            <a:r>
              <a:rPr lang="de-DE" dirty="0" err="1"/>
              <a:t>Javascript</a:t>
            </a:r>
            <a:endParaRPr lang="de-DE" dirty="0"/>
          </a:p>
          <a:p>
            <a:pPr lvl="1"/>
            <a:r>
              <a:rPr lang="en-US" i="0" dirty="0"/>
              <a:t>If-queries, loops and logical expressions</a:t>
            </a:r>
            <a:endParaRPr lang="de-DE" i="0" dirty="0"/>
          </a:p>
          <a:p>
            <a:pPr lvl="1"/>
            <a:r>
              <a:rPr lang="de-DE" i="0" dirty="0"/>
              <a:t>Implement </a:t>
            </a:r>
            <a:r>
              <a:rPr lang="de-DE" i="0" dirty="0" err="1"/>
              <a:t>functions</a:t>
            </a:r>
            <a:r>
              <a:rPr lang="de-DE" i="0" dirty="0"/>
              <a:t> and </a:t>
            </a:r>
            <a:r>
              <a:rPr lang="de-DE" i="0" dirty="0" err="1"/>
              <a:t>classes</a:t>
            </a:r>
            <a:endParaRPr lang="de-DE" i="0" dirty="0"/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Course </a:t>
            </a:r>
            <a:r>
              <a:rPr lang="de-DE" dirty="0" err="1"/>
              <a:t>topics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297431-AE49-46E6-8921-99F63134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03" y="966677"/>
            <a:ext cx="6159891" cy="96869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E8C18F-C950-4B03-80B0-E9D84652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63" y="2091398"/>
            <a:ext cx="2303003" cy="20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4121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Nunito Sans</vt:lpstr>
      <vt:lpstr>Georgia</vt:lpstr>
      <vt:lpstr>Arial</vt:lpstr>
      <vt:lpstr>Calibri</vt:lpstr>
      <vt:lpstr>Ulysses template</vt:lpstr>
      <vt:lpstr>TypeScript for Beginners</vt:lpstr>
      <vt:lpstr>JAN SCHAFFRANEK</vt:lpstr>
      <vt:lpstr>Who am I?</vt:lpstr>
      <vt:lpstr>PowerPoint-Präsentation</vt:lpstr>
      <vt:lpstr>TypeScript for Beginners</vt:lpstr>
      <vt:lpstr>Prior knowledge</vt:lpstr>
      <vt:lpstr>Course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</dc:creator>
  <cp:lastModifiedBy>Jan Schaffranek</cp:lastModifiedBy>
  <cp:revision>97</cp:revision>
  <dcterms:modified xsi:type="dcterms:W3CDTF">2021-09-13T11:56:54Z</dcterms:modified>
</cp:coreProperties>
</file>