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86" r:id="rId3"/>
    <p:sldId id="287" r:id="rId4"/>
    <p:sldId id="285" r:id="rId5"/>
    <p:sldId id="264" r:id="rId6"/>
    <p:sldId id="282" r:id="rId7"/>
    <p:sldId id="288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Georgia" panose="02040502050405020303" pitchFamily="18" charset="0"/>
      <p:regular r:id="rId14"/>
      <p:bold r:id="rId15"/>
      <p:italic r:id="rId16"/>
      <p:boldItalic r:id="rId17"/>
    </p:embeddedFont>
    <p:embeddedFont>
      <p:font typeface="Nunito Sans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2D5D46-4663-4702-8D32-041FC413B3D2}" v="42" dt="2021-08-26T08:11:58.483"/>
  </p1510:revLst>
</p1510:revInfo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44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2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456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474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969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812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111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554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  <p:sldLayoutId id="2147483662" r:id="rId4"/>
    <p:sldLayoutId id="2147483663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85883" y="2387250"/>
            <a:ext cx="4753869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dirty="0"/>
              <a:t>Schnelleinstieg in </a:t>
            </a:r>
            <a:r>
              <a:rPr lang="de-DE" dirty="0" err="1"/>
              <a:t>TypeScript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535075" y="301409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400" b="1" dirty="0"/>
              <a:t>JAN SCHAFFRANEK</a:t>
            </a:r>
            <a:endParaRPr sz="5400" b="1" dirty="0"/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3967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Wer bin ich?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B060E-5559-42C7-ABAB-8E27B0517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</p:spPr>
        <p:txBody>
          <a:bodyPr/>
          <a:lstStyle/>
          <a:p>
            <a:r>
              <a:rPr lang="de-DE" dirty="0"/>
              <a:t>Master in der Angewandten Informatik mit dem Anwendungsfach </a:t>
            </a:r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BD25427-F5E1-4131-A82E-0A8188257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196" y="1743094"/>
            <a:ext cx="5496629" cy="320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8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Kursaufbau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Grafik 3" descr="Ein Bild, das Text enthält.&#10;&#10;Beschreibung automatisch generiert.">
            <a:extLst>
              <a:ext uri="{FF2B5EF4-FFF2-40B4-BE49-F238E27FC236}">
                <a16:creationId xmlns:a16="http://schemas.microsoft.com/office/drawing/2014/main" id="{FC07FC0D-9BB3-4032-9BCF-B6D2027E5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1665832"/>
            <a:ext cx="5943600" cy="142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7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535075" y="301409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sz="4800" b="1" dirty="0"/>
              <a:t>Schnelleinstieg in </a:t>
            </a:r>
            <a:r>
              <a:rPr lang="de-DE" sz="4800" b="1" dirty="0" err="1"/>
              <a:t>TypeScript</a:t>
            </a:r>
            <a:endParaRPr lang="de-DE" sz="4800" dirty="0" err="1"/>
          </a:p>
          <a:p>
            <a:pPr lvl="0"/>
            <a:endParaRPr lang="de-DE" sz="4800" b="1" dirty="0"/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Welches Vorwissen wird benötigt?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B060E-5559-42C7-ABAB-8E27B0517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Grundkenntnisse mit Windows, Linux oder MacOS</a:t>
            </a:r>
          </a:p>
          <a:p>
            <a:endParaRPr lang="de-DE" dirty="0"/>
          </a:p>
          <a:p>
            <a:r>
              <a:rPr lang="de-DE" dirty="0"/>
              <a:t>Programmier-Erfahrung in </a:t>
            </a:r>
            <a:r>
              <a:rPr lang="de-DE" dirty="0" err="1"/>
              <a:t>Javascript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i="0" dirty="0" err="1"/>
              <a:t>If</a:t>
            </a:r>
            <a:r>
              <a:rPr lang="de-DE" i="0" dirty="0"/>
              <a:t>-Abfragen, Schleifen und logische Ausdrücke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i="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i="0" dirty="0"/>
              <a:t>Funktionen und Klassen implementieren</a:t>
            </a:r>
          </a:p>
        </p:txBody>
      </p:sp>
    </p:spTree>
    <p:extLst>
      <p:ext uri="{BB962C8B-B14F-4D97-AF65-F5344CB8AC3E}">
        <p14:creationId xmlns:p14="http://schemas.microsoft.com/office/powerpoint/2010/main" val="1707327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Kursaufbau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Grafik 3" descr="Ein Bild, das Text enthält.&#10;&#10;Beschreibung automatisch generiert.">
            <a:extLst>
              <a:ext uri="{FF2B5EF4-FFF2-40B4-BE49-F238E27FC236}">
                <a16:creationId xmlns:a16="http://schemas.microsoft.com/office/drawing/2014/main" id="{D97F27D9-269D-4044-8893-F4F9621B2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350" y="1530910"/>
            <a:ext cx="6267449" cy="201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541214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Bildschirmpräsentation (16:9)</PresentationFormat>
  <Paragraphs>20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Nunito Sans</vt:lpstr>
      <vt:lpstr>Georgia</vt:lpstr>
      <vt:lpstr>Arial</vt:lpstr>
      <vt:lpstr>Calibri</vt:lpstr>
      <vt:lpstr>Ulysses template</vt:lpstr>
      <vt:lpstr>Schnelleinstieg in TypeScript</vt:lpstr>
      <vt:lpstr>JAN SCHAFFRANEK</vt:lpstr>
      <vt:lpstr>Wer bin ich?</vt:lpstr>
      <vt:lpstr>Kursaufbau</vt:lpstr>
      <vt:lpstr>Schnelleinstieg in TypeScript </vt:lpstr>
      <vt:lpstr>Welches Vorwissen wird benötigt?</vt:lpstr>
      <vt:lpstr>Kursaufbau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10:  Visuelle und Intuitive Datenanalyse</dc:title>
  <dc:creator>Jan</dc:creator>
  <cp:lastModifiedBy>Jan Schaffranek</cp:lastModifiedBy>
  <cp:revision>90</cp:revision>
  <dcterms:modified xsi:type="dcterms:W3CDTF">2021-09-13T11:52:12Z</dcterms:modified>
</cp:coreProperties>
</file>