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Nunito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9A57-AF0E-4CCA-9B36-57428B6A2059}" v="23" dt="2021-08-26T08:21:25.379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5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TypeScript for Beginners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Georgia</vt:lpstr>
      <vt:lpstr>Nunito Sans</vt:lpstr>
      <vt:lpstr>Calibri</vt:lpstr>
      <vt:lpstr>Ulysses template</vt:lpstr>
      <vt:lpstr>TypeScript for Beginners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86</cp:revision>
  <dcterms:modified xsi:type="dcterms:W3CDTF">2021-09-13T11:53:24Z</dcterms:modified>
</cp:coreProperties>
</file>