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 Sans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39A57-AF0E-4CCA-9B36-57428B6A2059}" v="23" dt="2021-08-26T08:21:25.379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5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Schnelleinstieg</a:t>
            </a:r>
            <a:r>
              <a:rPr lang="en-US" dirty="0"/>
              <a:t> in TypeScript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Bildschirmpräsentation (16:9)</PresentationFormat>
  <Paragraphs>40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Ulysses template</vt:lpstr>
      <vt:lpstr>Schnelleinstieg in 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85</cp:revision>
  <dcterms:modified xsi:type="dcterms:W3CDTF">2021-09-13T11:52:33Z</dcterms:modified>
</cp:coreProperties>
</file>