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0" r:id="rId4"/>
    <p:sldMasterId id="2147483683" r:id="rId5"/>
  </p:sldMasterIdLst>
  <p:notesMasterIdLst>
    <p:notesMasterId r:id="rId16"/>
  </p:notesMasterIdLst>
  <p:handoutMasterIdLst>
    <p:handoutMasterId r:id="rId17"/>
  </p:handoutMasterIdLst>
  <p:sldIdLst>
    <p:sldId id="256" r:id="rId6"/>
    <p:sldId id="258" r:id="rId7"/>
    <p:sldId id="10634" r:id="rId8"/>
    <p:sldId id="259" r:id="rId9"/>
    <p:sldId id="10642" r:id="rId10"/>
    <p:sldId id="10648" r:id="rId11"/>
    <p:sldId id="10649" r:id="rId12"/>
    <p:sldId id="10652" r:id="rId13"/>
    <p:sldId id="10632" r:id="rId14"/>
    <p:sldId id="1064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32" userDrawn="1">
          <p15:clr>
            <a:srgbClr val="A4A3A4"/>
          </p15:clr>
        </p15:guide>
        <p15:guide id="2" pos="524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2230"/>
    <a:srgbClr val="E6E6E6"/>
    <a:srgbClr val="88B9E1"/>
    <a:srgbClr val="A7CBE9"/>
    <a:srgbClr val="B3B3B3"/>
    <a:srgbClr val="002550"/>
    <a:srgbClr val="97C5EE"/>
    <a:srgbClr val="77A6D2"/>
    <a:srgbClr val="FFFFFF"/>
    <a:srgbClr val="85B3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A75405-513D-42FC-A9B4-BC8F4E28048B}" v="131" dt="2025-06-06T08:10:38.822"/>
    <p1510:client id="{9F24D899-39C4-4F7B-BBE4-0FEDAE0308AB}" v="76" dt="2025-06-06T08:54:08.6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0962"/>
  </p:normalViewPr>
  <p:slideViewPr>
    <p:cSldViewPr>
      <p:cViewPr varScale="1">
        <p:scale>
          <a:sx n="74" d="100"/>
          <a:sy n="74" d="100"/>
        </p:scale>
        <p:origin x="1042" y="283"/>
      </p:cViewPr>
      <p:guideLst>
        <p:guide orient="horz" pos="2432"/>
        <p:guide pos="52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3840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microsoft.com/office/2015/10/relationships/revisionInfo" Target="revisionInfo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llyngton Maia Sales" userId="f23d36a5-2cd7-451f-a113-cf71f0e95fa9" providerId="ADAL" clId="{9F24D899-39C4-4F7B-BBE4-0FEDAE0308AB}"/>
    <pc:docChg chg="modSld">
      <pc:chgData name="Wellyngton Maia Sales" userId="f23d36a5-2cd7-451f-a113-cf71f0e95fa9" providerId="ADAL" clId="{9F24D899-39C4-4F7B-BBE4-0FEDAE0308AB}" dt="2025-06-06T08:54:08.669" v="77" actId="20577"/>
      <pc:docMkLst>
        <pc:docMk/>
      </pc:docMkLst>
      <pc:sldChg chg="modSp mod">
        <pc:chgData name="Wellyngton Maia Sales" userId="f23d36a5-2cd7-451f-a113-cf71f0e95fa9" providerId="ADAL" clId="{9F24D899-39C4-4F7B-BBE4-0FEDAE0308AB}" dt="2025-06-06T08:54:08.669" v="77" actId="20577"/>
        <pc:sldMkLst>
          <pc:docMk/>
          <pc:sldMk cId="737312051" sldId="10632"/>
        </pc:sldMkLst>
        <pc:graphicFrameChg chg="mod">
          <ac:chgData name="Wellyngton Maia Sales" userId="f23d36a5-2cd7-451f-a113-cf71f0e95fa9" providerId="ADAL" clId="{9F24D899-39C4-4F7B-BBE4-0FEDAE0308AB}" dt="2025-06-06T08:54:08.669" v="77" actId="20577"/>
          <ac:graphicFrameMkLst>
            <pc:docMk/>
            <pc:sldMk cId="737312051" sldId="10632"/>
            <ac:graphicFrameMk id="10" creationId="{86FAF137-A74C-57EE-48D1-EECD349512A9}"/>
          </ac:graphicFrameMkLst>
        </pc:graphicFrameChg>
        <pc:picChg chg="mod">
          <ac:chgData name="Wellyngton Maia Sales" userId="f23d36a5-2cd7-451f-a113-cf71f0e95fa9" providerId="ADAL" clId="{9F24D899-39C4-4F7B-BBE4-0FEDAE0308AB}" dt="2025-06-06T08:53:58.492" v="76" actId="1076"/>
          <ac:picMkLst>
            <pc:docMk/>
            <pc:sldMk cId="737312051" sldId="10632"/>
            <ac:picMk id="19" creationId="{60795462-22C7-81EB-B594-0248052763D5}"/>
          </ac:picMkLst>
        </pc:picChg>
        <pc:picChg chg="mod">
          <ac:chgData name="Wellyngton Maia Sales" userId="f23d36a5-2cd7-451f-a113-cf71f0e95fa9" providerId="ADAL" clId="{9F24D899-39C4-4F7B-BBE4-0FEDAE0308AB}" dt="2025-06-06T08:53:41.141" v="67" actId="1076"/>
          <ac:picMkLst>
            <pc:docMk/>
            <pc:sldMk cId="737312051" sldId="10632"/>
            <ac:picMk id="25" creationId="{7B520540-7830-6FBF-7939-7E72EA69587B}"/>
          </ac:picMkLst>
        </pc:picChg>
        <pc:picChg chg="mod">
          <ac:chgData name="Wellyngton Maia Sales" userId="f23d36a5-2cd7-451f-a113-cf71f0e95fa9" providerId="ADAL" clId="{9F24D899-39C4-4F7B-BBE4-0FEDAE0308AB}" dt="2025-06-06T08:53:50.530" v="74" actId="1076"/>
          <ac:picMkLst>
            <pc:docMk/>
            <pc:sldMk cId="737312051" sldId="10632"/>
            <ac:picMk id="3074" creationId="{6EFAAB40-85EC-B78B-1C91-0A76D7CDB6ED}"/>
          </ac:picMkLst>
        </pc:picChg>
        <pc:picChg chg="mod">
          <ac:chgData name="Wellyngton Maia Sales" userId="f23d36a5-2cd7-451f-a113-cf71f0e95fa9" providerId="ADAL" clId="{9F24D899-39C4-4F7B-BBE4-0FEDAE0308AB}" dt="2025-06-06T08:53:43.134" v="69" actId="1076"/>
          <ac:picMkLst>
            <pc:docMk/>
            <pc:sldMk cId="737312051" sldId="10632"/>
            <ac:picMk id="3076" creationId="{69D8E872-819F-1068-3CD0-9B755C2394E2}"/>
          </ac:picMkLst>
        </pc:picChg>
        <pc:picChg chg="mod">
          <ac:chgData name="Wellyngton Maia Sales" userId="f23d36a5-2cd7-451f-a113-cf71f0e95fa9" providerId="ADAL" clId="{9F24D899-39C4-4F7B-BBE4-0FEDAE0308AB}" dt="2025-06-06T08:53:52.085" v="75" actId="1076"/>
          <ac:picMkLst>
            <pc:docMk/>
            <pc:sldMk cId="737312051" sldId="10632"/>
            <ac:picMk id="3082" creationId="{FC70A967-3A07-8AF3-2E3C-1FB79166D961}"/>
          </ac:picMkLst>
        </pc:picChg>
        <pc:picChg chg="mod">
          <ac:chgData name="Wellyngton Maia Sales" userId="f23d36a5-2cd7-451f-a113-cf71f0e95fa9" providerId="ADAL" clId="{9F24D899-39C4-4F7B-BBE4-0FEDAE0308AB}" dt="2025-06-06T08:53:49.207" v="73" actId="1076"/>
          <ac:picMkLst>
            <pc:docMk/>
            <pc:sldMk cId="737312051" sldId="10632"/>
            <ac:picMk id="3084" creationId="{C6A51DD2-41BF-EEDA-EEEF-384ADA829314}"/>
          </ac:picMkLst>
        </pc:picChg>
        <pc:picChg chg="mod">
          <ac:chgData name="Wellyngton Maia Sales" userId="f23d36a5-2cd7-451f-a113-cf71f0e95fa9" providerId="ADAL" clId="{9F24D899-39C4-4F7B-BBE4-0FEDAE0308AB}" dt="2025-06-06T08:53:47.900" v="72" actId="1076"/>
          <ac:picMkLst>
            <pc:docMk/>
            <pc:sldMk cId="737312051" sldId="10632"/>
            <ac:picMk id="3092" creationId="{568FC57F-FD56-33AF-E811-B08B7F800DC2}"/>
          </ac:picMkLst>
        </pc:picChg>
        <pc:picChg chg="mod">
          <ac:chgData name="Wellyngton Maia Sales" userId="f23d36a5-2cd7-451f-a113-cf71f0e95fa9" providerId="ADAL" clId="{9F24D899-39C4-4F7B-BBE4-0FEDAE0308AB}" dt="2025-06-06T08:53:46.229" v="71" actId="1076"/>
          <ac:picMkLst>
            <pc:docMk/>
            <pc:sldMk cId="737312051" sldId="10632"/>
            <ac:picMk id="3094" creationId="{CCB7F624-AF82-FF51-0485-1F10B9F9513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ellyngton.sales\Downloads\Invent&#225;rio%20de%20Conhecimento%20-%20Projeto%20&#193;guia%20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dirty="0"/>
              <a:t>Coordenador</a:t>
            </a:r>
            <a:r>
              <a:rPr lang="pt-BR" baseline="0" dirty="0"/>
              <a:t> de Dados</a:t>
            </a:r>
          </a:p>
        </c:rich>
      </c:tx>
      <c:layout>
        <c:manualLayout>
          <c:xMode val="edge"/>
          <c:yMode val="edge"/>
          <c:x val="0.31508856259689466"/>
          <c:y val="3.224520557745194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radarChart>
        <c:radarStyle val="marker"/>
        <c:varyColors val="0"/>
        <c:ser>
          <c:idx val="0"/>
          <c:order val="0"/>
          <c:tx>
            <c:strRef>
              <c:f>'Skills '!$B$7</c:f>
              <c:strCache>
                <c:ptCount val="1"/>
                <c:pt idx="0">
                  <c:v>Meta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'Skills '!$C$7:$AB$7</c:f>
              <c:numCache>
                <c:formatCode>General</c:formatCode>
                <c:ptCount val="26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  <c:pt idx="4">
                  <c:v>5</c:v>
                </c:pt>
                <c:pt idx="5">
                  <c:v>5</c:v>
                </c:pt>
                <c:pt idx="6">
                  <c:v>4</c:v>
                </c:pt>
                <c:pt idx="7">
                  <c:v>4</c:v>
                </c:pt>
                <c:pt idx="8">
                  <c:v>4</c:v>
                </c:pt>
                <c:pt idx="9">
                  <c:v>4</c:v>
                </c:pt>
                <c:pt idx="10">
                  <c:v>4</c:v>
                </c:pt>
                <c:pt idx="11">
                  <c:v>4</c:v>
                </c:pt>
                <c:pt idx="12">
                  <c:v>3</c:v>
                </c:pt>
                <c:pt idx="13">
                  <c:v>3</c:v>
                </c:pt>
                <c:pt idx="14">
                  <c:v>4</c:v>
                </c:pt>
                <c:pt idx="15">
                  <c:v>4</c:v>
                </c:pt>
                <c:pt idx="16">
                  <c:v>4</c:v>
                </c:pt>
                <c:pt idx="17">
                  <c:v>4</c:v>
                </c:pt>
                <c:pt idx="18">
                  <c:v>4</c:v>
                </c:pt>
                <c:pt idx="19">
                  <c:v>4</c:v>
                </c:pt>
                <c:pt idx="20">
                  <c:v>5</c:v>
                </c:pt>
                <c:pt idx="21">
                  <c:v>4</c:v>
                </c:pt>
                <c:pt idx="22">
                  <c:v>4</c:v>
                </c:pt>
                <c:pt idx="23">
                  <c:v>4</c:v>
                </c:pt>
                <c:pt idx="24">
                  <c:v>4</c:v>
                </c:pt>
                <c:pt idx="25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CFE-447C-B19F-2B31E3EFD1A1}"/>
            </c:ext>
          </c:extLst>
        </c:ser>
        <c:ser>
          <c:idx val="1"/>
          <c:order val="1"/>
          <c:tx>
            <c:strRef>
              <c:f>'Skills '!$B$8</c:f>
              <c:strCache>
                <c:ptCount val="1"/>
                <c:pt idx="0">
                  <c:v>Atual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'Skills '!$C$8:$AB$8</c:f>
              <c:numCache>
                <c:formatCode>General</c:formatCode>
                <c:ptCount val="26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  <c:pt idx="4">
                  <c:v>5</c:v>
                </c:pt>
                <c:pt idx="5">
                  <c:v>5</c:v>
                </c:pt>
                <c:pt idx="6">
                  <c:v>4</c:v>
                </c:pt>
                <c:pt idx="7">
                  <c:v>4</c:v>
                </c:pt>
                <c:pt idx="8">
                  <c:v>3</c:v>
                </c:pt>
                <c:pt idx="9">
                  <c:v>4</c:v>
                </c:pt>
                <c:pt idx="10">
                  <c:v>4</c:v>
                </c:pt>
                <c:pt idx="11">
                  <c:v>4</c:v>
                </c:pt>
                <c:pt idx="12">
                  <c:v>1</c:v>
                </c:pt>
                <c:pt idx="13">
                  <c:v>1</c:v>
                </c:pt>
                <c:pt idx="14">
                  <c:v>3</c:v>
                </c:pt>
                <c:pt idx="15">
                  <c:v>2</c:v>
                </c:pt>
                <c:pt idx="16">
                  <c:v>3</c:v>
                </c:pt>
                <c:pt idx="17">
                  <c:v>3</c:v>
                </c:pt>
                <c:pt idx="18">
                  <c:v>2</c:v>
                </c:pt>
                <c:pt idx="19">
                  <c:v>2</c:v>
                </c:pt>
                <c:pt idx="20">
                  <c:v>4</c:v>
                </c:pt>
                <c:pt idx="21">
                  <c:v>1</c:v>
                </c:pt>
                <c:pt idx="22">
                  <c:v>2</c:v>
                </c:pt>
                <c:pt idx="23">
                  <c:v>1</c:v>
                </c:pt>
                <c:pt idx="24">
                  <c:v>2</c:v>
                </c:pt>
                <c:pt idx="25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CFE-447C-B19F-2B31E3EFD1A1}"/>
            </c:ext>
          </c:extLst>
        </c:ser>
        <c:ser>
          <c:idx val="2"/>
          <c:order val="2"/>
          <c:tx>
            <c:strRef>
              <c:f>'Skills '!$B$9</c:f>
              <c:strCache>
                <c:ptCount val="1"/>
                <c:pt idx="0">
                  <c:v>Gap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val>
            <c:numRef>
              <c:f>'Skills '!$C$9:$AB$9</c:f>
              <c:numCache>
                <c:formatCode>General</c:formatCode>
                <c:ptCount val="2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1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2</c:v>
                </c:pt>
                <c:pt idx="13">
                  <c:v>2</c:v>
                </c:pt>
                <c:pt idx="14">
                  <c:v>1</c:v>
                </c:pt>
                <c:pt idx="15">
                  <c:v>2</c:v>
                </c:pt>
                <c:pt idx="16">
                  <c:v>1</c:v>
                </c:pt>
                <c:pt idx="17">
                  <c:v>1</c:v>
                </c:pt>
                <c:pt idx="18">
                  <c:v>2</c:v>
                </c:pt>
                <c:pt idx="19">
                  <c:v>2</c:v>
                </c:pt>
                <c:pt idx="20">
                  <c:v>1</c:v>
                </c:pt>
                <c:pt idx="21">
                  <c:v>3</c:v>
                </c:pt>
                <c:pt idx="22">
                  <c:v>2</c:v>
                </c:pt>
                <c:pt idx="23">
                  <c:v>3</c:v>
                </c:pt>
                <c:pt idx="24">
                  <c:v>2</c:v>
                </c:pt>
                <c:pt idx="25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CFE-447C-B19F-2B31E3EFD1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90110848"/>
        <c:axId val="990106528"/>
      </c:radarChart>
      <c:catAx>
        <c:axId val="99011084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990106528"/>
        <c:crosses val="autoZero"/>
        <c:auto val="1"/>
        <c:lblAlgn val="ctr"/>
        <c:lblOffset val="100"/>
        <c:noMultiLvlLbl val="0"/>
      </c:catAx>
      <c:valAx>
        <c:axId val="990106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9901108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31393001086299055"/>
          <c:y val="0.10416008223572457"/>
          <c:w val="0.37213978539421544"/>
          <c:h val="6.042329632518973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9E27F9-6340-4CCB-9655-E2B915129590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pt-BR"/>
        </a:p>
      </dgm:t>
    </dgm:pt>
    <dgm:pt modelId="{C7D68CE7-5CB2-470B-A17A-55635EF8445A}">
      <dgm:prSet phldrT="[Texto]"/>
      <dgm:spPr/>
      <dgm:t>
        <a:bodyPr/>
        <a:lstStyle/>
        <a:p>
          <a:r>
            <a:rPr lang="pt-BR" dirty="0">
              <a:latin typeface="Century Gothic" panose="020B0502020202020204" pitchFamily="34" charset="0"/>
            </a:rPr>
            <a:t>Time / Matriz de Habilidade</a:t>
          </a:r>
        </a:p>
      </dgm:t>
    </dgm:pt>
    <dgm:pt modelId="{FFD57555-D878-4178-82D9-D987B04C4E76}" type="parTrans" cxnId="{B2D819C5-CA0A-4062-AB40-23049375E5A8}">
      <dgm:prSet/>
      <dgm:spPr/>
      <dgm:t>
        <a:bodyPr/>
        <a:lstStyle/>
        <a:p>
          <a:endParaRPr lang="pt-BR">
            <a:latin typeface="Century Gothic" panose="020B0502020202020204" pitchFamily="34" charset="0"/>
          </a:endParaRPr>
        </a:p>
      </dgm:t>
    </dgm:pt>
    <dgm:pt modelId="{43ABACF6-9786-4FC4-BACD-95E7FCB3429B}" type="sibTrans" cxnId="{B2D819C5-CA0A-4062-AB40-23049375E5A8}">
      <dgm:prSet/>
      <dgm:spPr/>
      <dgm:t>
        <a:bodyPr/>
        <a:lstStyle/>
        <a:p>
          <a:endParaRPr lang="pt-BR">
            <a:latin typeface="Century Gothic" panose="020B0502020202020204" pitchFamily="34" charset="0"/>
          </a:endParaRPr>
        </a:p>
      </dgm:t>
    </dgm:pt>
    <dgm:pt modelId="{400FE87D-D4E7-4B81-899B-1353932C1569}">
      <dgm:prSet phldrT="[Texto]"/>
      <dgm:spPr/>
      <dgm:t>
        <a:bodyPr/>
        <a:lstStyle/>
        <a:p>
          <a:r>
            <a:rPr lang="pt-BR" dirty="0">
              <a:latin typeface="Century Gothic" panose="020B0502020202020204" pitchFamily="34" charset="0"/>
            </a:rPr>
            <a:t>Overview do Projeto</a:t>
          </a:r>
        </a:p>
      </dgm:t>
    </dgm:pt>
    <dgm:pt modelId="{7770885A-2CF1-493E-9AAC-C8A0EC641ED3}" type="parTrans" cxnId="{AD5EF426-E0EC-4861-B2D1-A0C5BF756826}">
      <dgm:prSet/>
      <dgm:spPr/>
      <dgm:t>
        <a:bodyPr/>
        <a:lstStyle/>
        <a:p>
          <a:endParaRPr lang="pt-BR">
            <a:latin typeface="Century Gothic" panose="020B0502020202020204" pitchFamily="34" charset="0"/>
          </a:endParaRPr>
        </a:p>
      </dgm:t>
    </dgm:pt>
    <dgm:pt modelId="{D8B1C5DE-7AD8-4D41-ADA6-4130FA319855}" type="sibTrans" cxnId="{AD5EF426-E0EC-4861-B2D1-A0C5BF756826}">
      <dgm:prSet/>
      <dgm:spPr/>
      <dgm:t>
        <a:bodyPr/>
        <a:lstStyle/>
        <a:p>
          <a:endParaRPr lang="pt-BR">
            <a:latin typeface="Century Gothic" panose="020B0502020202020204" pitchFamily="34" charset="0"/>
          </a:endParaRPr>
        </a:p>
      </dgm:t>
    </dgm:pt>
    <dgm:pt modelId="{BDABD712-4D3F-4A76-B305-F271DF8666F0}">
      <dgm:prSet phldrT="[Texto]"/>
      <dgm:spPr/>
      <dgm:t>
        <a:bodyPr/>
        <a:lstStyle/>
        <a:p>
          <a:r>
            <a:rPr lang="pt-BR" dirty="0">
              <a:latin typeface="Century Gothic" panose="020B0502020202020204" pitchFamily="34" charset="0"/>
            </a:rPr>
            <a:t>Impactos</a:t>
          </a:r>
        </a:p>
      </dgm:t>
    </dgm:pt>
    <dgm:pt modelId="{A12AB184-AEB6-49D4-B9A8-DD6D18079EA7}" type="parTrans" cxnId="{2A263E0D-3C41-4F2F-B994-B9F67939FE77}">
      <dgm:prSet/>
      <dgm:spPr/>
      <dgm:t>
        <a:bodyPr/>
        <a:lstStyle/>
        <a:p>
          <a:endParaRPr lang="pt-BR">
            <a:latin typeface="Century Gothic" panose="020B0502020202020204" pitchFamily="34" charset="0"/>
          </a:endParaRPr>
        </a:p>
      </dgm:t>
    </dgm:pt>
    <dgm:pt modelId="{9E7DFD98-EE2A-4F3C-8D40-C397B8FD5B5B}" type="sibTrans" cxnId="{2A263E0D-3C41-4F2F-B994-B9F67939FE77}">
      <dgm:prSet/>
      <dgm:spPr/>
      <dgm:t>
        <a:bodyPr/>
        <a:lstStyle/>
        <a:p>
          <a:endParaRPr lang="pt-BR">
            <a:latin typeface="Century Gothic" panose="020B0502020202020204" pitchFamily="34" charset="0"/>
          </a:endParaRPr>
        </a:p>
      </dgm:t>
    </dgm:pt>
    <dgm:pt modelId="{DEA44E59-C12A-43B4-80B8-92C72624BF1F}">
      <dgm:prSet phldrT="[Texto]"/>
      <dgm:spPr/>
      <dgm:t>
        <a:bodyPr/>
        <a:lstStyle/>
        <a:p>
          <a:r>
            <a:rPr lang="pt-BR" dirty="0">
              <a:latin typeface="Century Gothic" panose="020B0502020202020204" pitchFamily="34" charset="0"/>
            </a:rPr>
            <a:t>Roadmap</a:t>
          </a:r>
        </a:p>
      </dgm:t>
    </dgm:pt>
    <dgm:pt modelId="{BCCA5801-C146-4711-A42E-C5573D85FCA2}" type="parTrans" cxnId="{25B869EE-6007-4C7B-8C97-FDD49BB2C123}">
      <dgm:prSet/>
      <dgm:spPr/>
      <dgm:t>
        <a:bodyPr/>
        <a:lstStyle/>
        <a:p>
          <a:endParaRPr lang="pt-BR">
            <a:latin typeface="Century Gothic" panose="020B0502020202020204" pitchFamily="34" charset="0"/>
          </a:endParaRPr>
        </a:p>
      </dgm:t>
    </dgm:pt>
    <dgm:pt modelId="{4C97C4DF-6CE7-4A33-AB70-6CD22ECC2DFC}" type="sibTrans" cxnId="{25B869EE-6007-4C7B-8C97-FDD49BB2C123}">
      <dgm:prSet/>
      <dgm:spPr/>
      <dgm:t>
        <a:bodyPr/>
        <a:lstStyle/>
        <a:p>
          <a:endParaRPr lang="pt-BR">
            <a:latin typeface="Century Gothic" panose="020B0502020202020204" pitchFamily="34" charset="0"/>
          </a:endParaRPr>
        </a:p>
      </dgm:t>
    </dgm:pt>
    <dgm:pt modelId="{33CFE892-9114-4208-80B0-1A5D56801828}">
      <dgm:prSet phldrT="[Texto]"/>
      <dgm:spPr/>
      <dgm:t>
        <a:bodyPr/>
        <a:lstStyle/>
        <a:p>
          <a:r>
            <a:rPr lang="pt-BR" dirty="0">
              <a:latin typeface="Century Gothic" panose="020B0502020202020204" pitchFamily="34" charset="0"/>
            </a:rPr>
            <a:t>Escopo</a:t>
          </a:r>
        </a:p>
      </dgm:t>
    </dgm:pt>
    <dgm:pt modelId="{F1D7B19D-1990-42C3-98F8-4DFB40718B28}" type="sibTrans" cxnId="{39C616DA-9454-4D1A-9A5B-33D49CE2A1F7}">
      <dgm:prSet/>
      <dgm:spPr/>
      <dgm:t>
        <a:bodyPr/>
        <a:lstStyle/>
        <a:p>
          <a:endParaRPr lang="pt-BR">
            <a:latin typeface="Century Gothic" panose="020B0502020202020204" pitchFamily="34" charset="0"/>
          </a:endParaRPr>
        </a:p>
      </dgm:t>
    </dgm:pt>
    <dgm:pt modelId="{184C0645-810B-434F-85B7-B7CF699E93F2}" type="parTrans" cxnId="{39C616DA-9454-4D1A-9A5B-33D49CE2A1F7}">
      <dgm:prSet/>
      <dgm:spPr/>
      <dgm:t>
        <a:bodyPr/>
        <a:lstStyle/>
        <a:p>
          <a:endParaRPr lang="pt-BR">
            <a:latin typeface="Century Gothic" panose="020B0502020202020204" pitchFamily="34" charset="0"/>
          </a:endParaRPr>
        </a:p>
      </dgm:t>
    </dgm:pt>
    <dgm:pt modelId="{9995F6EB-BB13-4B9C-A465-8858EE6569D8}">
      <dgm:prSet phldrT="[Texto]"/>
      <dgm:spPr/>
      <dgm:t>
        <a:bodyPr/>
        <a:lstStyle/>
        <a:p>
          <a:r>
            <a:rPr lang="pt-BR" dirty="0">
              <a:latin typeface="Century Gothic" panose="020B0502020202020204" pitchFamily="34" charset="0"/>
            </a:rPr>
            <a:t> Metas</a:t>
          </a:r>
        </a:p>
      </dgm:t>
    </dgm:pt>
    <dgm:pt modelId="{1222ED40-B390-41C5-B0E4-EA3E61D4B15A}" type="sibTrans" cxnId="{4520F2B4-D96B-4EDF-8A8E-385AC93B6241}">
      <dgm:prSet/>
      <dgm:spPr/>
      <dgm:t>
        <a:bodyPr/>
        <a:lstStyle/>
        <a:p>
          <a:endParaRPr lang="pt-BR">
            <a:latin typeface="Century Gothic" panose="020B0502020202020204" pitchFamily="34" charset="0"/>
          </a:endParaRPr>
        </a:p>
      </dgm:t>
    </dgm:pt>
    <dgm:pt modelId="{F0B2A865-E79C-447F-80DD-F028FDC8FFA9}" type="parTrans" cxnId="{4520F2B4-D96B-4EDF-8A8E-385AC93B6241}">
      <dgm:prSet/>
      <dgm:spPr/>
      <dgm:t>
        <a:bodyPr/>
        <a:lstStyle/>
        <a:p>
          <a:endParaRPr lang="pt-BR">
            <a:latin typeface="Century Gothic" panose="020B0502020202020204" pitchFamily="34" charset="0"/>
          </a:endParaRPr>
        </a:p>
      </dgm:t>
    </dgm:pt>
    <dgm:pt modelId="{86E391DB-A9AE-42EE-9588-DF8EF8533C7F}" type="pres">
      <dgm:prSet presAssocID="{CE9E27F9-6340-4CCB-9655-E2B915129590}" presName="Name0" presStyleCnt="0">
        <dgm:presLayoutVars>
          <dgm:chMax val="7"/>
          <dgm:chPref val="7"/>
          <dgm:dir/>
        </dgm:presLayoutVars>
      </dgm:prSet>
      <dgm:spPr/>
    </dgm:pt>
    <dgm:pt modelId="{EE3B9E62-5A64-4EBD-8356-7463B7E5EDBA}" type="pres">
      <dgm:prSet presAssocID="{CE9E27F9-6340-4CCB-9655-E2B915129590}" presName="Name1" presStyleCnt="0"/>
      <dgm:spPr/>
    </dgm:pt>
    <dgm:pt modelId="{A3598048-1A8A-488D-9BC1-44EC86D29638}" type="pres">
      <dgm:prSet presAssocID="{CE9E27F9-6340-4CCB-9655-E2B915129590}" presName="cycle" presStyleCnt="0"/>
      <dgm:spPr/>
    </dgm:pt>
    <dgm:pt modelId="{BBA66B6B-1E61-42CA-98D7-9D43B4D6C814}" type="pres">
      <dgm:prSet presAssocID="{CE9E27F9-6340-4CCB-9655-E2B915129590}" presName="srcNode" presStyleLbl="node1" presStyleIdx="0" presStyleCnt="6"/>
      <dgm:spPr/>
    </dgm:pt>
    <dgm:pt modelId="{C9665B6C-23E6-4F46-A951-9F2CFC0608BC}" type="pres">
      <dgm:prSet presAssocID="{CE9E27F9-6340-4CCB-9655-E2B915129590}" presName="conn" presStyleLbl="parChTrans1D2" presStyleIdx="0" presStyleCnt="1"/>
      <dgm:spPr/>
    </dgm:pt>
    <dgm:pt modelId="{DF6F2C50-7888-4213-8F20-1A6B6EE4AA90}" type="pres">
      <dgm:prSet presAssocID="{CE9E27F9-6340-4CCB-9655-E2B915129590}" presName="extraNode" presStyleLbl="node1" presStyleIdx="0" presStyleCnt="6"/>
      <dgm:spPr/>
    </dgm:pt>
    <dgm:pt modelId="{87787B1B-32E4-4F35-A129-28AB6E92A46B}" type="pres">
      <dgm:prSet presAssocID="{CE9E27F9-6340-4CCB-9655-E2B915129590}" presName="dstNode" presStyleLbl="node1" presStyleIdx="0" presStyleCnt="6"/>
      <dgm:spPr/>
    </dgm:pt>
    <dgm:pt modelId="{8B505100-0A29-4671-9A2E-18AE997814F3}" type="pres">
      <dgm:prSet presAssocID="{C7D68CE7-5CB2-470B-A17A-55635EF8445A}" presName="text_1" presStyleLbl="node1" presStyleIdx="0" presStyleCnt="6">
        <dgm:presLayoutVars>
          <dgm:bulletEnabled val="1"/>
        </dgm:presLayoutVars>
      </dgm:prSet>
      <dgm:spPr/>
    </dgm:pt>
    <dgm:pt modelId="{44D25E18-E904-40A7-9076-84AC4C2E95FD}" type="pres">
      <dgm:prSet presAssocID="{C7D68CE7-5CB2-470B-A17A-55635EF8445A}" presName="accent_1" presStyleCnt="0"/>
      <dgm:spPr/>
    </dgm:pt>
    <dgm:pt modelId="{FCF7E4BC-54BA-4B63-9881-7AC128B5A252}" type="pres">
      <dgm:prSet presAssocID="{C7D68CE7-5CB2-470B-A17A-55635EF8445A}" presName="accentRepeatNode" presStyleLbl="solidFgAcc1" presStyleIdx="0" presStyleCnt="6"/>
      <dgm:spPr/>
    </dgm:pt>
    <dgm:pt modelId="{F02B35BD-B48E-48C7-88FA-98AB8E5D16F3}" type="pres">
      <dgm:prSet presAssocID="{400FE87D-D4E7-4B81-899B-1353932C1569}" presName="text_2" presStyleLbl="node1" presStyleIdx="1" presStyleCnt="6">
        <dgm:presLayoutVars>
          <dgm:bulletEnabled val="1"/>
        </dgm:presLayoutVars>
      </dgm:prSet>
      <dgm:spPr/>
    </dgm:pt>
    <dgm:pt modelId="{1CCDA3D5-F5E4-490C-A133-5E4319AF3219}" type="pres">
      <dgm:prSet presAssocID="{400FE87D-D4E7-4B81-899B-1353932C1569}" presName="accent_2" presStyleCnt="0"/>
      <dgm:spPr/>
    </dgm:pt>
    <dgm:pt modelId="{A9F2D92E-ABED-46D5-90FD-D68F07A5537F}" type="pres">
      <dgm:prSet presAssocID="{400FE87D-D4E7-4B81-899B-1353932C1569}" presName="accentRepeatNode" presStyleLbl="solidFgAcc1" presStyleIdx="1" presStyleCnt="6"/>
      <dgm:spPr/>
    </dgm:pt>
    <dgm:pt modelId="{077A5809-A2D7-4FAA-8B7C-9642BFA4F931}" type="pres">
      <dgm:prSet presAssocID="{BDABD712-4D3F-4A76-B305-F271DF8666F0}" presName="text_3" presStyleLbl="node1" presStyleIdx="2" presStyleCnt="6">
        <dgm:presLayoutVars>
          <dgm:bulletEnabled val="1"/>
        </dgm:presLayoutVars>
      </dgm:prSet>
      <dgm:spPr/>
    </dgm:pt>
    <dgm:pt modelId="{A7E185E0-A8C1-4F17-8488-5A250E267057}" type="pres">
      <dgm:prSet presAssocID="{BDABD712-4D3F-4A76-B305-F271DF8666F0}" presName="accent_3" presStyleCnt="0"/>
      <dgm:spPr/>
    </dgm:pt>
    <dgm:pt modelId="{6A55EB1F-274F-41A2-9B30-C5BA2AA658B2}" type="pres">
      <dgm:prSet presAssocID="{BDABD712-4D3F-4A76-B305-F271DF8666F0}" presName="accentRepeatNode" presStyleLbl="solidFgAcc1" presStyleIdx="2" presStyleCnt="6"/>
      <dgm:spPr/>
    </dgm:pt>
    <dgm:pt modelId="{89BD88DC-CEF6-4773-AF8B-38843E0D5F00}" type="pres">
      <dgm:prSet presAssocID="{DEA44E59-C12A-43B4-80B8-92C72624BF1F}" presName="text_4" presStyleLbl="node1" presStyleIdx="3" presStyleCnt="6">
        <dgm:presLayoutVars>
          <dgm:bulletEnabled val="1"/>
        </dgm:presLayoutVars>
      </dgm:prSet>
      <dgm:spPr/>
    </dgm:pt>
    <dgm:pt modelId="{B593DC04-C39D-4456-8DEB-12CC32B2C8B5}" type="pres">
      <dgm:prSet presAssocID="{DEA44E59-C12A-43B4-80B8-92C72624BF1F}" presName="accent_4" presStyleCnt="0"/>
      <dgm:spPr/>
    </dgm:pt>
    <dgm:pt modelId="{41DBC886-10A9-4FC0-8573-2A29CC7A2B54}" type="pres">
      <dgm:prSet presAssocID="{DEA44E59-C12A-43B4-80B8-92C72624BF1F}" presName="accentRepeatNode" presStyleLbl="solidFgAcc1" presStyleIdx="3" presStyleCnt="6"/>
      <dgm:spPr/>
    </dgm:pt>
    <dgm:pt modelId="{83048626-B023-4A3C-8646-3A10A8812519}" type="pres">
      <dgm:prSet presAssocID="{33CFE892-9114-4208-80B0-1A5D56801828}" presName="text_5" presStyleLbl="node1" presStyleIdx="4" presStyleCnt="6">
        <dgm:presLayoutVars>
          <dgm:bulletEnabled val="1"/>
        </dgm:presLayoutVars>
      </dgm:prSet>
      <dgm:spPr/>
    </dgm:pt>
    <dgm:pt modelId="{74DEAAC6-663A-486F-A3AB-DA85E1E4BB14}" type="pres">
      <dgm:prSet presAssocID="{33CFE892-9114-4208-80B0-1A5D56801828}" presName="accent_5" presStyleCnt="0"/>
      <dgm:spPr/>
    </dgm:pt>
    <dgm:pt modelId="{9A668517-F404-4BDA-BE36-569AEBC86819}" type="pres">
      <dgm:prSet presAssocID="{33CFE892-9114-4208-80B0-1A5D56801828}" presName="accentRepeatNode" presStyleLbl="solidFgAcc1" presStyleIdx="4" presStyleCnt="6"/>
      <dgm:spPr/>
    </dgm:pt>
    <dgm:pt modelId="{400EF585-7F77-4163-8DCB-73736798E76A}" type="pres">
      <dgm:prSet presAssocID="{9995F6EB-BB13-4B9C-A465-8858EE6569D8}" presName="text_6" presStyleLbl="node1" presStyleIdx="5" presStyleCnt="6">
        <dgm:presLayoutVars>
          <dgm:bulletEnabled val="1"/>
        </dgm:presLayoutVars>
      </dgm:prSet>
      <dgm:spPr/>
    </dgm:pt>
    <dgm:pt modelId="{C5BCA293-C024-4F68-90AA-F9ED80918A5D}" type="pres">
      <dgm:prSet presAssocID="{9995F6EB-BB13-4B9C-A465-8858EE6569D8}" presName="accent_6" presStyleCnt="0"/>
      <dgm:spPr/>
    </dgm:pt>
    <dgm:pt modelId="{6A0CB5DE-6230-41AD-8714-B20006BD5A2F}" type="pres">
      <dgm:prSet presAssocID="{9995F6EB-BB13-4B9C-A465-8858EE6569D8}" presName="accentRepeatNode" presStyleLbl="solidFgAcc1" presStyleIdx="5" presStyleCnt="6"/>
      <dgm:spPr/>
    </dgm:pt>
  </dgm:ptLst>
  <dgm:cxnLst>
    <dgm:cxn modelId="{2A263E0D-3C41-4F2F-B994-B9F67939FE77}" srcId="{CE9E27F9-6340-4CCB-9655-E2B915129590}" destId="{BDABD712-4D3F-4A76-B305-F271DF8666F0}" srcOrd="2" destOrd="0" parTransId="{A12AB184-AEB6-49D4-B9A8-DD6D18079EA7}" sibTransId="{9E7DFD98-EE2A-4F3C-8D40-C397B8FD5B5B}"/>
    <dgm:cxn modelId="{AD5EF426-E0EC-4861-B2D1-A0C5BF756826}" srcId="{CE9E27F9-6340-4CCB-9655-E2B915129590}" destId="{400FE87D-D4E7-4B81-899B-1353932C1569}" srcOrd="1" destOrd="0" parTransId="{7770885A-2CF1-493E-9AAC-C8A0EC641ED3}" sibTransId="{D8B1C5DE-7AD8-4D41-ADA6-4130FA319855}"/>
    <dgm:cxn modelId="{C6A8DB6C-BDB1-40FA-A01F-BA88E258180C}" type="presOf" srcId="{9995F6EB-BB13-4B9C-A465-8858EE6569D8}" destId="{400EF585-7F77-4163-8DCB-73736798E76A}" srcOrd="0" destOrd="0" presId="urn:microsoft.com/office/officeart/2008/layout/VerticalCurvedList"/>
    <dgm:cxn modelId="{0BE26D58-124B-4DDB-9133-61B18A862AAC}" type="presOf" srcId="{BDABD712-4D3F-4A76-B305-F271DF8666F0}" destId="{077A5809-A2D7-4FAA-8B7C-9642BFA4F931}" srcOrd="0" destOrd="0" presId="urn:microsoft.com/office/officeart/2008/layout/VerticalCurvedList"/>
    <dgm:cxn modelId="{3E97CEAD-989D-468E-8792-1F2B9FF152FD}" type="presOf" srcId="{CE9E27F9-6340-4CCB-9655-E2B915129590}" destId="{86E391DB-A9AE-42EE-9588-DF8EF8533C7F}" srcOrd="0" destOrd="0" presId="urn:microsoft.com/office/officeart/2008/layout/VerticalCurvedList"/>
    <dgm:cxn modelId="{4520F2B4-D96B-4EDF-8A8E-385AC93B6241}" srcId="{CE9E27F9-6340-4CCB-9655-E2B915129590}" destId="{9995F6EB-BB13-4B9C-A465-8858EE6569D8}" srcOrd="5" destOrd="0" parTransId="{F0B2A865-E79C-447F-80DD-F028FDC8FFA9}" sibTransId="{1222ED40-B390-41C5-B0E4-EA3E61D4B15A}"/>
    <dgm:cxn modelId="{6C16E6BB-285D-4341-ABF7-6B422A4085BE}" type="presOf" srcId="{400FE87D-D4E7-4B81-899B-1353932C1569}" destId="{F02B35BD-B48E-48C7-88FA-98AB8E5D16F3}" srcOrd="0" destOrd="0" presId="urn:microsoft.com/office/officeart/2008/layout/VerticalCurvedList"/>
    <dgm:cxn modelId="{1D2B18C2-02D7-44B9-86AE-5B26A9DAA391}" type="presOf" srcId="{DEA44E59-C12A-43B4-80B8-92C72624BF1F}" destId="{89BD88DC-CEF6-4773-AF8B-38843E0D5F00}" srcOrd="0" destOrd="0" presId="urn:microsoft.com/office/officeart/2008/layout/VerticalCurvedList"/>
    <dgm:cxn modelId="{B2D819C5-CA0A-4062-AB40-23049375E5A8}" srcId="{CE9E27F9-6340-4CCB-9655-E2B915129590}" destId="{C7D68CE7-5CB2-470B-A17A-55635EF8445A}" srcOrd="0" destOrd="0" parTransId="{FFD57555-D878-4178-82D9-D987B04C4E76}" sibTransId="{43ABACF6-9786-4FC4-BACD-95E7FCB3429B}"/>
    <dgm:cxn modelId="{845E94CD-8C18-4E6A-9DC4-B522ABDB855B}" type="presOf" srcId="{33CFE892-9114-4208-80B0-1A5D56801828}" destId="{83048626-B023-4A3C-8646-3A10A8812519}" srcOrd="0" destOrd="0" presId="urn:microsoft.com/office/officeart/2008/layout/VerticalCurvedList"/>
    <dgm:cxn modelId="{39C616DA-9454-4D1A-9A5B-33D49CE2A1F7}" srcId="{CE9E27F9-6340-4CCB-9655-E2B915129590}" destId="{33CFE892-9114-4208-80B0-1A5D56801828}" srcOrd="4" destOrd="0" parTransId="{184C0645-810B-434F-85B7-B7CF699E93F2}" sibTransId="{F1D7B19D-1990-42C3-98F8-4DFB40718B28}"/>
    <dgm:cxn modelId="{087405ED-0923-4E40-BAEA-F7AC885A6EB8}" type="presOf" srcId="{C7D68CE7-5CB2-470B-A17A-55635EF8445A}" destId="{8B505100-0A29-4671-9A2E-18AE997814F3}" srcOrd="0" destOrd="0" presId="urn:microsoft.com/office/officeart/2008/layout/VerticalCurvedList"/>
    <dgm:cxn modelId="{25B869EE-6007-4C7B-8C97-FDD49BB2C123}" srcId="{CE9E27F9-6340-4CCB-9655-E2B915129590}" destId="{DEA44E59-C12A-43B4-80B8-92C72624BF1F}" srcOrd="3" destOrd="0" parTransId="{BCCA5801-C146-4711-A42E-C5573D85FCA2}" sibTransId="{4C97C4DF-6CE7-4A33-AB70-6CD22ECC2DFC}"/>
    <dgm:cxn modelId="{C1FBEEFA-BA99-4663-B250-F3841B351697}" type="presOf" srcId="{43ABACF6-9786-4FC4-BACD-95E7FCB3429B}" destId="{C9665B6C-23E6-4F46-A951-9F2CFC0608BC}" srcOrd="0" destOrd="0" presId="urn:microsoft.com/office/officeart/2008/layout/VerticalCurvedList"/>
    <dgm:cxn modelId="{5A94E0CD-5C12-4567-B263-AC8B87B187A5}" type="presParOf" srcId="{86E391DB-A9AE-42EE-9588-DF8EF8533C7F}" destId="{EE3B9E62-5A64-4EBD-8356-7463B7E5EDBA}" srcOrd="0" destOrd="0" presId="urn:microsoft.com/office/officeart/2008/layout/VerticalCurvedList"/>
    <dgm:cxn modelId="{C5D4C62A-9821-4B6E-8DE4-7C7CF1812641}" type="presParOf" srcId="{EE3B9E62-5A64-4EBD-8356-7463B7E5EDBA}" destId="{A3598048-1A8A-488D-9BC1-44EC86D29638}" srcOrd="0" destOrd="0" presId="urn:microsoft.com/office/officeart/2008/layout/VerticalCurvedList"/>
    <dgm:cxn modelId="{62F9C10E-A874-4027-85DB-3758DC13C53D}" type="presParOf" srcId="{A3598048-1A8A-488D-9BC1-44EC86D29638}" destId="{BBA66B6B-1E61-42CA-98D7-9D43B4D6C814}" srcOrd="0" destOrd="0" presId="urn:microsoft.com/office/officeart/2008/layout/VerticalCurvedList"/>
    <dgm:cxn modelId="{A4B06E55-5CA9-46E6-AE4E-A023DB210676}" type="presParOf" srcId="{A3598048-1A8A-488D-9BC1-44EC86D29638}" destId="{C9665B6C-23E6-4F46-A951-9F2CFC0608BC}" srcOrd="1" destOrd="0" presId="urn:microsoft.com/office/officeart/2008/layout/VerticalCurvedList"/>
    <dgm:cxn modelId="{93B02A55-BC1E-4AC9-AADA-C4E612BC05FE}" type="presParOf" srcId="{A3598048-1A8A-488D-9BC1-44EC86D29638}" destId="{DF6F2C50-7888-4213-8F20-1A6B6EE4AA90}" srcOrd="2" destOrd="0" presId="urn:microsoft.com/office/officeart/2008/layout/VerticalCurvedList"/>
    <dgm:cxn modelId="{626376F2-F30B-4D79-B2C5-FCB665849269}" type="presParOf" srcId="{A3598048-1A8A-488D-9BC1-44EC86D29638}" destId="{87787B1B-32E4-4F35-A129-28AB6E92A46B}" srcOrd="3" destOrd="0" presId="urn:microsoft.com/office/officeart/2008/layout/VerticalCurvedList"/>
    <dgm:cxn modelId="{797F820C-F8F2-4B8F-A918-0675F67472CE}" type="presParOf" srcId="{EE3B9E62-5A64-4EBD-8356-7463B7E5EDBA}" destId="{8B505100-0A29-4671-9A2E-18AE997814F3}" srcOrd="1" destOrd="0" presId="urn:microsoft.com/office/officeart/2008/layout/VerticalCurvedList"/>
    <dgm:cxn modelId="{CF3BFB6B-619F-42E3-963D-83A08F7AA8C8}" type="presParOf" srcId="{EE3B9E62-5A64-4EBD-8356-7463B7E5EDBA}" destId="{44D25E18-E904-40A7-9076-84AC4C2E95FD}" srcOrd="2" destOrd="0" presId="urn:microsoft.com/office/officeart/2008/layout/VerticalCurvedList"/>
    <dgm:cxn modelId="{9414C9B8-722A-45B1-BF96-24841A1AAA81}" type="presParOf" srcId="{44D25E18-E904-40A7-9076-84AC4C2E95FD}" destId="{FCF7E4BC-54BA-4B63-9881-7AC128B5A252}" srcOrd="0" destOrd="0" presId="urn:microsoft.com/office/officeart/2008/layout/VerticalCurvedList"/>
    <dgm:cxn modelId="{DBFF66E7-6EDF-4460-A474-FA1AA296CFFC}" type="presParOf" srcId="{EE3B9E62-5A64-4EBD-8356-7463B7E5EDBA}" destId="{F02B35BD-B48E-48C7-88FA-98AB8E5D16F3}" srcOrd="3" destOrd="0" presId="urn:microsoft.com/office/officeart/2008/layout/VerticalCurvedList"/>
    <dgm:cxn modelId="{84144ECA-7319-41D2-8955-DD48BBC44231}" type="presParOf" srcId="{EE3B9E62-5A64-4EBD-8356-7463B7E5EDBA}" destId="{1CCDA3D5-F5E4-490C-A133-5E4319AF3219}" srcOrd="4" destOrd="0" presId="urn:microsoft.com/office/officeart/2008/layout/VerticalCurvedList"/>
    <dgm:cxn modelId="{294D0512-F1B8-490E-97A5-4B731AB56448}" type="presParOf" srcId="{1CCDA3D5-F5E4-490C-A133-5E4319AF3219}" destId="{A9F2D92E-ABED-46D5-90FD-D68F07A5537F}" srcOrd="0" destOrd="0" presId="urn:microsoft.com/office/officeart/2008/layout/VerticalCurvedList"/>
    <dgm:cxn modelId="{ABF735D6-2DB1-4F6C-AF56-7CE2B79B947E}" type="presParOf" srcId="{EE3B9E62-5A64-4EBD-8356-7463B7E5EDBA}" destId="{077A5809-A2D7-4FAA-8B7C-9642BFA4F931}" srcOrd="5" destOrd="0" presId="urn:microsoft.com/office/officeart/2008/layout/VerticalCurvedList"/>
    <dgm:cxn modelId="{B37C3AF3-E46D-4401-B562-7CA39249F0B6}" type="presParOf" srcId="{EE3B9E62-5A64-4EBD-8356-7463B7E5EDBA}" destId="{A7E185E0-A8C1-4F17-8488-5A250E267057}" srcOrd="6" destOrd="0" presId="urn:microsoft.com/office/officeart/2008/layout/VerticalCurvedList"/>
    <dgm:cxn modelId="{80C6B127-71E6-4EA6-A0B7-A9DAC6EA40C1}" type="presParOf" srcId="{A7E185E0-A8C1-4F17-8488-5A250E267057}" destId="{6A55EB1F-274F-41A2-9B30-C5BA2AA658B2}" srcOrd="0" destOrd="0" presId="urn:microsoft.com/office/officeart/2008/layout/VerticalCurvedList"/>
    <dgm:cxn modelId="{FC1B1F8F-EEE6-427B-B557-DCF7B5E0D2A0}" type="presParOf" srcId="{EE3B9E62-5A64-4EBD-8356-7463B7E5EDBA}" destId="{89BD88DC-CEF6-4773-AF8B-38843E0D5F00}" srcOrd="7" destOrd="0" presId="urn:microsoft.com/office/officeart/2008/layout/VerticalCurvedList"/>
    <dgm:cxn modelId="{013E232F-5DA1-4D7D-8CCD-75F316AE11B5}" type="presParOf" srcId="{EE3B9E62-5A64-4EBD-8356-7463B7E5EDBA}" destId="{B593DC04-C39D-4456-8DEB-12CC32B2C8B5}" srcOrd="8" destOrd="0" presId="urn:microsoft.com/office/officeart/2008/layout/VerticalCurvedList"/>
    <dgm:cxn modelId="{7CFCE3E8-5004-4E06-81AD-7DAF31D84644}" type="presParOf" srcId="{B593DC04-C39D-4456-8DEB-12CC32B2C8B5}" destId="{41DBC886-10A9-4FC0-8573-2A29CC7A2B54}" srcOrd="0" destOrd="0" presId="urn:microsoft.com/office/officeart/2008/layout/VerticalCurvedList"/>
    <dgm:cxn modelId="{55A5F17F-F8BD-44AF-AC29-0F48B6F86577}" type="presParOf" srcId="{EE3B9E62-5A64-4EBD-8356-7463B7E5EDBA}" destId="{83048626-B023-4A3C-8646-3A10A8812519}" srcOrd="9" destOrd="0" presId="urn:microsoft.com/office/officeart/2008/layout/VerticalCurvedList"/>
    <dgm:cxn modelId="{7F99BC06-FEC7-4065-8E78-CC00BAAC5749}" type="presParOf" srcId="{EE3B9E62-5A64-4EBD-8356-7463B7E5EDBA}" destId="{74DEAAC6-663A-486F-A3AB-DA85E1E4BB14}" srcOrd="10" destOrd="0" presId="urn:microsoft.com/office/officeart/2008/layout/VerticalCurvedList"/>
    <dgm:cxn modelId="{B05C84A1-564D-4554-897E-933CD9242ECD}" type="presParOf" srcId="{74DEAAC6-663A-486F-A3AB-DA85E1E4BB14}" destId="{9A668517-F404-4BDA-BE36-569AEBC86819}" srcOrd="0" destOrd="0" presId="urn:microsoft.com/office/officeart/2008/layout/VerticalCurvedList"/>
    <dgm:cxn modelId="{F5712125-070C-4217-9083-68DC386C9161}" type="presParOf" srcId="{EE3B9E62-5A64-4EBD-8356-7463B7E5EDBA}" destId="{400EF585-7F77-4163-8DCB-73736798E76A}" srcOrd="11" destOrd="0" presId="urn:microsoft.com/office/officeart/2008/layout/VerticalCurvedList"/>
    <dgm:cxn modelId="{A6190B0A-A75B-4BB9-95EC-D3729021C325}" type="presParOf" srcId="{EE3B9E62-5A64-4EBD-8356-7463B7E5EDBA}" destId="{C5BCA293-C024-4F68-90AA-F9ED80918A5D}" srcOrd="12" destOrd="0" presId="urn:microsoft.com/office/officeart/2008/layout/VerticalCurvedList"/>
    <dgm:cxn modelId="{C04548EB-081C-446E-9591-2DA2F71A1DA2}" type="presParOf" srcId="{C5BCA293-C024-4F68-90AA-F9ED80918A5D}" destId="{6A0CB5DE-6230-41AD-8714-B20006BD5A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5D12F25-3988-436C-92D5-353565921E65}" type="doc">
      <dgm:prSet loTypeId="urn:microsoft.com/office/officeart/2005/8/layout/hList1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pt-BR"/>
        </a:p>
      </dgm:t>
    </dgm:pt>
    <dgm:pt modelId="{0457DEEB-7749-45A4-9506-5BDC30909A2E}">
      <dgm:prSet phldrT="[Texto]"/>
      <dgm:spPr/>
      <dgm:t>
        <a:bodyPr/>
        <a:lstStyle/>
        <a:p>
          <a:r>
            <a:rPr lang="pt-BR" dirty="0"/>
            <a:t>Cenário Ideal</a:t>
          </a:r>
        </a:p>
        <a:p>
          <a:r>
            <a:rPr lang="pt-BR" dirty="0"/>
            <a:t>(Longo Prazo)</a:t>
          </a:r>
        </a:p>
      </dgm:t>
    </dgm:pt>
    <dgm:pt modelId="{8E4BF650-3F8F-4F3E-A05A-323A87946424}" type="parTrans" cxnId="{CD24EDB6-6935-444D-A958-FBC6C007AB77}">
      <dgm:prSet/>
      <dgm:spPr/>
      <dgm:t>
        <a:bodyPr/>
        <a:lstStyle/>
        <a:p>
          <a:endParaRPr lang="pt-BR"/>
        </a:p>
      </dgm:t>
    </dgm:pt>
    <dgm:pt modelId="{B18D52D5-2A8D-4C1E-A5F4-0C68B49D0D85}" type="sibTrans" cxnId="{CD24EDB6-6935-444D-A958-FBC6C007AB77}">
      <dgm:prSet/>
      <dgm:spPr/>
      <dgm:t>
        <a:bodyPr/>
        <a:lstStyle/>
        <a:p>
          <a:endParaRPr lang="pt-BR"/>
        </a:p>
      </dgm:t>
    </dgm:pt>
    <dgm:pt modelId="{22AD2694-8488-43D0-8561-E655F393914B}">
      <dgm:prSet phldrT="[Texto]"/>
      <dgm:spPr/>
      <dgm:t>
        <a:bodyPr/>
        <a:lstStyle/>
        <a:p>
          <a:endParaRPr lang="pt-BR" dirty="0"/>
        </a:p>
      </dgm:t>
    </dgm:pt>
    <dgm:pt modelId="{0B329295-4A33-44F5-83BE-460423E0DEEF}" type="parTrans" cxnId="{CEDED22B-A00C-43FE-AB04-50ACD67DA178}">
      <dgm:prSet/>
      <dgm:spPr/>
      <dgm:t>
        <a:bodyPr/>
        <a:lstStyle/>
        <a:p>
          <a:endParaRPr lang="pt-BR"/>
        </a:p>
      </dgm:t>
    </dgm:pt>
    <dgm:pt modelId="{0FBFFC23-0241-4BE2-9E9C-54E305A5840D}" type="sibTrans" cxnId="{CEDED22B-A00C-43FE-AB04-50ACD67DA178}">
      <dgm:prSet/>
      <dgm:spPr/>
      <dgm:t>
        <a:bodyPr/>
        <a:lstStyle/>
        <a:p>
          <a:endParaRPr lang="pt-BR"/>
        </a:p>
      </dgm:t>
    </dgm:pt>
    <dgm:pt modelId="{53A5E0F5-D7FA-4FF8-92D2-6DDC5BCBA755}">
      <dgm:prSet phldrT="[Texto]"/>
      <dgm:spPr/>
      <dgm:t>
        <a:bodyPr/>
        <a:lstStyle/>
        <a:p>
          <a:r>
            <a:rPr lang="pt-BR" dirty="0"/>
            <a:t>Cenário Desejável (Médio Prazo)</a:t>
          </a:r>
        </a:p>
      </dgm:t>
    </dgm:pt>
    <dgm:pt modelId="{2296F641-3A1D-4A20-8E98-B6798EE5E40E}" type="parTrans" cxnId="{ECEE9BFC-1098-41AF-B4FA-CB217BD56BAB}">
      <dgm:prSet/>
      <dgm:spPr/>
      <dgm:t>
        <a:bodyPr/>
        <a:lstStyle/>
        <a:p>
          <a:endParaRPr lang="pt-BR"/>
        </a:p>
      </dgm:t>
    </dgm:pt>
    <dgm:pt modelId="{B25E9BBC-7A43-400D-9A8D-C814B0A9CF91}" type="sibTrans" cxnId="{ECEE9BFC-1098-41AF-B4FA-CB217BD56BAB}">
      <dgm:prSet/>
      <dgm:spPr/>
      <dgm:t>
        <a:bodyPr/>
        <a:lstStyle/>
        <a:p>
          <a:endParaRPr lang="pt-BR"/>
        </a:p>
      </dgm:t>
    </dgm:pt>
    <dgm:pt modelId="{BD9949E3-4C49-4E8B-AC60-BDD4FF9E894F}">
      <dgm:prSet phldrT="[Texto]"/>
      <dgm:spPr/>
      <dgm:t>
        <a:bodyPr/>
        <a:lstStyle/>
        <a:p>
          <a:endParaRPr lang="pt-BR" dirty="0"/>
        </a:p>
      </dgm:t>
    </dgm:pt>
    <dgm:pt modelId="{CB117D5E-E96E-4C3C-8219-26534FA7A51B}" type="parTrans" cxnId="{2006872E-364E-47B0-A4E3-269584EA6DF6}">
      <dgm:prSet/>
      <dgm:spPr/>
      <dgm:t>
        <a:bodyPr/>
        <a:lstStyle/>
        <a:p>
          <a:endParaRPr lang="pt-BR"/>
        </a:p>
      </dgm:t>
    </dgm:pt>
    <dgm:pt modelId="{58B14054-A13E-4767-8080-C3727974B7F3}" type="sibTrans" cxnId="{2006872E-364E-47B0-A4E3-269584EA6DF6}">
      <dgm:prSet/>
      <dgm:spPr/>
      <dgm:t>
        <a:bodyPr/>
        <a:lstStyle/>
        <a:p>
          <a:endParaRPr lang="pt-BR"/>
        </a:p>
      </dgm:t>
    </dgm:pt>
    <dgm:pt modelId="{74DEF907-11B3-4273-BF08-8382E6550256}">
      <dgm:prSet phldrT="[Texto]"/>
      <dgm:spPr/>
      <dgm:t>
        <a:bodyPr/>
        <a:lstStyle/>
        <a:p>
          <a:r>
            <a:rPr lang="pt-BR" dirty="0"/>
            <a:t>Cenário Possível (Curto Prazo) </a:t>
          </a:r>
        </a:p>
      </dgm:t>
    </dgm:pt>
    <dgm:pt modelId="{66BB5690-AF68-4FF0-A078-5B5DDD2E6483}" type="parTrans" cxnId="{9ABBEBBC-00D3-4752-A52C-A46535DF4215}">
      <dgm:prSet/>
      <dgm:spPr/>
      <dgm:t>
        <a:bodyPr/>
        <a:lstStyle/>
        <a:p>
          <a:endParaRPr lang="pt-BR"/>
        </a:p>
      </dgm:t>
    </dgm:pt>
    <dgm:pt modelId="{E73A0C81-E4F2-4F2F-B27D-733D44AD0AF6}" type="sibTrans" cxnId="{9ABBEBBC-00D3-4752-A52C-A46535DF4215}">
      <dgm:prSet/>
      <dgm:spPr/>
      <dgm:t>
        <a:bodyPr/>
        <a:lstStyle/>
        <a:p>
          <a:endParaRPr lang="pt-BR"/>
        </a:p>
      </dgm:t>
    </dgm:pt>
    <dgm:pt modelId="{A33DF532-76D0-4EDC-ABCD-AE8C4F23A278}">
      <dgm:prSet phldrT="[Texto]"/>
      <dgm:spPr/>
      <dgm:t>
        <a:bodyPr/>
        <a:lstStyle/>
        <a:p>
          <a:endParaRPr lang="pt-BR" dirty="0"/>
        </a:p>
      </dgm:t>
    </dgm:pt>
    <dgm:pt modelId="{5B8DD4DC-5531-4BC9-BBAC-4ADAA28E2019}" type="parTrans" cxnId="{0C8DF94E-C0C4-45CE-BB61-A273FE4B2107}">
      <dgm:prSet/>
      <dgm:spPr/>
      <dgm:t>
        <a:bodyPr/>
        <a:lstStyle/>
        <a:p>
          <a:endParaRPr lang="pt-BR"/>
        </a:p>
      </dgm:t>
    </dgm:pt>
    <dgm:pt modelId="{88F8B200-4BCD-4F93-8730-6AD80A047648}" type="sibTrans" cxnId="{0C8DF94E-C0C4-45CE-BB61-A273FE4B2107}">
      <dgm:prSet/>
      <dgm:spPr/>
      <dgm:t>
        <a:bodyPr/>
        <a:lstStyle/>
        <a:p>
          <a:endParaRPr lang="pt-BR"/>
        </a:p>
      </dgm:t>
    </dgm:pt>
    <dgm:pt modelId="{A794FB74-56F1-44EC-AD14-003C7B5C7519}">
      <dgm:prSet phldrT="[Texto]"/>
      <dgm:spPr/>
      <dgm:t>
        <a:bodyPr/>
        <a:lstStyle/>
        <a:p>
          <a:endParaRPr lang="pt-BR" dirty="0"/>
        </a:p>
      </dgm:t>
    </dgm:pt>
    <dgm:pt modelId="{6568EB81-D502-461C-AF36-C0EF6BB7FB45}" type="parTrans" cxnId="{9693923D-1D79-4DEC-81B1-D3F9C7B34DB5}">
      <dgm:prSet/>
      <dgm:spPr/>
      <dgm:t>
        <a:bodyPr/>
        <a:lstStyle/>
        <a:p>
          <a:endParaRPr lang="pt-BR"/>
        </a:p>
      </dgm:t>
    </dgm:pt>
    <dgm:pt modelId="{2EC495F5-366E-4121-9BF5-54B048771453}" type="sibTrans" cxnId="{9693923D-1D79-4DEC-81B1-D3F9C7B34DB5}">
      <dgm:prSet/>
      <dgm:spPr/>
      <dgm:t>
        <a:bodyPr/>
        <a:lstStyle/>
        <a:p>
          <a:endParaRPr lang="pt-BR"/>
        </a:p>
      </dgm:t>
    </dgm:pt>
    <dgm:pt modelId="{DF1EE901-1CC7-4492-B1DC-4B42E44FE6B7}">
      <dgm:prSet phldrT="[Texto]"/>
      <dgm:spPr/>
      <dgm:t>
        <a:bodyPr/>
        <a:lstStyle/>
        <a:p>
          <a:endParaRPr lang="pt-BR" dirty="0"/>
        </a:p>
      </dgm:t>
    </dgm:pt>
    <dgm:pt modelId="{79603A37-EFB5-4CFE-AB6E-6827EE3196AA}" type="parTrans" cxnId="{9831CE6C-96A7-4087-9B07-DBF6DAE65066}">
      <dgm:prSet/>
      <dgm:spPr/>
      <dgm:t>
        <a:bodyPr/>
        <a:lstStyle/>
        <a:p>
          <a:endParaRPr lang="pt-BR"/>
        </a:p>
      </dgm:t>
    </dgm:pt>
    <dgm:pt modelId="{980570A5-1CF1-48CF-B1E5-37A12DBFAAC3}" type="sibTrans" cxnId="{9831CE6C-96A7-4087-9B07-DBF6DAE65066}">
      <dgm:prSet/>
      <dgm:spPr/>
      <dgm:t>
        <a:bodyPr/>
        <a:lstStyle/>
        <a:p>
          <a:endParaRPr lang="pt-BR"/>
        </a:p>
      </dgm:t>
    </dgm:pt>
    <dgm:pt modelId="{DBA88A29-0FEC-443B-9EAF-2D5BEDF418EC}">
      <dgm:prSet phldrT="[Texto]"/>
      <dgm:spPr/>
      <dgm:t>
        <a:bodyPr/>
        <a:lstStyle/>
        <a:p>
          <a:endParaRPr lang="pt-BR" dirty="0"/>
        </a:p>
      </dgm:t>
    </dgm:pt>
    <dgm:pt modelId="{CFE05968-43D1-467B-85AE-9C2804F91827}" type="parTrans" cxnId="{8BAFBDD9-B808-484E-8A9A-B3F6DBE29581}">
      <dgm:prSet/>
      <dgm:spPr/>
      <dgm:t>
        <a:bodyPr/>
        <a:lstStyle/>
        <a:p>
          <a:endParaRPr lang="pt-BR"/>
        </a:p>
      </dgm:t>
    </dgm:pt>
    <dgm:pt modelId="{B42646A2-3886-41B7-A0CA-B2995B67FB7F}" type="sibTrans" cxnId="{8BAFBDD9-B808-484E-8A9A-B3F6DBE29581}">
      <dgm:prSet/>
      <dgm:spPr/>
      <dgm:t>
        <a:bodyPr/>
        <a:lstStyle/>
        <a:p>
          <a:endParaRPr lang="pt-BR"/>
        </a:p>
      </dgm:t>
    </dgm:pt>
    <dgm:pt modelId="{DCC742BD-4B54-4DF0-94C8-79E049788C5E}">
      <dgm:prSet phldrT="[Texto]"/>
      <dgm:spPr/>
      <dgm:t>
        <a:bodyPr/>
        <a:lstStyle/>
        <a:p>
          <a:endParaRPr lang="pt-BR" dirty="0"/>
        </a:p>
      </dgm:t>
    </dgm:pt>
    <dgm:pt modelId="{44AFA7C4-2736-4DAD-B795-258B143605CD}" type="parTrans" cxnId="{8C79AB1B-9767-498F-A995-A4C6A9F34B6D}">
      <dgm:prSet/>
      <dgm:spPr/>
      <dgm:t>
        <a:bodyPr/>
        <a:lstStyle/>
        <a:p>
          <a:endParaRPr lang="pt-BR"/>
        </a:p>
      </dgm:t>
    </dgm:pt>
    <dgm:pt modelId="{F8360037-276D-4CA7-9CD1-A6DEC756F8BA}" type="sibTrans" cxnId="{8C79AB1B-9767-498F-A995-A4C6A9F34B6D}">
      <dgm:prSet/>
      <dgm:spPr/>
      <dgm:t>
        <a:bodyPr/>
        <a:lstStyle/>
        <a:p>
          <a:endParaRPr lang="pt-BR"/>
        </a:p>
      </dgm:t>
    </dgm:pt>
    <dgm:pt modelId="{1031AFE0-835C-425A-B529-2BF6149BE917}">
      <dgm:prSet phldrT="[Texto]"/>
      <dgm:spPr/>
      <dgm:t>
        <a:bodyPr/>
        <a:lstStyle/>
        <a:p>
          <a:endParaRPr lang="pt-BR" dirty="0"/>
        </a:p>
      </dgm:t>
    </dgm:pt>
    <dgm:pt modelId="{77EB890F-13A3-420B-B064-EE5518D80F07}" type="parTrans" cxnId="{F4E100B2-9629-4AAB-A2D5-EA41F34B64A9}">
      <dgm:prSet/>
      <dgm:spPr/>
      <dgm:t>
        <a:bodyPr/>
        <a:lstStyle/>
        <a:p>
          <a:endParaRPr lang="pt-BR"/>
        </a:p>
      </dgm:t>
    </dgm:pt>
    <dgm:pt modelId="{24BC917B-7A75-44A1-96C1-0875A5DABB5C}" type="sibTrans" cxnId="{F4E100B2-9629-4AAB-A2D5-EA41F34B64A9}">
      <dgm:prSet/>
      <dgm:spPr/>
      <dgm:t>
        <a:bodyPr/>
        <a:lstStyle/>
        <a:p>
          <a:endParaRPr lang="pt-BR"/>
        </a:p>
      </dgm:t>
    </dgm:pt>
    <dgm:pt modelId="{163B6590-3357-49EA-9282-565E0463934A}">
      <dgm:prSet phldrT="[Texto]"/>
      <dgm:spPr/>
      <dgm:t>
        <a:bodyPr/>
        <a:lstStyle/>
        <a:p>
          <a:endParaRPr lang="pt-BR" dirty="0"/>
        </a:p>
      </dgm:t>
    </dgm:pt>
    <dgm:pt modelId="{5FD36A68-2D78-46BA-9A25-F70364F5A5CB}" type="parTrans" cxnId="{E5A71E2B-6E54-4DC8-B311-8A6B4C6249AA}">
      <dgm:prSet/>
      <dgm:spPr/>
      <dgm:t>
        <a:bodyPr/>
        <a:lstStyle/>
        <a:p>
          <a:endParaRPr lang="pt-BR"/>
        </a:p>
      </dgm:t>
    </dgm:pt>
    <dgm:pt modelId="{F9D5981D-4AB3-47BC-9FCF-06E72300628F}" type="sibTrans" cxnId="{E5A71E2B-6E54-4DC8-B311-8A6B4C6249AA}">
      <dgm:prSet/>
      <dgm:spPr/>
      <dgm:t>
        <a:bodyPr/>
        <a:lstStyle/>
        <a:p>
          <a:endParaRPr lang="pt-BR"/>
        </a:p>
      </dgm:t>
    </dgm:pt>
    <dgm:pt modelId="{29FDF399-6F0C-487E-AE1C-958F9B5CB791}" type="pres">
      <dgm:prSet presAssocID="{25D12F25-3988-436C-92D5-353565921E65}" presName="Name0" presStyleCnt="0">
        <dgm:presLayoutVars>
          <dgm:dir/>
          <dgm:animLvl val="lvl"/>
          <dgm:resizeHandles val="exact"/>
        </dgm:presLayoutVars>
      </dgm:prSet>
      <dgm:spPr/>
    </dgm:pt>
    <dgm:pt modelId="{61A46778-2DEB-40CF-AB34-4DA6AFB60A95}" type="pres">
      <dgm:prSet presAssocID="{0457DEEB-7749-45A4-9506-5BDC30909A2E}" presName="composite" presStyleCnt="0"/>
      <dgm:spPr/>
    </dgm:pt>
    <dgm:pt modelId="{CDC99DF1-3920-45D2-8139-A5ED50404C4E}" type="pres">
      <dgm:prSet presAssocID="{0457DEEB-7749-45A4-9506-5BDC30909A2E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0CCA931A-3C76-4029-8559-D3FB2F730AFB}" type="pres">
      <dgm:prSet presAssocID="{0457DEEB-7749-45A4-9506-5BDC30909A2E}" presName="desTx" presStyleLbl="alignAccFollowNode1" presStyleIdx="0" presStyleCnt="3">
        <dgm:presLayoutVars>
          <dgm:bulletEnabled val="1"/>
        </dgm:presLayoutVars>
      </dgm:prSet>
      <dgm:spPr/>
    </dgm:pt>
    <dgm:pt modelId="{420AC85F-5DEB-4DBC-861C-2E5E1AA13E97}" type="pres">
      <dgm:prSet presAssocID="{B18D52D5-2A8D-4C1E-A5F4-0C68B49D0D85}" presName="space" presStyleCnt="0"/>
      <dgm:spPr/>
    </dgm:pt>
    <dgm:pt modelId="{9A5AA064-C31C-4AF5-9389-6EB88196F539}" type="pres">
      <dgm:prSet presAssocID="{53A5E0F5-D7FA-4FF8-92D2-6DDC5BCBA755}" presName="composite" presStyleCnt="0"/>
      <dgm:spPr/>
    </dgm:pt>
    <dgm:pt modelId="{0C6A462A-1C54-4355-849A-8E5FEF4042A1}" type="pres">
      <dgm:prSet presAssocID="{53A5E0F5-D7FA-4FF8-92D2-6DDC5BCBA755}" presName="parTx" presStyleLbl="alignNode1" presStyleIdx="1" presStyleCnt="3" custScaleX="104675">
        <dgm:presLayoutVars>
          <dgm:chMax val="0"/>
          <dgm:chPref val="0"/>
          <dgm:bulletEnabled val="1"/>
        </dgm:presLayoutVars>
      </dgm:prSet>
      <dgm:spPr/>
    </dgm:pt>
    <dgm:pt modelId="{0816E8F4-59B3-4B31-88D6-7396EC910C4F}" type="pres">
      <dgm:prSet presAssocID="{53A5E0F5-D7FA-4FF8-92D2-6DDC5BCBA755}" presName="desTx" presStyleLbl="alignAccFollowNode1" presStyleIdx="1" presStyleCnt="3" custScaleX="104675">
        <dgm:presLayoutVars>
          <dgm:bulletEnabled val="1"/>
        </dgm:presLayoutVars>
      </dgm:prSet>
      <dgm:spPr/>
    </dgm:pt>
    <dgm:pt modelId="{6CDBADF8-6EC5-4F3B-AD76-8A9DE2A9C864}" type="pres">
      <dgm:prSet presAssocID="{B25E9BBC-7A43-400D-9A8D-C814B0A9CF91}" presName="space" presStyleCnt="0"/>
      <dgm:spPr/>
    </dgm:pt>
    <dgm:pt modelId="{B0F62C78-0323-401D-B684-7B3E606AEFE5}" type="pres">
      <dgm:prSet presAssocID="{74DEF907-11B3-4273-BF08-8382E6550256}" presName="composite" presStyleCnt="0"/>
      <dgm:spPr/>
    </dgm:pt>
    <dgm:pt modelId="{3207B397-7D80-4F98-88F9-0A057F49645D}" type="pres">
      <dgm:prSet presAssocID="{74DEF907-11B3-4273-BF08-8382E6550256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FD9CAE7D-3A5F-4579-A4DF-975757985531}" type="pres">
      <dgm:prSet presAssocID="{74DEF907-11B3-4273-BF08-8382E6550256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55F52710-BADF-44AA-9FF3-358DC09F3BBE}" type="presOf" srcId="{163B6590-3357-49EA-9282-565E0463934A}" destId="{FD9CAE7D-3A5F-4579-A4DF-975757985531}" srcOrd="0" destOrd="5" presId="urn:microsoft.com/office/officeart/2005/8/layout/hList1"/>
    <dgm:cxn modelId="{3484EC11-1581-4F93-B610-FAD7489D1A36}" type="presOf" srcId="{1031AFE0-835C-425A-B529-2BF6149BE917}" destId="{FD9CAE7D-3A5F-4579-A4DF-975757985531}" srcOrd="0" destOrd="4" presId="urn:microsoft.com/office/officeart/2005/8/layout/hList1"/>
    <dgm:cxn modelId="{8C79AB1B-9767-498F-A995-A4C6A9F34B6D}" srcId="{74DEF907-11B3-4273-BF08-8382E6550256}" destId="{DCC742BD-4B54-4DF0-94C8-79E049788C5E}" srcOrd="3" destOrd="0" parTransId="{44AFA7C4-2736-4DAD-B795-258B143605CD}" sibTransId="{F8360037-276D-4CA7-9CD1-A6DEC756F8BA}"/>
    <dgm:cxn modelId="{C4E28124-2610-452C-90E2-046628F909F1}" type="presOf" srcId="{BD9949E3-4C49-4E8B-AC60-BDD4FF9E894F}" destId="{0816E8F4-59B3-4B31-88D6-7396EC910C4F}" srcOrd="0" destOrd="0" presId="urn:microsoft.com/office/officeart/2005/8/layout/hList1"/>
    <dgm:cxn modelId="{7E950727-BF15-4508-AD59-26DE76A647EA}" type="presOf" srcId="{22AD2694-8488-43D0-8561-E655F393914B}" destId="{0CCA931A-3C76-4029-8559-D3FB2F730AFB}" srcOrd="0" destOrd="0" presId="urn:microsoft.com/office/officeart/2005/8/layout/hList1"/>
    <dgm:cxn modelId="{E5A71E2B-6E54-4DC8-B311-8A6B4C6249AA}" srcId="{74DEF907-11B3-4273-BF08-8382E6550256}" destId="{163B6590-3357-49EA-9282-565E0463934A}" srcOrd="5" destOrd="0" parTransId="{5FD36A68-2D78-46BA-9A25-F70364F5A5CB}" sibTransId="{F9D5981D-4AB3-47BC-9FCF-06E72300628F}"/>
    <dgm:cxn modelId="{CEDED22B-A00C-43FE-AB04-50ACD67DA178}" srcId="{0457DEEB-7749-45A4-9506-5BDC30909A2E}" destId="{22AD2694-8488-43D0-8561-E655F393914B}" srcOrd="0" destOrd="0" parTransId="{0B329295-4A33-44F5-83BE-460423E0DEEF}" sibTransId="{0FBFFC23-0241-4BE2-9E9C-54E305A5840D}"/>
    <dgm:cxn modelId="{2006872E-364E-47B0-A4E3-269584EA6DF6}" srcId="{53A5E0F5-D7FA-4FF8-92D2-6DDC5BCBA755}" destId="{BD9949E3-4C49-4E8B-AC60-BDD4FF9E894F}" srcOrd="0" destOrd="0" parTransId="{CB117D5E-E96E-4C3C-8219-26534FA7A51B}" sibTransId="{58B14054-A13E-4767-8080-C3727974B7F3}"/>
    <dgm:cxn modelId="{9693923D-1D79-4DEC-81B1-D3F9C7B34DB5}" srcId="{74DEF907-11B3-4273-BF08-8382E6550256}" destId="{A794FB74-56F1-44EC-AD14-003C7B5C7519}" srcOrd="0" destOrd="0" parTransId="{6568EB81-D502-461C-AF36-C0EF6BB7FB45}" sibTransId="{2EC495F5-366E-4121-9BF5-54B048771453}"/>
    <dgm:cxn modelId="{FBCBA14A-2AE0-4B78-B874-895ABEE3489D}" type="presOf" srcId="{A794FB74-56F1-44EC-AD14-003C7B5C7519}" destId="{FD9CAE7D-3A5F-4579-A4DF-975757985531}" srcOrd="0" destOrd="0" presId="urn:microsoft.com/office/officeart/2005/8/layout/hList1"/>
    <dgm:cxn modelId="{9831CE6C-96A7-4087-9B07-DBF6DAE65066}" srcId="{74DEF907-11B3-4273-BF08-8382E6550256}" destId="{DF1EE901-1CC7-4492-B1DC-4B42E44FE6B7}" srcOrd="1" destOrd="0" parTransId="{79603A37-EFB5-4CFE-AB6E-6827EE3196AA}" sibTransId="{980570A5-1CF1-48CF-B1E5-37A12DBFAAC3}"/>
    <dgm:cxn modelId="{B705854E-3496-4D3F-A722-CD76A94A3D91}" type="presOf" srcId="{53A5E0F5-D7FA-4FF8-92D2-6DDC5BCBA755}" destId="{0C6A462A-1C54-4355-849A-8E5FEF4042A1}" srcOrd="0" destOrd="0" presId="urn:microsoft.com/office/officeart/2005/8/layout/hList1"/>
    <dgm:cxn modelId="{0C8DF94E-C0C4-45CE-BB61-A273FE4B2107}" srcId="{74DEF907-11B3-4273-BF08-8382E6550256}" destId="{A33DF532-76D0-4EDC-ABCD-AE8C4F23A278}" srcOrd="6" destOrd="0" parTransId="{5B8DD4DC-5531-4BC9-BBAC-4ADAA28E2019}" sibTransId="{88F8B200-4BCD-4F93-8730-6AD80A047648}"/>
    <dgm:cxn modelId="{80F83B58-36B7-43FA-B2C3-0AB1F768ED16}" type="presOf" srcId="{A33DF532-76D0-4EDC-ABCD-AE8C4F23A278}" destId="{FD9CAE7D-3A5F-4579-A4DF-975757985531}" srcOrd="0" destOrd="6" presId="urn:microsoft.com/office/officeart/2005/8/layout/hList1"/>
    <dgm:cxn modelId="{22DCDB82-3834-480B-9912-1AD5F76FA659}" type="presOf" srcId="{DBA88A29-0FEC-443B-9EAF-2D5BEDF418EC}" destId="{FD9CAE7D-3A5F-4579-A4DF-975757985531}" srcOrd="0" destOrd="2" presId="urn:microsoft.com/office/officeart/2005/8/layout/hList1"/>
    <dgm:cxn modelId="{722DEF8C-74B1-4A6B-879F-1F5D02F85756}" type="presOf" srcId="{74DEF907-11B3-4273-BF08-8382E6550256}" destId="{3207B397-7D80-4F98-88F9-0A057F49645D}" srcOrd="0" destOrd="0" presId="urn:microsoft.com/office/officeart/2005/8/layout/hList1"/>
    <dgm:cxn modelId="{F4E100B2-9629-4AAB-A2D5-EA41F34B64A9}" srcId="{74DEF907-11B3-4273-BF08-8382E6550256}" destId="{1031AFE0-835C-425A-B529-2BF6149BE917}" srcOrd="4" destOrd="0" parTransId="{77EB890F-13A3-420B-B064-EE5518D80F07}" sibTransId="{24BC917B-7A75-44A1-96C1-0875A5DABB5C}"/>
    <dgm:cxn modelId="{606B33B2-C223-4B58-B34B-16AFD95E1904}" type="presOf" srcId="{0457DEEB-7749-45A4-9506-5BDC30909A2E}" destId="{CDC99DF1-3920-45D2-8139-A5ED50404C4E}" srcOrd="0" destOrd="0" presId="urn:microsoft.com/office/officeart/2005/8/layout/hList1"/>
    <dgm:cxn modelId="{CD24EDB6-6935-444D-A958-FBC6C007AB77}" srcId="{25D12F25-3988-436C-92D5-353565921E65}" destId="{0457DEEB-7749-45A4-9506-5BDC30909A2E}" srcOrd="0" destOrd="0" parTransId="{8E4BF650-3F8F-4F3E-A05A-323A87946424}" sibTransId="{B18D52D5-2A8D-4C1E-A5F4-0C68B49D0D85}"/>
    <dgm:cxn modelId="{9ABBEBBC-00D3-4752-A52C-A46535DF4215}" srcId="{25D12F25-3988-436C-92D5-353565921E65}" destId="{74DEF907-11B3-4273-BF08-8382E6550256}" srcOrd="2" destOrd="0" parTransId="{66BB5690-AF68-4FF0-A078-5B5DDD2E6483}" sibTransId="{E73A0C81-E4F2-4F2F-B27D-733D44AD0AF6}"/>
    <dgm:cxn modelId="{C13469BF-B2D3-4F5D-8365-240DBFEAE263}" type="presOf" srcId="{DCC742BD-4B54-4DF0-94C8-79E049788C5E}" destId="{FD9CAE7D-3A5F-4579-A4DF-975757985531}" srcOrd="0" destOrd="3" presId="urn:microsoft.com/office/officeart/2005/8/layout/hList1"/>
    <dgm:cxn modelId="{1E9DBEC1-036C-43ED-96CD-E0FE25795285}" type="presOf" srcId="{DF1EE901-1CC7-4492-B1DC-4B42E44FE6B7}" destId="{FD9CAE7D-3A5F-4579-A4DF-975757985531}" srcOrd="0" destOrd="1" presId="urn:microsoft.com/office/officeart/2005/8/layout/hList1"/>
    <dgm:cxn modelId="{8BAFBDD9-B808-484E-8A9A-B3F6DBE29581}" srcId="{74DEF907-11B3-4273-BF08-8382E6550256}" destId="{DBA88A29-0FEC-443B-9EAF-2D5BEDF418EC}" srcOrd="2" destOrd="0" parTransId="{CFE05968-43D1-467B-85AE-9C2804F91827}" sibTransId="{B42646A2-3886-41B7-A0CA-B2995B67FB7F}"/>
    <dgm:cxn modelId="{6F918BF1-FFF1-4FA1-9357-75B1ACF795CB}" type="presOf" srcId="{25D12F25-3988-436C-92D5-353565921E65}" destId="{29FDF399-6F0C-487E-AE1C-958F9B5CB791}" srcOrd="0" destOrd="0" presId="urn:microsoft.com/office/officeart/2005/8/layout/hList1"/>
    <dgm:cxn modelId="{ECEE9BFC-1098-41AF-B4FA-CB217BD56BAB}" srcId="{25D12F25-3988-436C-92D5-353565921E65}" destId="{53A5E0F5-D7FA-4FF8-92D2-6DDC5BCBA755}" srcOrd="1" destOrd="0" parTransId="{2296F641-3A1D-4A20-8E98-B6798EE5E40E}" sibTransId="{B25E9BBC-7A43-400D-9A8D-C814B0A9CF91}"/>
    <dgm:cxn modelId="{C70444F4-8F09-4967-906D-81BFDB57F680}" type="presParOf" srcId="{29FDF399-6F0C-487E-AE1C-958F9B5CB791}" destId="{61A46778-2DEB-40CF-AB34-4DA6AFB60A95}" srcOrd="0" destOrd="0" presId="urn:microsoft.com/office/officeart/2005/8/layout/hList1"/>
    <dgm:cxn modelId="{CD6B8376-D098-4B13-BD8D-49CF8F9EE049}" type="presParOf" srcId="{61A46778-2DEB-40CF-AB34-4DA6AFB60A95}" destId="{CDC99DF1-3920-45D2-8139-A5ED50404C4E}" srcOrd="0" destOrd="0" presId="urn:microsoft.com/office/officeart/2005/8/layout/hList1"/>
    <dgm:cxn modelId="{EFF33895-3F1A-470E-88E4-B60B756E6646}" type="presParOf" srcId="{61A46778-2DEB-40CF-AB34-4DA6AFB60A95}" destId="{0CCA931A-3C76-4029-8559-D3FB2F730AFB}" srcOrd="1" destOrd="0" presId="urn:microsoft.com/office/officeart/2005/8/layout/hList1"/>
    <dgm:cxn modelId="{C0D96EE8-B445-45A7-A634-2583805AF448}" type="presParOf" srcId="{29FDF399-6F0C-487E-AE1C-958F9B5CB791}" destId="{420AC85F-5DEB-4DBC-861C-2E5E1AA13E97}" srcOrd="1" destOrd="0" presId="urn:microsoft.com/office/officeart/2005/8/layout/hList1"/>
    <dgm:cxn modelId="{262FB386-E479-43AE-8002-AD02128959EF}" type="presParOf" srcId="{29FDF399-6F0C-487E-AE1C-958F9B5CB791}" destId="{9A5AA064-C31C-4AF5-9389-6EB88196F539}" srcOrd="2" destOrd="0" presId="urn:microsoft.com/office/officeart/2005/8/layout/hList1"/>
    <dgm:cxn modelId="{BAB7D9ED-8537-4A39-A12D-891FB112AE81}" type="presParOf" srcId="{9A5AA064-C31C-4AF5-9389-6EB88196F539}" destId="{0C6A462A-1C54-4355-849A-8E5FEF4042A1}" srcOrd="0" destOrd="0" presId="urn:microsoft.com/office/officeart/2005/8/layout/hList1"/>
    <dgm:cxn modelId="{81BCB0ED-1CD5-4A5F-B885-459AC7030556}" type="presParOf" srcId="{9A5AA064-C31C-4AF5-9389-6EB88196F539}" destId="{0816E8F4-59B3-4B31-88D6-7396EC910C4F}" srcOrd="1" destOrd="0" presId="urn:microsoft.com/office/officeart/2005/8/layout/hList1"/>
    <dgm:cxn modelId="{4F851C54-6ECE-49BE-BC30-A6824DD4386D}" type="presParOf" srcId="{29FDF399-6F0C-487E-AE1C-958F9B5CB791}" destId="{6CDBADF8-6EC5-4F3B-AD76-8A9DE2A9C864}" srcOrd="3" destOrd="0" presId="urn:microsoft.com/office/officeart/2005/8/layout/hList1"/>
    <dgm:cxn modelId="{A0D6D4AB-AEC4-42C0-A67B-46DFD949A9DD}" type="presParOf" srcId="{29FDF399-6F0C-487E-AE1C-958F9B5CB791}" destId="{B0F62C78-0323-401D-B684-7B3E606AEFE5}" srcOrd="4" destOrd="0" presId="urn:microsoft.com/office/officeart/2005/8/layout/hList1"/>
    <dgm:cxn modelId="{8CD5D73A-E372-488A-9242-C8C0B945A3C8}" type="presParOf" srcId="{B0F62C78-0323-401D-B684-7B3E606AEFE5}" destId="{3207B397-7D80-4F98-88F9-0A057F49645D}" srcOrd="0" destOrd="0" presId="urn:microsoft.com/office/officeart/2005/8/layout/hList1"/>
    <dgm:cxn modelId="{0081FFEC-297F-4F90-A135-875AF995912C}" type="presParOf" srcId="{B0F62C78-0323-401D-B684-7B3E606AEFE5}" destId="{FD9CAE7D-3A5F-4579-A4DF-97575798553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665B6C-23E6-4F46-A951-9F2CFC0608BC}">
      <dsp:nvSpPr>
        <dsp:cNvPr id="0" name=""/>
        <dsp:cNvSpPr/>
      </dsp:nvSpPr>
      <dsp:spPr>
        <a:xfrm>
          <a:off x="-6126981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505100-0A29-4671-9A2E-18AE997814F3}">
      <dsp:nvSpPr>
        <dsp:cNvPr id="0" name=""/>
        <dsp:cNvSpPr/>
      </dsp:nvSpPr>
      <dsp:spPr>
        <a:xfrm>
          <a:off x="434398" y="285347"/>
          <a:ext cx="7733935" cy="57047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2816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900" kern="1200" dirty="0">
              <a:latin typeface="Century Gothic" panose="020B0502020202020204" pitchFamily="34" charset="0"/>
            </a:rPr>
            <a:t>Time / Matriz de Habilidade</a:t>
          </a:r>
        </a:p>
      </dsp:txBody>
      <dsp:txXfrm>
        <a:off x="434398" y="285347"/>
        <a:ext cx="7733935" cy="570477"/>
      </dsp:txXfrm>
    </dsp:sp>
    <dsp:sp modelId="{FCF7E4BC-54BA-4B63-9881-7AC128B5A252}">
      <dsp:nvSpPr>
        <dsp:cNvPr id="0" name=""/>
        <dsp:cNvSpPr/>
      </dsp:nvSpPr>
      <dsp:spPr>
        <a:xfrm>
          <a:off x="77849" y="214037"/>
          <a:ext cx="713096" cy="713096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2B35BD-B48E-48C7-88FA-98AB8E5D16F3}">
      <dsp:nvSpPr>
        <dsp:cNvPr id="0" name=""/>
        <dsp:cNvSpPr/>
      </dsp:nvSpPr>
      <dsp:spPr>
        <a:xfrm>
          <a:off x="903654" y="1140954"/>
          <a:ext cx="7264679" cy="57047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2816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900" kern="1200" dirty="0">
              <a:latin typeface="Century Gothic" panose="020B0502020202020204" pitchFamily="34" charset="0"/>
            </a:rPr>
            <a:t>Overview do Projeto</a:t>
          </a:r>
        </a:p>
      </dsp:txBody>
      <dsp:txXfrm>
        <a:off x="903654" y="1140954"/>
        <a:ext cx="7264679" cy="570477"/>
      </dsp:txXfrm>
    </dsp:sp>
    <dsp:sp modelId="{A9F2D92E-ABED-46D5-90FD-D68F07A5537F}">
      <dsp:nvSpPr>
        <dsp:cNvPr id="0" name=""/>
        <dsp:cNvSpPr/>
      </dsp:nvSpPr>
      <dsp:spPr>
        <a:xfrm>
          <a:off x="547106" y="1069644"/>
          <a:ext cx="713096" cy="713096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7A5809-A2D7-4FAA-8B7C-9642BFA4F931}">
      <dsp:nvSpPr>
        <dsp:cNvPr id="0" name=""/>
        <dsp:cNvSpPr/>
      </dsp:nvSpPr>
      <dsp:spPr>
        <a:xfrm>
          <a:off x="1118233" y="1996562"/>
          <a:ext cx="7050099" cy="57047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2816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900" kern="1200" dirty="0">
              <a:latin typeface="Century Gothic" panose="020B0502020202020204" pitchFamily="34" charset="0"/>
            </a:rPr>
            <a:t>Impactos</a:t>
          </a:r>
        </a:p>
      </dsp:txBody>
      <dsp:txXfrm>
        <a:off x="1118233" y="1996562"/>
        <a:ext cx="7050099" cy="570477"/>
      </dsp:txXfrm>
    </dsp:sp>
    <dsp:sp modelId="{6A55EB1F-274F-41A2-9B30-C5BA2AA658B2}">
      <dsp:nvSpPr>
        <dsp:cNvPr id="0" name=""/>
        <dsp:cNvSpPr/>
      </dsp:nvSpPr>
      <dsp:spPr>
        <a:xfrm>
          <a:off x="761685" y="1925252"/>
          <a:ext cx="713096" cy="713096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BD88DC-CEF6-4773-AF8B-38843E0D5F00}">
      <dsp:nvSpPr>
        <dsp:cNvPr id="0" name=""/>
        <dsp:cNvSpPr/>
      </dsp:nvSpPr>
      <dsp:spPr>
        <a:xfrm>
          <a:off x="1118233" y="2851627"/>
          <a:ext cx="7050099" cy="57047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2816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900" kern="1200" dirty="0">
              <a:latin typeface="Century Gothic" panose="020B0502020202020204" pitchFamily="34" charset="0"/>
            </a:rPr>
            <a:t>Roadmap</a:t>
          </a:r>
        </a:p>
      </dsp:txBody>
      <dsp:txXfrm>
        <a:off x="1118233" y="2851627"/>
        <a:ext cx="7050099" cy="570477"/>
      </dsp:txXfrm>
    </dsp:sp>
    <dsp:sp modelId="{41DBC886-10A9-4FC0-8573-2A29CC7A2B54}">
      <dsp:nvSpPr>
        <dsp:cNvPr id="0" name=""/>
        <dsp:cNvSpPr/>
      </dsp:nvSpPr>
      <dsp:spPr>
        <a:xfrm>
          <a:off x="761685" y="2780318"/>
          <a:ext cx="713096" cy="713096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048626-B023-4A3C-8646-3A10A8812519}">
      <dsp:nvSpPr>
        <dsp:cNvPr id="0" name=""/>
        <dsp:cNvSpPr/>
      </dsp:nvSpPr>
      <dsp:spPr>
        <a:xfrm>
          <a:off x="903654" y="3707235"/>
          <a:ext cx="7264679" cy="57047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2816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900" kern="1200" dirty="0">
              <a:latin typeface="Century Gothic" panose="020B0502020202020204" pitchFamily="34" charset="0"/>
            </a:rPr>
            <a:t>Escopo</a:t>
          </a:r>
        </a:p>
      </dsp:txBody>
      <dsp:txXfrm>
        <a:off x="903654" y="3707235"/>
        <a:ext cx="7264679" cy="570477"/>
      </dsp:txXfrm>
    </dsp:sp>
    <dsp:sp modelId="{9A668517-F404-4BDA-BE36-569AEBC86819}">
      <dsp:nvSpPr>
        <dsp:cNvPr id="0" name=""/>
        <dsp:cNvSpPr/>
      </dsp:nvSpPr>
      <dsp:spPr>
        <a:xfrm>
          <a:off x="547106" y="3635925"/>
          <a:ext cx="713096" cy="713096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0EF585-7F77-4163-8DCB-73736798E76A}">
      <dsp:nvSpPr>
        <dsp:cNvPr id="0" name=""/>
        <dsp:cNvSpPr/>
      </dsp:nvSpPr>
      <dsp:spPr>
        <a:xfrm>
          <a:off x="434398" y="4562842"/>
          <a:ext cx="7733935" cy="57047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2816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900" kern="1200" dirty="0">
              <a:latin typeface="Century Gothic" panose="020B0502020202020204" pitchFamily="34" charset="0"/>
            </a:rPr>
            <a:t> Metas</a:t>
          </a:r>
        </a:p>
      </dsp:txBody>
      <dsp:txXfrm>
        <a:off x="434398" y="4562842"/>
        <a:ext cx="7733935" cy="570477"/>
      </dsp:txXfrm>
    </dsp:sp>
    <dsp:sp modelId="{6A0CB5DE-6230-41AD-8714-B20006BD5A2F}">
      <dsp:nvSpPr>
        <dsp:cNvPr id="0" name=""/>
        <dsp:cNvSpPr/>
      </dsp:nvSpPr>
      <dsp:spPr>
        <a:xfrm>
          <a:off x="77849" y="4491533"/>
          <a:ext cx="713096" cy="713096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C99DF1-3920-45D2-8139-A5ED50404C4E}">
      <dsp:nvSpPr>
        <dsp:cNvPr id="0" name=""/>
        <dsp:cNvSpPr/>
      </dsp:nvSpPr>
      <dsp:spPr>
        <a:xfrm>
          <a:off x="4427" y="825976"/>
          <a:ext cx="2657948" cy="100505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Cenário Ideal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(Longo Prazo)</a:t>
          </a:r>
        </a:p>
      </dsp:txBody>
      <dsp:txXfrm>
        <a:off x="4427" y="825976"/>
        <a:ext cx="2657948" cy="1005057"/>
      </dsp:txXfrm>
    </dsp:sp>
    <dsp:sp modelId="{0CCA931A-3C76-4029-8559-D3FB2F730AFB}">
      <dsp:nvSpPr>
        <dsp:cNvPr id="0" name=""/>
        <dsp:cNvSpPr/>
      </dsp:nvSpPr>
      <dsp:spPr>
        <a:xfrm>
          <a:off x="4427" y="1831034"/>
          <a:ext cx="2657948" cy="3030480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BR" sz="2400" kern="1200" dirty="0"/>
        </a:p>
      </dsp:txBody>
      <dsp:txXfrm>
        <a:off x="4427" y="1831034"/>
        <a:ext cx="2657948" cy="3030480"/>
      </dsp:txXfrm>
    </dsp:sp>
    <dsp:sp modelId="{0C6A462A-1C54-4355-849A-8E5FEF4042A1}">
      <dsp:nvSpPr>
        <dsp:cNvPr id="0" name=""/>
        <dsp:cNvSpPr/>
      </dsp:nvSpPr>
      <dsp:spPr>
        <a:xfrm>
          <a:off x="3034488" y="825976"/>
          <a:ext cx="2782207" cy="100505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Cenário Desejável (Médio Prazo)</a:t>
          </a:r>
        </a:p>
      </dsp:txBody>
      <dsp:txXfrm>
        <a:off x="3034488" y="825976"/>
        <a:ext cx="2782207" cy="1005057"/>
      </dsp:txXfrm>
    </dsp:sp>
    <dsp:sp modelId="{0816E8F4-59B3-4B31-88D6-7396EC910C4F}">
      <dsp:nvSpPr>
        <dsp:cNvPr id="0" name=""/>
        <dsp:cNvSpPr/>
      </dsp:nvSpPr>
      <dsp:spPr>
        <a:xfrm>
          <a:off x="3034488" y="1831034"/>
          <a:ext cx="2782207" cy="3030480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BR" sz="2400" kern="1200" dirty="0"/>
        </a:p>
      </dsp:txBody>
      <dsp:txXfrm>
        <a:off x="3034488" y="1831034"/>
        <a:ext cx="2782207" cy="3030480"/>
      </dsp:txXfrm>
    </dsp:sp>
    <dsp:sp modelId="{3207B397-7D80-4F98-88F9-0A057F49645D}">
      <dsp:nvSpPr>
        <dsp:cNvPr id="0" name=""/>
        <dsp:cNvSpPr/>
      </dsp:nvSpPr>
      <dsp:spPr>
        <a:xfrm>
          <a:off x="6188809" y="825976"/>
          <a:ext cx="2657948" cy="100505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Cenário Possível (Curto Prazo) </a:t>
          </a:r>
        </a:p>
      </dsp:txBody>
      <dsp:txXfrm>
        <a:off x="6188809" y="825976"/>
        <a:ext cx="2657948" cy="1005057"/>
      </dsp:txXfrm>
    </dsp:sp>
    <dsp:sp modelId="{FD9CAE7D-3A5F-4579-A4DF-975757985531}">
      <dsp:nvSpPr>
        <dsp:cNvPr id="0" name=""/>
        <dsp:cNvSpPr/>
      </dsp:nvSpPr>
      <dsp:spPr>
        <a:xfrm>
          <a:off x="6188809" y="1831034"/>
          <a:ext cx="2657948" cy="3030480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BR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BR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BR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BR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BR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BR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BR" sz="2400" kern="1200" dirty="0"/>
        </a:p>
      </dsp:txBody>
      <dsp:txXfrm>
        <a:off x="6188809" y="1831034"/>
        <a:ext cx="2657948" cy="30304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7673A324-1BF9-4806-97BA-F5571813F90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98B0E86-DE55-42AA-8A28-F205833839C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E83D112-8056-4AD5-A0CF-3A66238AA45E}" type="datetime1">
              <a:rPr lang="pt-BR" smtClean="0"/>
              <a:t>06/06/2025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0EBF8AD-F73C-4FE2-BABB-EA844F9BE70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4242B183-1294-4B7F-B368-F4598774872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F85CF3E-ECC2-4705-8058-38550117EC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22333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tângulo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4099" name="Retângulo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4100" name="Retângulo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tângulo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102" name="Retângulo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4103" name="Retângulo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 rtl="0"/>
            <a:fld id="{74E8BD9B-2A2F-494A-A6AA-7B0C58709D3C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027708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14970C-3301-4DD8-87C8-448E3F893981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4522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F043C-3B95-44F7-8C7A-EDE0359B53C7}" type="datetimeFigureOut">
              <a:rPr lang="pt-BR" smtClean="0"/>
              <a:t>06/06/2025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E97CE-EC5B-4D1A-A844-90DDDA2ED6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4379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242F1AE-5065-4B31-8971-BBE1D7D771EC}" type="datetimeFigureOut">
              <a:rPr lang="en-US" smtClean="0"/>
              <a:pPr rtl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63FD911-8171-4566-9A69-B0D9211F5CF2}" type="slidenum">
              <a:rPr lang="en-US" smtClean="0"/>
              <a:pPr rtl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833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pPr rtl="0"/>
            <a:fld id="{3242F1AE-5065-4B31-8971-BBE1D7D771EC}" type="datetimeFigureOut">
              <a:rPr lang="en-US" smtClean="0"/>
              <a:pPr rtl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pPr rt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pPr rtl="0"/>
            <a:fld id="{D63FD911-8171-4566-9A69-B0D9211F5CF2}" type="slidenum">
              <a:rPr lang="en-US" smtClean="0"/>
              <a:pPr rtl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1040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m branco"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Imagem 193">
            <a:extLst>
              <a:ext uri="{FF2B5EF4-FFF2-40B4-BE49-F238E27FC236}">
                <a16:creationId xmlns:a16="http://schemas.microsoft.com/office/drawing/2014/main" id="{37522F11-1C08-1840-B75A-FB42063624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alphaModFix amt="56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8000"/>
                    </a14:imgEffect>
                    <a14:imgEffect>
                      <a14:brightnessContrast bright="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1999" cy="2156576"/>
          </a:xfrm>
          <a:prstGeom prst="rect">
            <a:avLst/>
          </a:prstGeom>
          <a:solidFill>
            <a:srgbClr val="88B9E1"/>
          </a:solidFill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965F1CEF-C33A-AA49-AD31-ED14EF7D5C29}"/>
              </a:ext>
            </a:extLst>
          </p:cNvPr>
          <p:cNvSpPr/>
          <p:nvPr userDrawn="1"/>
        </p:nvSpPr>
        <p:spPr>
          <a:xfrm>
            <a:off x="0" y="2133600"/>
            <a:ext cx="12192000" cy="4724400"/>
          </a:xfrm>
          <a:prstGeom prst="rect">
            <a:avLst/>
          </a:prstGeom>
          <a:solidFill>
            <a:srgbClr val="172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7" name="Forma Livre 5">
            <a:extLst>
              <a:ext uri="{FF2B5EF4-FFF2-40B4-BE49-F238E27FC236}">
                <a16:creationId xmlns:a16="http://schemas.microsoft.com/office/drawing/2014/main" id="{8A81C9EA-54E0-D540-8452-D5C76D65EA5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3436623" y="2139780"/>
            <a:ext cx="2571599" cy="4142979"/>
          </a:xfrm>
          <a:custGeom>
            <a:avLst/>
            <a:gdLst>
              <a:gd name="connsiteX0" fmla="*/ 85 w 5664"/>
              <a:gd name="connsiteY0" fmla="*/ 3531 h 12960"/>
              <a:gd name="connsiteX1" fmla="*/ 401 w 5664"/>
              <a:gd name="connsiteY1" fmla="*/ 3142 h 12960"/>
              <a:gd name="connsiteX2" fmla="*/ 431 w 5664"/>
              <a:gd name="connsiteY2" fmla="*/ 2758 h 12960"/>
              <a:gd name="connsiteX3" fmla="*/ 633 w 5664"/>
              <a:gd name="connsiteY3" fmla="*/ 2412 h 12960"/>
              <a:gd name="connsiteX4" fmla="*/ 786 w 5664"/>
              <a:gd name="connsiteY4" fmla="*/ 2271 h 12960"/>
              <a:gd name="connsiteX5" fmla="*/ 849 w 5664"/>
              <a:gd name="connsiteY5" fmla="*/ 1875 h 12960"/>
              <a:gd name="connsiteX6" fmla="*/ 1021 w 5664"/>
              <a:gd name="connsiteY6" fmla="*/ 1790 h 12960"/>
              <a:gd name="connsiteX7" fmla="*/ 1348 w 5664"/>
              <a:gd name="connsiteY7" fmla="*/ 1378 h 12960"/>
              <a:gd name="connsiteX8" fmla="*/ 1438 w 5664"/>
              <a:gd name="connsiteY8" fmla="*/ 1141 h 12960"/>
              <a:gd name="connsiteX9" fmla="*/ 1755 w 5664"/>
              <a:gd name="connsiteY9" fmla="*/ 958 h 12960"/>
              <a:gd name="connsiteX10" fmla="*/ 1841 w 5664"/>
              <a:gd name="connsiteY10" fmla="*/ 740 h 12960"/>
              <a:gd name="connsiteX11" fmla="*/ 2046 w 5664"/>
              <a:gd name="connsiteY11" fmla="*/ 646 h 12960"/>
              <a:gd name="connsiteX12" fmla="*/ 2156 w 5664"/>
              <a:gd name="connsiteY12" fmla="*/ 489 h 12960"/>
              <a:gd name="connsiteX13" fmla="*/ 2362 w 5664"/>
              <a:gd name="connsiteY13" fmla="*/ 157 h 12960"/>
              <a:gd name="connsiteX14" fmla="*/ 2567 w 5664"/>
              <a:gd name="connsiteY14" fmla="*/ 0 h 12960"/>
              <a:gd name="connsiteX15" fmla="*/ 2708 w 5664"/>
              <a:gd name="connsiteY15" fmla="*/ 0 h 12960"/>
              <a:gd name="connsiteX16" fmla="*/ 2708 w 5664"/>
              <a:gd name="connsiteY16" fmla="*/ 0 h 12960"/>
              <a:gd name="connsiteX17" fmla="*/ 2721 w 5664"/>
              <a:gd name="connsiteY17" fmla="*/ 7 h 12960"/>
              <a:gd name="connsiteX18" fmla="*/ 2734 w 5664"/>
              <a:gd name="connsiteY18" fmla="*/ 17 h 12960"/>
              <a:gd name="connsiteX19" fmla="*/ 2750 w 5664"/>
              <a:gd name="connsiteY19" fmla="*/ 29 h 12960"/>
              <a:gd name="connsiteX20" fmla="*/ 2766 w 5664"/>
              <a:gd name="connsiteY20" fmla="*/ 43 h 12960"/>
              <a:gd name="connsiteX21" fmla="*/ 2782 w 5664"/>
              <a:gd name="connsiteY21" fmla="*/ 59 h 12960"/>
              <a:gd name="connsiteX22" fmla="*/ 2795 w 5664"/>
              <a:gd name="connsiteY22" fmla="*/ 76 h 12960"/>
              <a:gd name="connsiteX23" fmla="*/ 2799 w 5664"/>
              <a:gd name="connsiteY23" fmla="*/ 85 h 12960"/>
              <a:gd name="connsiteX24" fmla="*/ 2803 w 5664"/>
              <a:gd name="connsiteY24" fmla="*/ 94 h 12960"/>
              <a:gd name="connsiteX25" fmla="*/ 2803 w 5664"/>
              <a:gd name="connsiteY25" fmla="*/ 94 h 12960"/>
              <a:gd name="connsiteX26" fmla="*/ 2806 w 5664"/>
              <a:gd name="connsiteY26" fmla="*/ 102 h 12960"/>
              <a:gd name="connsiteX27" fmla="*/ 2812 w 5664"/>
              <a:gd name="connsiteY27" fmla="*/ 111 h 12960"/>
              <a:gd name="connsiteX28" fmla="*/ 2820 w 5664"/>
              <a:gd name="connsiteY28" fmla="*/ 120 h 12960"/>
              <a:gd name="connsiteX29" fmla="*/ 2829 w 5664"/>
              <a:gd name="connsiteY29" fmla="*/ 128 h 12960"/>
              <a:gd name="connsiteX30" fmla="*/ 2849 w 5664"/>
              <a:gd name="connsiteY30" fmla="*/ 144 h 12960"/>
              <a:gd name="connsiteX31" fmla="*/ 2871 w 5664"/>
              <a:gd name="connsiteY31" fmla="*/ 159 h 12960"/>
              <a:gd name="connsiteX32" fmla="*/ 2893 w 5664"/>
              <a:gd name="connsiteY32" fmla="*/ 172 h 12960"/>
              <a:gd name="connsiteX33" fmla="*/ 2911 w 5664"/>
              <a:gd name="connsiteY33" fmla="*/ 180 h 12960"/>
              <a:gd name="connsiteX34" fmla="*/ 2929 w 5664"/>
              <a:gd name="connsiteY34" fmla="*/ 189 h 12960"/>
              <a:gd name="connsiteX35" fmla="*/ 3103 w 5664"/>
              <a:gd name="connsiteY35" fmla="*/ 426 h 12960"/>
              <a:gd name="connsiteX36" fmla="*/ 3338 w 5664"/>
              <a:gd name="connsiteY36" fmla="*/ 630 h 12960"/>
              <a:gd name="connsiteX37" fmla="*/ 3527 w 5664"/>
              <a:gd name="connsiteY37" fmla="*/ 646 h 12960"/>
              <a:gd name="connsiteX38" fmla="*/ 3622 w 5664"/>
              <a:gd name="connsiteY38" fmla="*/ 740 h 12960"/>
              <a:gd name="connsiteX39" fmla="*/ 3622 w 5664"/>
              <a:gd name="connsiteY39" fmla="*/ 835 h 12960"/>
              <a:gd name="connsiteX40" fmla="*/ 3748 w 5664"/>
              <a:gd name="connsiteY40" fmla="*/ 883 h 12960"/>
              <a:gd name="connsiteX41" fmla="*/ 3906 w 5664"/>
              <a:gd name="connsiteY41" fmla="*/ 1008 h 12960"/>
              <a:gd name="connsiteX42" fmla="*/ 4009 w 5664"/>
              <a:gd name="connsiteY42" fmla="*/ 1122 h 12960"/>
              <a:gd name="connsiteX43" fmla="*/ 4072 w 5664"/>
              <a:gd name="connsiteY43" fmla="*/ 1359 h 12960"/>
              <a:gd name="connsiteX44" fmla="*/ 4213 w 5664"/>
              <a:gd name="connsiteY44" fmla="*/ 1418 h 12960"/>
              <a:gd name="connsiteX45" fmla="*/ 4249 w 5664"/>
              <a:gd name="connsiteY45" fmla="*/ 1572 h 12960"/>
              <a:gd name="connsiteX46" fmla="*/ 4391 w 5664"/>
              <a:gd name="connsiteY46" fmla="*/ 1821 h 12960"/>
              <a:gd name="connsiteX47" fmla="*/ 4581 w 5664"/>
              <a:gd name="connsiteY47" fmla="*/ 2009 h 12960"/>
              <a:gd name="connsiteX48" fmla="*/ 4604 w 5664"/>
              <a:gd name="connsiteY48" fmla="*/ 2330 h 12960"/>
              <a:gd name="connsiteX49" fmla="*/ 4722 w 5664"/>
              <a:gd name="connsiteY49" fmla="*/ 2530 h 12960"/>
              <a:gd name="connsiteX50" fmla="*/ 5018 w 5664"/>
              <a:gd name="connsiteY50" fmla="*/ 2685 h 12960"/>
              <a:gd name="connsiteX51" fmla="*/ 5112 w 5664"/>
              <a:gd name="connsiteY51" fmla="*/ 2803 h 12960"/>
              <a:gd name="connsiteX52" fmla="*/ 5159 w 5664"/>
              <a:gd name="connsiteY52" fmla="*/ 2944 h 12960"/>
              <a:gd name="connsiteX53" fmla="*/ 5243 w 5664"/>
              <a:gd name="connsiteY53" fmla="*/ 3027 h 12960"/>
              <a:gd name="connsiteX54" fmla="*/ 5432 w 5664"/>
              <a:gd name="connsiteY54" fmla="*/ 3288 h 12960"/>
              <a:gd name="connsiteX55" fmla="*/ 5523 w 5664"/>
              <a:gd name="connsiteY55" fmla="*/ 3563 h 12960"/>
              <a:gd name="connsiteX56" fmla="*/ 5585 w 5664"/>
              <a:gd name="connsiteY56" fmla="*/ 3642 h 12960"/>
              <a:gd name="connsiteX57" fmla="*/ 5606 w 5664"/>
              <a:gd name="connsiteY57" fmla="*/ 3725 h 12960"/>
              <a:gd name="connsiteX58" fmla="*/ 5664 w 5664"/>
              <a:gd name="connsiteY58" fmla="*/ 3863 h 12960"/>
              <a:gd name="connsiteX59" fmla="*/ 5664 w 5664"/>
              <a:gd name="connsiteY59" fmla="*/ 4162 h 12960"/>
              <a:gd name="connsiteX60" fmla="*/ 5664 w 5664"/>
              <a:gd name="connsiteY60" fmla="*/ 4351 h 12960"/>
              <a:gd name="connsiteX61" fmla="*/ 5491 w 5664"/>
              <a:gd name="connsiteY61" fmla="*/ 4753 h 12960"/>
              <a:gd name="connsiteX62" fmla="*/ 5585 w 5664"/>
              <a:gd name="connsiteY62" fmla="*/ 5249 h 12960"/>
              <a:gd name="connsiteX63" fmla="*/ 5523 w 5664"/>
              <a:gd name="connsiteY63" fmla="*/ 5408 h 12960"/>
              <a:gd name="connsiteX64" fmla="*/ 5539 w 5664"/>
              <a:gd name="connsiteY64" fmla="*/ 5613 h 12960"/>
              <a:gd name="connsiteX65" fmla="*/ 5443 w 5664"/>
              <a:gd name="connsiteY65" fmla="*/ 6196 h 12960"/>
              <a:gd name="connsiteX66" fmla="*/ 5318 w 5664"/>
              <a:gd name="connsiteY66" fmla="*/ 7142 h 12960"/>
              <a:gd name="connsiteX67" fmla="*/ 5096 w 5664"/>
              <a:gd name="connsiteY67" fmla="*/ 7442 h 12960"/>
              <a:gd name="connsiteX68" fmla="*/ 4923 w 5664"/>
              <a:gd name="connsiteY68" fmla="*/ 7977 h 12960"/>
              <a:gd name="connsiteX69" fmla="*/ 4779 w 5664"/>
              <a:gd name="connsiteY69" fmla="*/ 8277 h 12960"/>
              <a:gd name="connsiteX70" fmla="*/ 4685 w 5664"/>
              <a:gd name="connsiteY70" fmla="*/ 8609 h 12960"/>
              <a:gd name="connsiteX71" fmla="*/ 4669 w 5664"/>
              <a:gd name="connsiteY71" fmla="*/ 8971 h 12960"/>
              <a:gd name="connsiteX72" fmla="*/ 4479 w 5664"/>
              <a:gd name="connsiteY72" fmla="*/ 9303 h 12960"/>
              <a:gd name="connsiteX73" fmla="*/ 4495 w 5664"/>
              <a:gd name="connsiteY73" fmla="*/ 9413 h 12960"/>
              <a:gd name="connsiteX74" fmla="*/ 4385 w 5664"/>
              <a:gd name="connsiteY74" fmla="*/ 9586 h 12960"/>
              <a:gd name="connsiteX75" fmla="*/ 4290 w 5664"/>
              <a:gd name="connsiteY75" fmla="*/ 9933 h 12960"/>
              <a:gd name="connsiteX76" fmla="*/ 4290 w 5664"/>
              <a:gd name="connsiteY76" fmla="*/ 10202 h 12960"/>
              <a:gd name="connsiteX77" fmla="*/ 4322 w 5664"/>
              <a:gd name="connsiteY77" fmla="*/ 10548 h 12960"/>
              <a:gd name="connsiteX78" fmla="*/ 4164 w 5664"/>
              <a:gd name="connsiteY78" fmla="*/ 10753 h 12960"/>
              <a:gd name="connsiteX79" fmla="*/ 4053 w 5664"/>
              <a:gd name="connsiteY79" fmla="*/ 11085 h 12960"/>
              <a:gd name="connsiteX80" fmla="*/ 3801 w 5664"/>
              <a:gd name="connsiteY80" fmla="*/ 11367 h 12960"/>
              <a:gd name="connsiteX81" fmla="*/ 3739 w 5664"/>
              <a:gd name="connsiteY81" fmla="*/ 11652 h 12960"/>
              <a:gd name="connsiteX82" fmla="*/ 3599 w 5664"/>
              <a:gd name="connsiteY82" fmla="*/ 11936 h 12960"/>
              <a:gd name="connsiteX83" fmla="*/ 3536 w 5664"/>
              <a:gd name="connsiteY83" fmla="*/ 12156 h 12960"/>
              <a:gd name="connsiteX84" fmla="*/ 3505 w 5664"/>
              <a:gd name="connsiteY84" fmla="*/ 12534 h 12960"/>
              <a:gd name="connsiteX85" fmla="*/ 3276 w 5664"/>
              <a:gd name="connsiteY85" fmla="*/ 12708 h 12960"/>
              <a:gd name="connsiteX86" fmla="*/ 3048 w 5664"/>
              <a:gd name="connsiteY86" fmla="*/ 12866 h 12960"/>
              <a:gd name="connsiteX87" fmla="*/ 2812 w 5664"/>
              <a:gd name="connsiteY87" fmla="*/ 12960 h 12960"/>
              <a:gd name="connsiteX88" fmla="*/ 2464 w 5664"/>
              <a:gd name="connsiteY88" fmla="*/ 12960 h 12960"/>
              <a:gd name="connsiteX89" fmla="*/ 2150 w 5664"/>
              <a:gd name="connsiteY89" fmla="*/ 12677 h 12960"/>
              <a:gd name="connsiteX90" fmla="*/ 1991 w 5664"/>
              <a:gd name="connsiteY90" fmla="*/ 12393 h 12960"/>
              <a:gd name="connsiteX91" fmla="*/ 1944 w 5664"/>
              <a:gd name="connsiteY91" fmla="*/ 12125 h 12960"/>
              <a:gd name="connsiteX92" fmla="*/ 1637 w 5664"/>
              <a:gd name="connsiteY92" fmla="*/ 11825 h 12960"/>
              <a:gd name="connsiteX93" fmla="*/ 1503 w 5664"/>
              <a:gd name="connsiteY93" fmla="*/ 11607 h 12960"/>
              <a:gd name="connsiteX94" fmla="*/ 1543 w 5664"/>
              <a:gd name="connsiteY94" fmla="*/ 11376 h 12960"/>
              <a:gd name="connsiteX95" fmla="*/ 1354 w 5664"/>
              <a:gd name="connsiteY95" fmla="*/ 10855 h 12960"/>
              <a:gd name="connsiteX96" fmla="*/ 1154 w 5664"/>
              <a:gd name="connsiteY96" fmla="*/ 10059 h 12960"/>
              <a:gd name="connsiteX97" fmla="*/ 1211 w 5664"/>
              <a:gd name="connsiteY97" fmla="*/ 9460 h 12960"/>
              <a:gd name="connsiteX98" fmla="*/ 933 w 5664"/>
              <a:gd name="connsiteY98" fmla="*/ 8892 h 12960"/>
              <a:gd name="connsiteX99" fmla="*/ 885 w 5664"/>
              <a:gd name="connsiteY99" fmla="*/ 8514 h 12960"/>
              <a:gd name="connsiteX100" fmla="*/ 857 w 5664"/>
              <a:gd name="connsiteY100" fmla="*/ 8207 h 12960"/>
              <a:gd name="connsiteX101" fmla="*/ 588 w 5664"/>
              <a:gd name="connsiteY101" fmla="*/ 7899 h 12960"/>
              <a:gd name="connsiteX102" fmla="*/ 526 w 5664"/>
              <a:gd name="connsiteY102" fmla="*/ 7568 h 12960"/>
              <a:gd name="connsiteX103" fmla="*/ 399 w 5664"/>
              <a:gd name="connsiteY103" fmla="*/ 6906 h 12960"/>
              <a:gd name="connsiteX104" fmla="*/ 337 w 5664"/>
              <a:gd name="connsiteY104" fmla="*/ 6432 h 12960"/>
              <a:gd name="connsiteX105" fmla="*/ 226 w 5664"/>
              <a:gd name="connsiteY105" fmla="*/ 6212 h 12960"/>
              <a:gd name="connsiteX106" fmla="*/ 226 w 5664"/>
              <a:gd name="connsiteY106" fmla="*/ 5770 h 12960"/>
              <a:gd name="connsiteX107" fmla="*/ 133 w 5664"/>
              <a:gd name="connsiteY107" fmla="*/ 5502 h 12960"/>
              <a:gd name="connsiteX108" fmla="*/ 133 w 5664"/>
              <a:gd name="connsiteY108" fmla="*/ 5140 h 12960"/>
              <a:gd name="connsiteX109" fmla="*/ 22 w 5664"/>
              <a:gd name="connsiteY109" fmla="*/ 4919 h 12960"/>
              <a:gd name="connsiteX110" fmla="*/ 22 w 5664"/>
              <a:gd name="connsiteY110" fmla="*/ 4557 h 12960"/>
              <a:gd name="connsiteX111" fmla="*/ 22 w 5664"/>
              <a:gd name="connsiteY111" fmla="*/ 4557 h 12960"/>
              <a:gd name="connsiteX112" fmla="*/ 29 w 5664"/>
              <a:gd name="connsiteY112" fmla="*/ 4528 h 12960"/>
              <a:gd name="connsiteX113" fmla="*/ 35 w 5664"/>
              <a:gd name="connsiteY113" fmla="*/ 4499 h 12960"/>
              <a:gd name="connsiteX114" fmla="*/ 39 w 5664"/>
              <a:gd name="connsiteY114" fmla="*/ 4463 h 12960"/>
              <a:gd name="connsiteX115" fmla="*/ 42 w 5664"/>
              <a:gd name="connsiteY115" fmla="*/ 4426 h 12960"/>
              <a:gd name="connsiteX116" fmla="*/ 43 w 5664"/>
              <a:gd name="connsiteY116" fmla="*/ 4408 h 12960"/>
              <a:gd name="connsiteX117" fmla="*/ 42 w 5664"/>
              <a:gd name="connsiteY117" fmla="*/ 4390 h 12960"/>
              <a:gd name="connsiteX118" fmla="*/ 39 w 5664"/>
              <a:gd name="connsiteY118" fmla="*/ 4374 h 12960"/>
              <a:gd name="connsiteX119" fmla="*/ 35 w 5664"/>
              <a:gd name="connsiteY119" fmla="*/ 4358 h 12960"/>
              <a:gd name="connsiteX120" fmla="*/ 29 w 5664"/>
              <a:gd name="connsiteY120" fmla="*/ 4346 h 12960"/>
              <a:gd name="connsiteX121" fmla="*/ 22 w 5664"/>
              <a:gd name="connsiteY121" fmla="*/ 4335 h 12960"/>
              <a:gd name="connsiteX122" fmla="*/ 22 w 5664"/>
              <a:gd name="connsiteY122" fmla="*/ 4335 h 12960"/>
              <a:gd name="connsiteX123" fmla="*/ 17 w 5664"/>
              <a:gd name="connsiteY123" fmla="*/ 4331 h 12960"/>
              <a:gd name="connsiteX124" fmla="*/ 14 w 5664"/>
              <a:gd name="connsiteY124" fmla="*/ 4325 h 12960"/>
              <a:gd name="connsiteX125" fmla="*/ 9 w 5664"/>
              <a:gd name="connsiteY125" fmla="*/ 4310 h 12960"/>
              <a:gd name="connsiteX126" fmla="*/ 4 w 5664"/>
              <a:gd name="connsiteY126" fmla="*/ 4293 h 12960"/>
              <a:gd name="connsiteX127" fmla="*/ 1 w 5664"/>
              <a:gd name="connsiteY127" fmla="*/ 4274 h 12960"/>
              <a:gd name="connsiteX128" fmla="*/ 0 w 5664"/>
              <a:gd name="connsiteY128" fmla="*/ 4253 h 12960"/>
              <a:gd name="connsiteX129" fmla="*/ 1 w 5664"/>
              <a:gd name="connsiteY129" fmla="*/ 4230 h 12960"/>
              <a:gd name="connsiteX130" fmla="*/ 4 w 5664"/>
              <a:gd name="connsiteY130" fmla="*/ 4183 h 12960"/>
              <a:gd name="connsiteX131" fmla="*/ 9 w 5664"/>
              <a:gd name="connsiteY131" fmla="*/ 4140 h 12960"/>
              <a:gd name="connsiteX132" fmla="*/ 14 w 5664"/>
              <a:gd name="connsiteY132" fmla="*/ 4103 h 12960"/>
              <a:gd name="connsiteX133" fmla="*/ 22 w 5664"/>
              <a:gd name="connsiteY133" fmla="*/ 4068 h 12960"/>
              <a:gd name="connsiteX134" fmla="*/ 0 w 5664"/>
              <a:gd name="connsiteY134" fmla="*/ 3925 h 12960"/>
              <a:gd name="connsiteX135" fmla="*/ 85 w 5664"/>
              <a:gd name="connsiteY135" fmla="*/ 3531 h 12960"/>
              <a:gd name="connsiteX0" fmla="*/ 0 w 5664"/>
              <a:gd name="connsiteY0" fmla="*/ 3925 h 12960"/>
              <a:gd name="connsiteX1" fmla="*/ 401 w 5664"/>
              <a:gd name="connsiteY1" fmla="*/ 3142 h 12960"/>
              <a:gd name="connsiteX2" fmla="*/ 431 w 5664"/>
              <a:gd name="connsiteY2" fmla="*/ 2758 h 12960"/>
              <a:gd name="connsiteX3" fmla="*/ 633 w 5664"/>
              <a:gd name="connsiteY3" fmla="*/ 2412 h 12960"/>
              <a:gd name="connsiteX4" fmla="*/ 786 w 5664"/>
              <a:gd name="connsiteY4" fmla="*/ 2271 h 12960"/>
              <a:gd name="connsiteX5" fmla="*/ 849 w 5664"/>
              <a:gd name="connsiteY5" fmla="*/ 1875 h 12960"/>
              <a:gd name="connsiteX6" fmla="*/ 1021 w 5664"/>
              <a:gd name="connsiteY6" fmla="*/ 1790 h 12960"/>
              <a:gd name="connsiteX7" fmla="*/ 1348 w 5664"/>
              <a:gd name="connsiteY7" fmla="*/ 1378 h 12960"/>
              <a:gd name="connsiteX8" fmla="*/ 1438 w 5664"/>
              <a:gd name="connsiteY8" fmla="*/ 1141 h 12960"/>
              <a:gd name="connsiteX9" fmla="*/ 1755 w 5664"/>
              <a:gd name="connsiteY9" fmla="*/ 958 h 12960"/>
              <a:gd name="connsiteX10" fmla="*/ 1841 w 5664"/>
              <a:gd name="connsiteY10" fmla="*/ 740 h 12960"/>
              <a:gd name="connsiteX11" fmla="*/ 2046 w 5664"/>
              <a:gd name="connsiteY11" fmla="*/ 646 h 12960"/>
              <a:gd name="connsiteX12" fmla="*/ 2156 w 5664"/>
              <a:gd name="connsiteY12" fmla="*/ 489 h 12960"/>
              <a:gd name="connsiteX13" fmla="*/ 2362 w 5664"/>
              <a:gd name="connsiteY13" fmla="*/ 157 h 12960"/>
              <a:gd name="connsiteX14" fmla="*/ 2567 w 5664"/>
              <a:gd name="connsiteY14" fmla="*/ 0 h 12960"/>
              <a:gd name="connsiteX15" fmla="*/ 2708 w 5664"/>
              <a:gd name="connsiteY15" fmla="*/ 0 h 12960"/>
              <a:gd name="connsiteX16" fmla="*/ 2708 w 5664"/>
              <a:gd name="connsiteY16" fmla="*/ 0 h 12960"/>
              <a:gd name="connsiteX17" fmla="*/ 2721 w 5664"/>
              <a:gd name="connsiteY17" fmla="*/ 7 h 12960"/>
              <a:gd name="connsiteX18" fmla="*/ 2734 w 5664"/>
              <a:gd name="connsiteY18" fmla="*/ 17 h 12960"/>
              <a:gd name="connsiteX19" fmla="*/ 2750 w 5664"/>
              <a:gd name="connsiteY19" fmla="*/ 29 h 12960"/>
              <a:gd name="connsiteX20" fmla="*/ 2766 w 5664"/>
              <a:gd name="connsiteY20" fmla="*/ 43 h 12960"/>
              <a:gd name="connsiteX21" fmla="*/ 2782 w 5664"/>
              <a:gd name="connsiteY21" fmla="*/ 59 h 12960"/>
              <a:gd name="connsiteX22" fmla="*/ 2795 w 5664"/>
              <a:gd name="connsiteY22" fmla="*/ 76 h 12960"/>
              <a:gd name="connsiteX23" fmla="*/ 2799 w 5664"/>
              <a:gd name="connsiteY23" fmla="*/ 85 h 12960"/>
              <a:gd name="connsiteX24" fmla="*/ 2803 w 5664"/>
              <a:gd name="connsiteY24" fmla="*/ 94 h 12960"/>
              <a:gd name="connsiteX25" fmla="*/ 2803 w 5664"/>
              <a:gd name="connsiteY25" fmla="*/ 94 h 12960"/>
              <a:gd name="connsiteX26" fmla="*/ 2806 w 5664"/>
              <a:gd name="connsiteY26" fmla="*/ 102 h 12960"/>
              <a:gd name="connsiteX27" fmla="*/ 2812 w 5664"/>
              <a:gd name="connsiteY27" fmla="*/ 111 h 12960"/>
              <a:gd name="connsiteX28" fmla="*/ 2820 w 5664"/>
              <a:gd name="connsiteY28" fmla="*/ 120 h 12960"/>
              <a:gd name="connsiteX29" fmla="*/ 2829 w 5664"/>
              <a:gd name="connsiteY29" fmla="*/ 128 h 12960"/>
              <a:gd name="connsiteX30" fmla="*/ 2849 w 5664"/>
              <a:gd name="connsiteY30" fmla="*/ 144 h 12960"/>
              <a:gd name="connsiteX31" fmla="*/ 2871 w 5664"/>
              <a:gd name="connsiteY31" fmla="*/ 159 h 12960"/>
              <a:gd name="connsiteX32" fmla="*/ 2893 w 5664"/>
              <a:gd name="connsiteY32" fmla="*/ 172 h 12960"/>
              <a:gd name="connsiteX33" fmla="*/ 2911 w 5664"/>
              <a:gd name="connsiteY33" fmla="*/ 180 h 12960"/>
              <a:gd name="connsiteX34" fmla="*/ 2929 w 5664"/>
              <a:gd name="connsiteY34" fmla="*/ 189 h 12960"/>
              <a:gd name="connsiteX35" fmla="*/ 3103 w 5664"/>
              <a:gd name="connsiteY35" fmla="*/ 426 h 12960"/>
              <a:gd name="connsiteX36" fmla="*/ 3338 w 5664"/>
              <a:gd name="connsiteY36" fmla="*/ 630 h 12960"/>
              <a:gd name="connsiteX37" fmla="*/ 3527 w 5664"/>
              <a:gd name="connsiteY37" fmla="*/ 646 h 12960"/>
              <a:gd name="connsiteX38" fmla="*/ 3622 w 5664"/>
              <a:gd name="connsiteY38" fmla="*/ 740 h 12960"/>
              <a:gd name="connsiteX39" fmla="*/ 3622 w 5664"/>
              <a:gd name="connsiteY39" fmla="*/ 835 h 12960"/>
              <a:gd name="connsiteX40" fmla="*/ 3748 w 5664"/>
              <a:gd name="connsiteY40" fmla="*/ 883 h 12960"/>
              <a:gd name="connsiteX41" fmla="*/ 3906 w 5664"/>
              <a:gd name="connsiteY41" fmla="*/ 1008 h 12960"/>
              <a:gd name="connsiteX42" fmla="*/ 4009 w 5664"/>
              <a:gd name="connsiteY42" fmla="*/ 1122 h 12960"/>
              <a:gd name="connsiteX43" fmla="*/ 4072 w 5664"/>
              <a:gd name="connsiteY43" fmla="*/ 1359 h 12960"/>
              <a:gd name="connsiteX44" fmla="*/ 4213 w 5664"/>
              <a:gd name="connsiteY44" fmla="*/ 1418 h 12960"/>
              <a:gd name="connsiteX45" fmla="*/ 4249 w 5664"/>
              <a:gd name="connsiteY45" fmla="*/ 1572 h 12960"/>
              <a:gd name="connsiteX46" fmla="*/ 4391 w 5664"/>
              <a:gd name="connsiteY46" fmla="*/ 1821 h 12960"/>
              <a:gd name="connsiteX47" fmla="*/ 4581 w 5664"/>
              <a:gd name="connsiteY47" fmla="*/ 2009 h 12960"/>
              <a:gd name="connsiteX48" fmla="*/ 4604 w 5664"/>
              <a:gd name="connsiteY48" fmla="*/ 2330 h 12960"/>
              <a:gd name="connsiteX49" fmla="*/ 4722 w 5664"/>
              <a:gd name="connsiteY49" fmla="*/ 2530 h 12960"/>
              <a:gd name="connsiteX50" fmla="*/ 5018 w 5664"/>
              <a:gd name="connsiteY50" fmla="*/ 2685 h 12960"/>
              <a:gd name="connsiteX51" fmla="*/ 5112 w 5664"/>
              <a:gd name="connsiteY51" fmla="*/ 2803 h 12960"/>
              <a:gd name="connsiteX52" fmla="*/ 5159 w 5664"/>
              <a:gd name="connsiteY52" fmla="*/ 2944 h 12960"/>
              <a:gd name="connsiteX53" fmla="*/ 5243 w 5664"/>
              <a:gd name="connsiteY53" fmla="*/ 3027 h 12960"/>
              <a:gd name="connsiteX54" fmla="*/ 5432 w 5664"/>
              <a:gd name="connsiteY54" fmla="*/ 3288 h 12960"/>
              <a:gd name="connsiteX55" fmla="*/ 5523 w 5664"/>
              <a:gd name="connsiteY55" fmla="*/ 3563 h 12960"/>
              <a:gd name="connsiteX56" fmla="*/ 5585 w 5664"/>
              <a:gd name="connsiteY56" fmla="*/ 3642 h 12960"/>
              <a:gd name="connsiteX57" fmla="*/ 5606 w 5664"/>
              <a:gd name="connsiteY57" fmla="*/ 3725 h 12960"/>
              <a:gd name="connsiteX58" fmla="*/ 5664 w 5664"/>
              <a:gd name="connsiteY58" fmla="*/ 3863 h 12960"/>
              <a:gd name="connsiteX59" fmla="*/ 5664 w 5664"/>
              <a:gd name="connsiteY59" fmla="*/ 4162 h 12960"/>
              <a:gd name="connsiteX60" fmla="*/ 5664 w 5664"/>
              <a:gd name="connsiteY60" fmla="*/ 4351 h 12960"/>
              <a:gd name="connsiteX61" fmla="*/ 5491 w 5664"/>
              <a:gd name="connsiteY61" fmla="*/ 4753 h 12960"/>
              <a:gd name="connsiteX62" fmla="*/ 5585 w 5664"/>
              <a:gd name="connsiteY62" fmla="*/ 5249 h 12960"/>
              <a:gd name="connsiteX63" fmla="*/ 5523 w 5664"/>
              <a:gd name="connsiteY63" fmla="*/ 5408 h 12960"/>
              <a:gd name="connsiteX64" fmla="*/ 5539 w 5664"/>
              <a:gd name="connsiteY64" fmla="*/ 5613 h 12960"/>
              <a:gd name="connsiteX65" fmla="*/ 5443 w 5664"/>
              <a:gd name="connsiteY65" fmla="*/ 6196 h 12960"/>
              <a:gd name="connsiteX66" fmla="*/ 5318 w 5664"/>
              <a:gd name="connsiteY66" fmla="*/ 7142 h 12960"/>
              <a:gd name="connsiteX67" fmla="*/ 5096 w 5664"/>
              <a:gd name="connsiteY67" fmla="*/ 7442 h 12960"/>
              <a:gd name="connsiteX68" fmla="*/ 4923 w 5664"/>
              <a:gd name="connsiteY68" fmla="*/ 7977 h 12960"/>
              <a:gd name="connsiteX69" fmla="*/ 4779 w 5664"/>
              <a:gd name="connsiteY69" fmla="*/ 8277 h 12960"/>
              <a:gd name="connsiteX70" fmla="*/ 4685 w 5664"/>
              <a:gd name="connsiteY70" fmla="*/ 8609 h 12960"/>
              <a:gd name="connsiteX71" fmla="*/ 4669 w 5664"/>
              <a:gd name="connsiteY71" fmla="*/ 8971 h 12960"/>
              <a:gd name="connsiteX72" fmla="*/ 4479 w 5664"/>
              <a:gd name="connsiteY72" fmla="*/ 9303 h 12960"/>
              <a:gd name="connsiteX73" fmla="*/ 4495 w 5664"/>
              <a:gd name="connsiteY73" fmla="*/ 9413 h 12960"/>
              <a:gd name="connsiteX74" fmla="*/ 4385 w 5664"/>
              <a:gd name="connsiteY74" fmla="*/ 9586 h 12960"/>
              <a:gd name="connsiteX75" fmla="*/ 4290 w 5664"/>
              <a:gd name="connsiteY75" fmla="*/ 9933 h 12960"/>
              <a:gd name="connsiteX76" fmla="*/ 4290 w 5664"/>
              <a:gd name="connsiteY76" fmla="*/ 10202 h 12960"/>
              <a:gd name="connsiteX77" fmla="*/ 4322 w 5664"/>
              <a:gd name="connsiteY77" fmla="*/ 10548 h 12960"/>
              <a:gd name="connsiteX78" fmla="*/ 4164 w 5664"/>
              <a:gd name="connsiteY78" fmla="*/ 10753 h 12960"/>
              <a:gd name="connsiteX79" fmla="*/ 4053 w 5664"/>
              <a:gd name="connsiteY79" fmla="*/ 11085 h 12960"/>
              <a:gd name="connsiteX80" fmla="*/ 3801 w 5664"/>
              <a:gd name="connsiteY80" fmla="*/ 11367 h 12960"/>
              <a:gd name="connsiteX81" fmla="*/ 3739 w 5664"/>
              <a:gd name="connsiteY81" fmla="*/ 11652 h 12960"/>
              <a:gd name="connsiteX82" fmla="*/ 3599 w 5664"/>
              <a:gd name="connsiteY82" fmla="*/ 11936 h 12960"/>
              <a:gd name="connsiteX83" fmla="*/ 3536 w 5664"/>
              <a:gd name="connsiteY83" fmla="*/ 12156 h 12960"/>
              <a:gd name="connsiteX84" fmla="*/ 3505 w 5664"/>
              <a:gd name="connsiteY84" fmla="*/ 12534 h 12960"/>
              <a:gd name="connsiteX85" fmla="*/ 3276 w 5664"/>
              <a:gd name="connsiteY85" fmla="*/ 12708 h 12960"/>
              <a:gd name="connsiteX86" fmla="*/ 3048 w 5664"/>
              <a:gd name="connsiteY86" fmla="*/ 12866 h 12960"/>
              <a:gd name="connsiteX87" fmla="*/ 2812 w 5664"/>
              <a:gd name="connsiteY87" fmla="*/ 12960 h 12960"/>
              <a:gd name="connsiteX88" fmla="*/ 2464 w 5664"/>
              <a:gd name="connsiteY88" fmla="*/ 12960 h 12960"/>
              <a:gd name="connsiteX89" fmla="*/ 2150 w 5664"/>
              <a:gd name="connsiteY89" fmla="*/ 12677 h 12960"/>
              <a:gd name="connsiteX90" fmla="*/ 1991 w 5664"/>
              <a:gd name="connsiteY90" fmla="*/ 12393 h 12960"/>
              <a:gd name="connsiteX91" fmla="*/ 1944 w 5664"/>
              <a:gd name="connsiteY91" fmla="*/ 12125 h 12960"/>
              <a:gd name="connsiteX92" fmla="*/ 1637 w 5664"/>
              <a:gd name="connsiteY92" fmla="*/ 11825 h 12960"/>
              <a:gd name="connsiteX93" fmla="*/ 1503 w 5664"/>
              <a:gd name="connsiteY93" fmla="*/ 11607 h 12960"/>
              <a:gd name="connsiteX94" fmla="*/ 1543 w 5664"/>
              <a:gd name="connsiteY94" fmla="*/ 11376 h 12960"/>
              <a:gd name="connsiteX95" fmla="*/ 1354 w 5664"/>
              <a:gd name="connsiteY95" fmla="*/ 10855 h 12960"/>
              <a:gd name="connsiteX96" fmla="*/ 1154 w 5664"/>
              <a:gd name="connsiteY96" fmla="*/ 10059 h 12960"/>
              <a:gd name="connsiteX97" fmla="*/ 1211 w 5664"/>
              <a:gd name="connsiteY97" fmla="*/ 9460 h 12960"/>
              <a:gd name="connsiteX98" fmla="*/ 933 w 5664"/>
              <a:gd name="connsiteY98" fmla="*/ 8892 h 12960"/>
              <a:gd name="connsiteX99" fmla="*/ 885 w 5664"/>
              <a:gd name="connsiteY99" fmla="*/ 8514 h 12960"/>
              <a:gd name="connsiteX100" fmla="*/ 857 w 5664"/>
              <a:gd name="connsiteY100" fmla="*/ 8207 h 12960"/>
              <a:gd name="connsiteX101" fmla="*/ 588 w 5664"/>
              <a:gd name="connsiteY101" fmla="*/ 7899 h 12960"/>
              <a:gd name="connsiteX102" fmla="*/ 526 w 5664"/>
              <a:gd name="connsiteY102" fmla="*/ 7568 h 12960"/>
              <a:gd name="connsiteX103" fmla="*/ 399 w 5664"/>
              <a:gd name="connsiteY103" fmla="*/ 6906 h 12960"/>
              <a:gd name="connsiteX104" fmla="*/ 337 w 5664"/>
              <a:gd name="connsiteY104" fmla="*/ 6432 h 12960"/>
              <a:gd name="connsiteX105" fmla="*/ 226 w 5664"/>
              <a:gd name="connsiteY105" fmla="*/ 6212 h 12960"/>
              <a:gd name="connsiteX106" fmla="*/ 226 w 5664"/>
              <a:gd name="connsiteY106" fmla="*/ 5770 h 12960"/>
              <a:gd name="connsiteX107" fmla="*/ 133 w 5664"/>
              <a:gd name="connsiteY107" fmla="*/ 5502 h 12960"/>
              <a:gd name="connsiteX108" fmla="*/ 133 w 5664"/>
              <a:gd name="connsiteY108" fmla="*/ 5140 h 12960"/>
              <a:gd name="connsiteX109" fmla="*/ 22 w 5664"/>
              <a:gd name="connsiteY109" fmla="*/ 4919 h 12960"/>
              <a:gd name="connsiteX110" fmla="*/ 22 w 5664"/>
              <a:gd name="connsiteY110" fmla="*/ 4557 h 12960"/>
              <a:gd name="connsiteX111" fmla="*/ 22 w 5664"/>
              <a:gd name="connsiteY111" fmla="*/ 4557 h 12960"/>
              <a:gd name="connsiteX112" fmla="*/ 29 w 5664"/>
              <a:gd name="connsiteY112" fmla="*/ 4528 h 12960"/>
              <a:gd name="connsiteX113" fmla="*/ 35 w 5664"/>
              <a:gd name="connsiteY113" fmla="*/ 4499 h 12960"/>
              <a:gd name="connsiteX114" fmla="*/ 39 w 5664"/>
              <a:gd name="connsiteY114" fmla="*/ 4463 h 12960"/>
              <a:gd name="connsiteX115" fmla="*/ 42 w 5664"/>
              <a:gd name="connsiteY115" fmla="*/ 4426 h 12960"/>
              <a:gd name="connsiteX116" fmla="*/ 43 w 5664"/>
              <a:gd name="connsiteY116" fmla="*/ 4408 h 12960"/>
              <a:gd name="connsiteX117" fmla="*/ 42 w 5664"/>
              <a:gd name="connsiteY117" fmla="*/ 4390 h 12960"/>
              <a:gd name="connsiteX118" fmla="*/ 39 w 5664"/>
              <a:gd name="connsiteY118" fmla="*/ 4374 h 12960"/>
              <a:gd name="connsiteX119" fmla="*/ 35 w 5664"/>
              <a:gd name="connsiteY119" fmla="*/ 4358 h 12960"/>
              <a:gd name="connsiteX120" fmla="*/ 29 w 5664"/>
              <a:gd name="connsiteY120" fmla="*/ 4346 h 12960"/>
              <a:gd name="connsiteX121" fmla="*/ 22 w 5664"/>
              <a:gd name="connsiteY121" fmla="*/ 4335 h 12960"/>
              <a:gd name="connsiteX122" fmla="*/ 22 w 5664"/>
              <a:gd name="connsiteY122" fmla="*/ 4335 h 12960"/>
              <a:gd name="connsiteX123" fmla="*/ 17 w 5664"/>
              <a:gd name="connsiteY123" fmla="*/ 4331 h 12960"/>
              <a:gd name="connsiteX124" fmla="*/ 14 w 5664"/>
              <a:gd name="connsiteY124" fmla="*/ 4325 h 12960"/>
              <a:gd name="connsiteX125" fmla="*/ 9 w 5664"/>
              <a:gd name="connsiteY125" fmla="*/ 4310 h 12960"/>
              <a:gd name="connsiteX126" fmla="*/ 4 w 5664"/>
              <a:gd name="connsiteY126" fmla="*/ 4293 h 12960"/>
              <a:gd name="connsiteX127" fmla="*/ 1 w 5664"/>
              <a:gd name="connsiteY127" fmla="*/ 4274 h 12960"/>
              <a:gd name="connsiteX128" fmla="*/ 0 w 5664"/>
              <a:gd name="connsiteY128" fmla="*/ 4253 h 12960"/>
              <a:gd name="connsiteX129" fmla="*/ 1 w 5664"/>
              <a:gd name="connsiteY129" fmla="*/ 4230 h 12960"/>
              <a:gd name="connsiteX130" fmla="*/ 4 w 5664"/>
              <a:gd name="connsiteY130" fmla="*/ 4183 h 12960"/>
              <a:gd name="connsiteX131" fmla="*/ 9 w 5664"/>
              <a:gd name="connsiteY131" fmla="*/ 4140 h 12960"/>
              <a:gd name="connsiteX132" fmla="*/ 14 w 5664"/>
              <a:gd name="connsiteY132" fmla="*/ 4103 h 12960"/>
              <a:gd name="connsiteX133" fmla="*/ 22 w 5664"/>
              <a:gd name="connsiteY133" fmla="*/ 4068 h 12960"/>
              <a:gd name="connsiteX134" fmla="*/ 0 w 5664"/>
              <a:gd name="connsiteY134" fmla="*/ 3925 h 12960"/>
              <a:gd name="connsiteX0" fmla="*/ 0 w 5664"/>
              <a:gd name="connsiteY0" fmla="*/ 3925 h 12960"/>
              <a:gd name="connsiteX1" fmla="*/ 431 w 5664"/>
              <a:gd name="connsiteY1" fmla="*/ 2758 h 12960"/>
              <a:gd name="connsiteX2" fmla="*/ 633 w 5664"/>
              <a:gd name="connsiteY2" fmla="*/ 2412 h 12960"/>
              <a:gd name="connsiteX3" fmla="*/ 786 w 5664"/>
              <a:gd name="connsiteY3" fmla="*/ 2271 h 12960"/>
              <a:gd name="connsiteX4" fmla="*/ 849 w 5664"/>
              <a:gd name="connsiteY4" fmla="*/ 1875 h 12960"/>
              <a:gd name="connsiteX5" fmla="*/ 1021 w 5664"/>
              <a:gd name="connsiteY5" fmla="*/ 1790 h 12960"/>
              <a:gd name="connsiteX6" fmla="*/ 1348 w 5664"/>
              <a:gd name="connsiteY6" fmla="*/ 1378 h 12960"/>
              <a:gd name="connsiteX7" fmla="*/ 1438 w 5664"/>
              <a:gd name="connsiteY7" fmla="*/ 1141 h 12960"/>
              <a:gd name="connsiteX8" fmla="*/ 1755 w 5664"/>
              <a:gd name="connsiteY8" fmla="*/ 958 h 12960"/>
              <a:gd name="connsiteX9" fmla="*/ 1841 w 5664"/>
              <a:gd name="connsiteY9" fmla="*/ 740 h 12960"/>
              <a:gd name="connsiteX10" fmla="*/ 2046 w 5664"/>
              <a:gd name="connsiteY10" fmla="*/ 646 h 12960"/>
              <a:gd name="connsiteX11" fmla="*/ 2156 w 5664"/>
              <a:gd name="connsiteY11" fmla="*/ 489 h 12960"/>
              <a:gd name="connsiteX12" fmla="*/ 2362 w 5664"/>
              <a:gd name="connsiteY12" fmla="*/ 157 h 12960"/>
              <a:gd name="connsiteX13" fmla="*/ 2567 w 5664"/>
              <a:gd name="connsiteY13" fmla="*/ 0 h 12960"/>
              <a:gd name="connsiteX14" fmla="*/ 2708 w 5664"/>
              <a:gd name="connsiteY14" fmla="*/ 0 h 12960"/>
              <a:gd name="connsiteX15" fmla="*/ 2708 w 5664"/>
              <a:gd name="connsiteY15" fmla="*/ 0 h 12960"/>
              <a:gd name="connsiteX16" fmla="*/ 2721 w 5664"/>
              <a:gd name="connsiteY16" fmla="*/ 7 h 12960"/>
              <a:gd name="connsiteX17" fmla="*/ 2734 w 5664"/>
              <a:gd name="connsiteY17" fmla="*/ 17 h 12960"/>
              <a:gd name="connsiteX18" fmla="*/ 2750 w 5664"/>
              <a:gd name="connsiteY18" fmla="*/ 29 h 12960"/>
              <a:gd name="connsiteX19" fmla="*/ 2766 w 5664"/>
              <a:gd name="connsiteY19" fmla="*/ 43 h 12960"/>
              <a:gd name="connsiteX20" fmla="*/ 2782 w 5664"/>
              <a:gd name="connsiteY20" fmla="*/ 59 h 12960"/>
              <a:gd name="connsiteX21" fmla="*/ 2795 w 5664"/>
              <a:gd name="connsiteY21" fmla="*/ 76 h 12960"/>
              <a:gd name="connsiteX22" fmla="*/ 2799 w 5664"/>
              <a:gd name="connsiteY22" fmla="*/ 85 h 12960"/>
              <a:gd name="connsiteX23" fmla="*/ 2803 w 5664"/>
              <a:gd name="connsiteY23" fmla="*/ 94 h 12960"/>
              <a:gd name="connsiteX24" fmla="*/ 2803 w 5664"/>
              <a:gd name="connsiteY24" fmla="*/ 94 h 12960"/>
              <a:gd name="connsiteX25" fmla="*/ 2806 w 5664"/>
              <a:gd name="connsiteY25" fmla="*/ 102 h 12960"/>
              <a:gd name="connsiteX26" fmla="*/ 2812 w 5664"/>
              <a:gd name="connsiteY26" fmla="*/ 111 h 12960"/>
              <a:gd name="connsiteX27" fmla="*/ 2820 w 5664"/>
              <a:gd name="connsiteY27" fmla="*/ 120 h 12960"/>
              <a:gd name="connsiteX28" fmla="*/ 2829 w 5664"/>
              <a:gd name="connsiteY28" fmla="*/ 128 h 12960"/>
              <a:gd name="connsiteX29" fmla="*/ 2849 w 5664"/>
              <a:gd name="connsiteY29" fmla="*/ 144 h 12960"/>
              <a:gd name="connsiteX30" fmla="*/ 2871 w 5664"/>
              <a:gd name="connsiteY30" fmla="*/ 159 h 12960"/>
              <a:gd name="connsiteX31" fmla="*/ 2893 w 5664"/>
              <a:gd name="connsiteY31" fmla="*/ 172 h 12960"/>
              <a:gd name="connsiteX32" fmla="*/ 2911 w 5664"/>
              <a:gd name="connsiteY32" fmla="*/ 180 h 12960"/>
              <a:gd name="connsiteX33" fmla="*/ 2929 w 5664"/>
              <a:gd name="connsiteY33" fmla="*/ 189 h 12960"/>
              <a:gd name="connsiteX34" fmla="*/ 3103 w 5664"/>
              <a:gd name="connsiteY34" fmla="*/ 426 h 12960"/>
              <a:gd name="connsiteX35" fmla="*/ 3338 w 5664"/>
              <a:gd name="connsiteY35" fmla="*/ 630 h 12960"/>
              <a:gd name="connsiteX36" fmla="*/ 3527 w 5664"/>
              <a:gd name="connsiteY36" fmla="*/ 646 h 12960"/>
              <a:gd name="connsiteX37" fmla="*/ 3622 w 5664"/>
              <a:gd name="connsiteY37" fmla="*/ 740 h 12960"/>
              <a:gd name="connsiteX38" fmla="*/ 3622 w 5664"/>
              <a:gd name="connsiteY38" fmla="*/ 835 h 12960"/>
              <a:gd name="connsiteX39" fmla="*/ 3748 w 5664"/>
              <a:gd name="connsiteY39" fmla="*/ 883 h 12960"/>
              <a:gd name="connsiteX40" fmla="*/ 3906 w 5664"/>
              <a:gd name="connsiteY40" fmla="*/ 1008 h 12960"/>
              <a:gd name="connsiteX41" fmla="*/ 4009 w 5664"/>
              <a:gd name="connsiteY41" fmla="*/ 1122 h 12960"/>
              <a:gd name="connsiteX42" fmla="*/ 4072 w 5664"/>
              <a:gd name="connsiteY42" fmla="*/ 1359 h 12960"/>
              <a:gd name="connsiteX43" fmla="*/ 4213 w 5664"/>
              <a:gd name="connsiteY43" fmla="*/ 1418 h 12960"/>
              <a:gd name="connsiteX44" fmla="*/ 4249 w 5664"/>
              <a:gd name="connsiteY44" fmla="*/ 1572 h 12960"/>
              <a:gd name="connsiteX45" fmla="*/ 4391 w 5664"/>
              <a:gd name="connsiteY45" fmla="*/ 1821 h 12960"/>
              <a:gd name="connsiteX46" fmla="*/ 4581 w 5664"/>
              <a:gd name="connsiteY46" fmla="*/ 2009 h 12960"/>
              <a:gd name="connsiteX47" fmla="*/ 4604 w 5664"/>
              <a:gd name="connsiteY47" fmla="*/ 2330 h 12960"/>
              <a:gd name="connsiteX48" fmla="*/ 4722 w 5664"/>
              <a:gd name="connsiteY48" fmla="*/ 2530 h 12960"/>
              <a:gd name="connsiteX49" fmla="*/ 5018 w 5664"/>
              <a:gd name="connsiteY49" fmla="*/ 2685 h 12960"/>
              <a:gd name="connsiteX50" fmla="*/ 5112 w 5664"/>
              <a:gd name="connsiteY50" fmla="*/ 2803 h 12960"/>
              <a:gd name="connsiteX51" fmla="*/ 5159 w 5664"/>
              <a:gd name="connsiteY51" fmla="*/ 2944 h 12960"/>
              <a:gd name="connsiteX52" fmla="*/ 5243 w 5664"/>
              <a:gd name="connsiteY52" fmla="*/ 3027 h 12960"/>
              <a:gd name="connsiteX53" fmla="*/ 5432 w 5664"/>
              <a:gd name="connsiteY53" fmla="*/ 3288 h 12960"/>
              <a:gd name="connsiteX54" fmla="*/ 5523 w 5664"/>
              <a:gd name="connsiteY54" fmla="*/ 3563 h 12960"/>
              <a:gd name="connsiteX55" fmla="*/ 5585 w 5664"/>
              <a:gd name="connsiteY55" fmla="*/ 3642 h 12960"/>
              <a:gd name="connsiteX56" fmla="*/ 5606 w 5664"/>
              <a:gd name="connsiteY56" fmla="*/ 3725 h 12960"/>
              <a:gd name="connsiteX57" fmla="*/ 5664 w 5664"/>
              <a:gd name="connsiteY57" fmla="*/ 3863 h 12960"/>
              <a:gd name="connsiteX58" fmla="*/ 5664 w 5664"/>
              <a:gd name="connsiteY58" fmla="*/ 4162 h 12960"/>
              <a:gd name="connsiteX59" fmla="*/ 5664 w 5664"/>
              <a:gd name="connsiteY59" fmla="*/ 4351 h 12960"/>
              <a:gd name="connsiteX60" fmla="*/ 5491 w 5664"/>
              <a:gd name="connsiteY60" fmla="*/ 4753 h 12960"/>
              <a:gd name="connsiteX61" fmla="*/ 5585 w 5664"/>
              <a:gd name="connsiteY61" fmla="*/ 5249 h 12960"/>
              <a:gd name="connsiteX62" fmla="*/ 5523 w 5664"/>
              <a:gd name="connsiteY62" fmla="*/ 5408 h 12960"/>
              <a:gd name="connsiteX63" fmla="*/ 5539 w 5664"/>
              <a:gd name="connsiteY63" fmla="*/ 5613 h 12960"/>
              <a:gd name="connsiteX64" fmla="*/ 5443 w 5664"/>
              <a:gd name="connsiteY64" fmla="*/ 6196 h 12960"/>
              <a:gd name="connsiteX65" fmla="*/ 5318 w 5664"/>
              <a:gd name="connsiteY65" fmla="*/ 7142 h 12960"/>
              <a:gd name="connsiteX66" fmla="*/ 5096 w 5664"/>
              <a:gd name="connsiteY66" fmla="*/ 7442 h 12960"/>
              <a:gd name="connsiteX67" fmla="*/ 4923 w 5664"/>
              <a:gd name="connsiteY67" fmla="*/ 7977 h 12960"/>
              <a:gd name="connsiteX68" fmla="*/ 4779 w 5664"/>
              <a:gd name="connsiteY68" fmla="*/ 8277 h 12960"/>
              <a:gd name="connsiteX69" fmla="*/ 4685 w 5664"/>
              <a:gd name="connsiteY69" fmla="*/ 8609 h 12960"/>
              <a:gd name="connsiteX70" fmla="*/ 4669 w 5664"/>
              <a:gd name="connsiteY70" fmla="*/ 8971 h 12960"/>
              <a:gd name="connsiteX71" fmla="*/ 4479 w 5664"/>
              <a:gd name="connsiteY71" fmla="*/ 9303 h 12960"/>
              <a:gd name="connsiteX72" fmla="*/ 4495 w 5664"/>
              <a:gd name="connsiteY72" fmla="*/ 9413 h 12960"/>
              <a:gd name="connsiteX73" fmla="*/ 4385 w 5664"/>
              <a:gd name="connsiteY73" fmla="*/ 9586 h 12960"/>
              <a:gd name="connsiteX74" fmla="*/ 4290 w 5664"/>
              <a:gd name="connsiteY74" fmla="*/ 9933 h 12960"/>
              <a:gd name="connsiteX75" fmla="*/ 4290 w 5664"/>
              <a:gd name="connsiteY75" fmla="*/ 10202 h 12960"/>
              <a:gd name="connsiteX76" fmla="*/ 4322 w 5664"/>
              <a:gd name="connsiteY76" fmla="*/ 10548 h 12960"/>
              <a:gd name="connsiteX77" fmla="*/ 4164 w 5664"/>
              <a:gd name="connsiteY77" fmla="*/ 10753 h 12960"/>
              <a:gd name="connsiteX78" fmla="*/ 4053 w 5664"/>
              <a:gd name="connsiteY78" fmla="*/ 11085 h 12960"/>
              <a:gd name="connsiteX79" fmla="*/ 3801 w 5664"/>
              <a:gd name="connsiteY79" fmla="*/ 11367 h 12960"/>
              <a:gd name="connsiteX80" fmla="*/ 3739 w 5664"/>
              <a:gd name="connsiteY80" fmla="*/ 11652 h 12960"/>
              <a:gd name="connsiteX81" fmla="*/ 3599 w 5664"/>
              <a:gd name="connsiteY81" fmla="*/ 11936 h 12960"/>
              <a:gd name="connsiteX82" fmla="*/ 3536 w 5664"/>
              <a:gd name="connsiteY82" fmla="*/ 12156 h 12960"/>
              <a:gd name="connsiteX83" fmla="*/ 3505 w 5664"/>
              <a:gd name="connsiteY83" fmla="*/ 12534 h 12960"/>
              <a:gd name="connsiteX84" fmla="*/ 3276 w 5664"/>
              <a:gd name="connsiteY84" fmla="*/ 12708 h 12960"/>
              <a:gd name="connsiteX85" fmla="*/ 3048 w 5664"/>
              <a:gd name="connsiteY85" fmla="*/ 12866 h 12960"/>
              <a:gd name="connsiteX86" fmla="*/ 2812 w 5664"/>
              <a:gd name="connsiteY86" fmla="*/ 12960 h 12960"/>
              <a:gd name="connsiteX87" fmla="*/ 2464 w 5664"/>
              <a:gd name="connsiteY87" fmla="*/ 12960 h 12960"/>
              <a:gd name="connsiteX88" fmla="*/ 2150 w 5664"/>
              <a:gd name="connsiteY88" fmla="*/ 12677 h 12960"/>
              <a:gd name="connsiteX89" fmla="*/ 1991 w 5664"/>
              <a:gd name="connsiteY89" fmla="*/ 12393 h 12960"/>
              <a:gd name="connsiteX90" fmla="*/ 1944 w 5664"/>
              <a:gd name="connsiteY90" fmla="*/ 12125 h 12960"/>
              <a:gd name="connsiteX91" fmla="*/ 1637 w 5664"/>
              <a:gd name="connsiteY91" fmla="*/ 11825 h 12960"/>
              <a:gd name="connsiteX92" fmla="*/ 1503 w 5664"/>
              <a:gd name="connsiteY92" fmla="*/ 11607 h 12960"/>
              <a:gd name="connsiteX93" fmla="*/ 1543 w 5664"/>
              <a:gd name="connsiteY93" fmla="*/ 11376 h 12960"/>
              <a:gd name="connsiteX94" fmla="*/ 1354 w 5664"/>
              <a:gd name="connsiteY94" fmla="*/ 10855 h 12960"/>
              <a:gd name="connsiteX95" fmla="*/ 1154 w 5664"/>
              <a:gd name="connsiteY95" fmla="*/ 10059 h 12960"/>
              <a:gd name="connsiteX96" fmla="*/ 1211 w 5664"/>
              <a:gd name="connsiteY96" fmla="*/ 9460 h 12960"/>
              <a:gd name="connsiteX97" fmla="*/ 933 w 5664"/>
              <a:gd name="connsiteY97" fmla="*/ 8892 h 12960"/>
              <a:gd name="connsiteX98" fmla="*/ 885 w 5664"/>
              <a:gd name="connsiteY98" fmla="*/ 8514 h 12960"/>
              <a:gd name="connsiteX99" fmla="*/ 857 w 5664"/>
              <a:gd name="connsiteY99" fmla="*/ 8207 h 12960"/>
              <a:gd name="connsiteX100" fmla="*/ 588 w 5664"/>
              <a:gd name="connsiteY100" fmla="*/ 7899 h 12960"/>
              <a:gd name="connsiteX101" fmla="*/ 526 w 5664"/>
              <a:gd name="connsiteY101" fmla="*/ 7568 h 12960"/>
              <a:gd name="connsiteX102" fmla="*/ 399 w 5664"/>
              <a:gd name="connsiteY102" fmla="*/ 6906 h 12960"/>
              <a:gd name="connsiteX103" fmla="*/ 337 w 5664"/>
              <a:gd name="connsiteY103" fmla="*/ 6432 h 12960"/>
              <a:gd name="connsiteX104" fmla="*/ 226 w 5664"/>
              <a:gd name="connsiteY104" fmla="*/ 6212 h 12960"/>
              <a:gd name="connsiteX105" fmla="*/ 226 w 5664"/>
              <a:gd name="connsiteY105" fmla="*/ 5770 h 12960"/>
              <a:gd name="connsiteX106" fmla="*/ 133 w 5664"/>
              <a:gd name="connsiteY106" fmla="*/ 5502 h 12960"/>
              <a:gd name="connsiteX107" fmla="*/ 133 w 5664"/>
              <a:gd name="connsiteY107" fmla="*/ 5140 h 12960"/>
              <a:gd name="connsiteX108" fmla="*/ 22 w 5664"/>
              <a:gd name="connsiteY108" fmla="*/ 4919 h 12960"/>
              <a:gd name="connsiteX109" fmla="*/ 22 w 5664"/>
              <a:gd name="connsiteY109" fmla="*/ 4557 h 12960"/>
              <a:gd name="connsiteX110" fmla="*/ 22 w 5664"/>
              <a:gd name="connsiteY110" fmla="*/ 4557 h 12960"/>
              <a:gd name="connsiteX111" fmla="*/ 29 w 5664"/>
              <a:gd name="connsiteY111" fmla="*/ 4528 h 12960"/>
              <a:gd name="connsiteX112" fmla="*/ 35 w 5664"/>
              <a:gd name="connsiteY112" fmla="*/ 4499 h 12960"/>
              <a:gd name="connsiteX113" fmla="*/ 39 w 5664"/>
              <a:gd name="connsiteY113" fmla="*/ 4463 h 12960"/>
              <a:gd name="connsiteX114" fmla="*/ 42 w 5664"/>
              <a:gd name="connsiteY114" fmla="*/ 4426 h 12960"/>
              <a:gd name="connsiteX115" fmla="*/ 43 w 5664"/>
              <a:gd name="connsiteY115" fmla="*/ 4408 h 12960"/>
              <a:gd name="connsiteX116" fmla="*/ 42 w 5664"/>
              <a:gd name="connsiteY116" fmla="*/ 4390 h 12960"/>
              <a:gd name="connsiteX117" fmla="*/ 39 w 5664"/>
              <a:gd name="connsiteY117" fmla="*/ 4374 h 12960"/>
              <a:gd name="connsiteX118" fmla="*/ 35 w 5664"/>
              <a:gd name="connsiteY118" fmla="*/ 4358 h 12960"/>
              <a:gd name="connsiteX119" fmla="*/ 29 w 5664"/>
              <a:gd name="connsiteY119" fmla="*/ 4346 h 12960"/>
              <a:gd name="connsiteX120" fmla="*/ 22 w 5664"/>
              <a:gd name="connsiteY120" fmla="*/ 4335 h 12960"/>
              <a:gd name="connsiteX121" fmla="*/ 22 w 5664"/>
              <a:gd name="connsiteY121" fmla="*/ 4335 h 12960"/>
              <a:gd name="connsiteX122" fmla="*/ 17 w 5664"/>
              <a:gd name="connsiteY122" fmla="*/ 4331 h 12960"/>
              <a:gd name="connsiteX123" fmla="*/ 14 w 5664"/>
              <a:gd name="connsiteY123" fmla="*/ 4325 h 12960"/>
              <a:gd name="connsiteX124" fmla="*/ 9 w 5664"/>
              <a:gd name="connsiteY124" fmla="*/ 4310 h 12960"/>
              <a:gd name="connsiteX125" fmla="*/ 4 w 5664"/>
              <a:gd name="connsiteY125" fmla="*/ 4293 h 12960"/>
              <a:gd name="connsiteX126" fmla="*/ 1 w 5664"/>
              <a:gd name="connsiteY126" fmla="*/ 4274 h 12960"/>
              <a:gd name="connsiteX127" fmla="*/ 0 w 5664"/>
              <a:gd name="connsiteY127" fmla="*/ 4253 h 12960"/>
              <a:gd name="connsiteX128" fmla="*/ 1 w 5664"/>
              <a:gd name="connsiteY128" fmla="*/ 4230 h 12960"/>
              <a:gd name="connsiteX129" fmla="*/ 4 w 5664"/>
              <a:gd name="connsiteY129" fmla="*/ 4183 h 12960"/>
              <a:gd name="connsiteX130" fmla="*/ 9 w 5664"/>
              <a:gd name="connsiteY130" fmla="*/ 4140 h 12960"/>
              <a:gd name="connsiteX131" fmla="*/ 14 w 5664"/>
              <a:gd name="connsiteY131" fmla="*/ 4103 h 12960"/>
              <a:gd name="connsiteX132" fmla="*/ 22 w 5664"/>
              <a:gd name="connsiteY132" fmla="*/ 4068 h 12960"/>
              <a:gd name="connsiteX133" fmla="*/ 0 w 5664"/>
              <a:gd name="connsiteY133" fmla="*/ 3925 h 12960"/>
              <a:gd name="connsiteX0" fmla="*/ 633 w 5664"/>
              <a:gd name="connsiteY0" fmla="*/ 2412 h 12960"/>
              <a:gd name="connsiteX1" fmla="*/ 786 w 5664"/>
              <a:gd name="connsiteY1" fmla="*/ 2271 h 12960"/>
              <a:gd name="connsiteX2" fmla="*/ 849 w 5664"/>
              <a:gd name="connsiteY2" fmla="*/ 1875 h 12960"/>
              <a:gd name="connsiteX3" fmla="*/ 1021 w 5664"/>
              <a:gd name="connsiteY3" fmla="*/ 1790 h 12960"/>
              <a:gd name="connsiteX4" fmla="*/ 1348 w 5664"/>
              <a:gd name="connsiteY4" fmla="*/ 1378 h 12960"/>
              <a:gd name="connsiteX5" fmla="*/ 1438 w 5664"/>
              <a:gd name="connsiteY5" fmla="*/ 1141 h 12960"/>
              <a:gd name="connsiteX6" fmla="*/ 1755 w 5664"/>
              <a:gd name="connsiteY6" fmla="*/ 958 h 12960"/>
              <a:gd name="connsiteX7" fmla="*/ 1841 w 5664"/>
              <a:gd name="connsiteY7" fmla="*/ 740 h 12960"/>
              <a:gd name="connsiteX8" fmla="*/ 2046 w 5664"/>
              <a:gd name="connsiteY8" fmla="*/ 646 h 12960"/>
              <a:gd name="connsiteX9" fmla="*/ 2156 w 5664"/>
              <a:gd name="connsiteY9" fmla="*/ 489 h 12960"/>
              <a:gd name="connsiteX10" fmla="*/ 2362 w 5664"/>
              <a:gd name="connsiteY10" fmla="*/ 157 h 12960"/>
              <a:gd name="connsiteX11" fmla="*/ 2567 w 5664"/>
              <a:gd name="connsiteY11" fmla="*/ 0 h 12960"/>
              <a:gd name="connsiteX12" fmla="*/ 2708 w 5664"/>
              <a:gd name="connsiteY12" fmla="*/ 0 h 12960"/>
              <a:gd name="connsiteX13" fmla="*/ 2708 w 5664"/>
              <a:gd name="connsiteY13" fmla="*/ 0 h 12960"/>
              <a:gd name="connsiteX14" fmla="*/ 2721 w 5664"/>
              <a:gd name="connsiteY14" fmla="*/ 7 h 12960"/>
              <a:gd name="connsiteX15" fmla="*/ 2734 w 5664"/>
              <a:gd name="connsiteY15" fmla="*/ 17 h 12960"/>
              <a:gd name="connsiteX16" fmla="*/ 2750 w 5664"/>
              <a:gd name="connsiteY16" fmla="*/ 29 h 12960"/>
              <a:gd name="connsiteX17" fmla="*/ 2766 w 5664"/>
              <a:gd name="connsiteY17" fmla="*/ 43 h 12960"/>
              <a:gd name="connsiteX18" fmla="*/ 2782 w 5664"/>
              <a:gd name="connsiteY18" fmla="*/ 59 h 12960"/>
              <a:gd name="connsiteX19" fmla="*/ 2795 w 5664"/>
              <a:gd name="connsiteY19" fmla="*/ 76 h 12960"/>
              <a:gd name="connsiteX20" fmla="*/ 2799 w 5664"/>
              <a:gd name="connsiteY20" fmla="*/ 85 h 12960"/>
              <a:gd name="connsiteX21" fmla="*/ 2803 w 5664"/>
              <a:gd name="connsiteY21" fmla="*/ 94 h 12960"/>
              <a:gd name="connsiteX22" fmla="*/ 2803 w 5664"/>
              <a:gd name="connsiteY22" fmla="*/ 94 h 12960"/>
              <a:gd name="connsiteX23" fmla="*/ 2806 w 5664"/>
              <a:gd name="connsiteY23" fmla="*/ 102 h 12960"/>
              <a:gd name="connsiteX24" fmla="*/ 2812 w 5664"/>
              <a:gd name="connsiteY24" fmla="*/ 111 h 12960"/>
              <a:gd name="connsiteX25" fmla="*/ 2820 w 5664"/>
              <a:gd name="connsiteY25" fmla="*/ 120 h 12960"/>
              <a:gd name="connsiteX26" fmla="*/ 2829 w 5664"/>
              <a:gd name="connsiteY26" fmla="*/ 128 h 12960"/>
              <a:gd name="connsiteX27" fmla="*/ 2849 w 5664"/>
              <a:gd name="connsiteY27" fmla="*/ 144 h 12960"/>
              <a:gd name="connsiteX28" fmla="*/ 2871 w 5664"/>
              <a:gd name="connsiteY28" fmla="*/ 159 h 12960"/>
              <a:gd name="connsiteX29" fmla="*/ 2893 w 5664"/>
              <a:gd name="connsiteY29" fmla="*/ 172 h 12960"/>
              <a:gd name="connsiteX30" fmla="*/ 2911 w 5664"/>
              <a:gd name="connsiteY30" fmla="*/ 180 h 12960"/>
              <a:gd name="connsiteX31" fmla="*/ 2929 w 5664"/>
              <a:gd name="connsiteY31" fmla="*/ 189 h 12960"/>
              <a:gd name="connsiteX32" fmla="*/ 3103 w 5664"/>
              <a:gd name="connsiteY32" fmla="*/ 426 h 12960"/>
              <a:gd name="connsiteX33" fmla="*/ 3338 w 5664"/>
              <a:gd name="connsiteY33" fmla="*/ 630 h 12960"/>
              <a:gd name="connsiteX34" fmla="*/ 3527 w 5664"/>
              <a:gd name="connsiteY34" fmla="*/ 646 h 12960"/>
              <a:gd name="connsiteX35" fmla="*/ 3622 w 5664"/>
              <a:gd name="connsiteY35" fmla="*/ 740 h 12960"/>
              <a:gd name="connsiteX36" fmla="*/ 3622 w 5664"/>
              <a:gd name="connsiteY36" fmla="*/ 835 h 12960"/>
              <a:gd name="connsiteX37" fmla="*/ 3748 w 5664"/>
              <a:gd name="connsiteY37" fmla="*/ 883 h 12960"/>
              <a:gd name="connsiteX38" fmla="*/ 3906 w 5664"/>
              <a:gd name="connsiteY38" fmla="*/ 1008 h 12960"/>
              <a:gd name="connsiteX39" fmla="*/ 4009 w 5664"/>
              <a:gd name="connsiteY39" fmla="*/ 1122 h 12960"/>
              <a:gd name="connsiteX40" fmla="*/ 4072 w 5664"/>
              <a:gd name="connsiteY40" fmla="*/ 1359 h 12960"/>
              <a:gd name="connsiteX41" fmla="*/ 4213 w 5664"/>
              <a:gd name="connsiteY41" fmla="*/ 1418 h 12960"/>
              <a:gd name="connsiteX42" fmla="*/ 4249 w 5664"/>
              <a:gd name="connsiteY42" fmla="*/ 1572 h 12960"/>
              <a:gd name="connsiteX43" fmla="*/ 4391 w 5664"/>
              <a:gd name="connsiteY43" fmla="*/ 1821 h 12960"/>
              <a:gd name="connsiteX44" fmla="*/ 4581 w 5664"/>
              <a:gd name="connsiteY44" fmla="*/ 2009 h 12960"/>
              <a:gd name="connsiteX45" fmla="*/ 4604 w 5664"/>
              <a:gd name="connsiteY45" fmla="*/ 2330 h 12960"/>
              <a:gd name="connsiteX46" fmla="*/ 4722 w 5664"/>
              <a:gd name="connsiteY46" fmla="*/ 2530 h 12960"/>
              <a:gd name="connsiteX47" fmla="*/ 5018 w 5664"/>
              <a:gd name="connsiteY47" fmla="*/ 2685 h 12960"/>
              <a:gd name="connsiteX48" fmla="*/ 5112 w 5664"/>
              <a:gd name="connsiteY48" fmla="*/ 2803 h 12960"/>
              <a:gd name="connsiteX49" fmla="*/ 5159 w 5664"/>
              <a:gd name="connsiteY49" fmla="*/ 2944 h 12960"/>
              <a:gd name="connsiteX50" fmla="*/ 5243 w 5664"/>
              <a:gd name="connsiteY50" fmla="*/ 3027 h 12960"/>
              <a:gd name="connsiteX51" fmla="*/ 5432 w 5664"/>
              <a:gd name="connsiteY51" fmla="*/ 3288 h 12960"/>
              <a:gd name="connsiteX52" fmla="*/ 5523 w 5664"/>
              <a:gd name="connsiteY52" fmla="*/ 3563 h 12960"/>
              <a:gd name="connsiteX53" fmla="*/ 5585 w 5664"/>
              <a:gd name="connsiteY53" fmla="*/ 3642 h 12960"/>
              <a:gd name="connsiteX54" fmla="*/ 5606 w 5664"/>
              <a:gd name="connsiteY54" fmla="*/ 3725 h 12960"/>
              <a:gd name="connsiteX55" fmla="*/ 5664 w 5664"/>
              <a:gd name="connsiteY55" fmla="*/ 3863 h 12960"/>
              <a:gd name="connsiteX56" fmla="*/ 5664 w 5664"/>
              <a:gd name="connsiteY56" fmla="*/ 4162 h 12960"/>
              <a:gd name="connsiteX57" fmla="*/ 5664 w 5664"/>
              <a:gd name="connsiteY57" fmla="*/ 4351 h 12960"/>
              <a:gd name="connsiteX58" fmla="*/ 5491 w 5664"/>
              <a:gd name="connsiteY58" fmla="*/ 4753 h 12960"/>
              <a:gd name="connsiteX59" fmla="*/ 5585 w 5664"/>
              <a:gd name="connsiteY59" fmla="*/ 5249 h 12960"/>
              <a:gd name="connsiteX60" fmla="*/ 5523 w 5664"/>
              <a:gd name="connsiteY60" fmla="*/ 5408 h 12960"/>
              <a:gd name="connsiteX61" fmla="*/ 5539 w 5664"/>
              <a:gd name="connsiteY61" fmla="*/ 5613 h 12960"/>
              <a:gd name="connsiteX62" fmla="*/ 5443 w 5664"/>
              <a:gd name="connsiteY62" fmla="*/ 6196 h 12960"/>
              <a:gd name="connsiteX63" fmla="*/ 5318 w 5664"/>
              <a:gd name="connsiteY63" fmla="*/ 7142 h 12960"/>
              <a:gd name="connsiteX64" fmla="*/ 5096 w 5664"/>
              <a:gd name="connsiteY64" fmla="*/ 7442 h 12960"/>
              <a:gd name="connsiteX65" fmla="*/ 4923 w 5664"/>
              <a:gd name="connsiteY65" fmla="*/ 7977 h 12960"/>
              <a:gd name="connsiteX66" fmla="*/ 4779 w 5664"/>
              <a:gd name="connsiteY66" fmla="*/ 8277 h 12960"/>
              <a:gd name="connsiteX67" fmla="*/ 4685 w 5664"/>
              <a:gd name="connsiteY67" fmla="*/ 8609 h 12960"/>
              <a:gd name="connsiteX68" fmla="*/ 4669 w 5664"/>
              <a:gd name="connsiteY68" fmla="*/ 8971 h 12960"/>
              <a:gd name="connsiteX69" fmla="*/ 4479 w 5664"/>
              <a:gd name="connsiteY69" fmla="*/ 9303 h 12960"/>
              <a:gd name="connsiteX70" fmla="*/ 4495 w 5664"/>
              <a:gd name="connsiteY70" fmla="*/ 9413 h 12960"/>
              <a:gd name="connsiteX71" fmla="*/ 4385 w 5664"/>
              <a:gd name="connsiteY71" fmla="*/ 9586 h 12960"/>
              <a:gd name="connsiteX72" fmla="*/ 4290 w 5664"/>
              <a:gd name="connsiteY72" fmla="*/ 9933 h 12960"/>
              <a:gd name="connsiteX73" fmla="*/ 4290 w 5664"/>
              <a:gd name="connsiteY73" fmla="*/ 10202 h 12960"/>
              <a:gd name="connsiteX74" fmla="*/ 4322 w 5664"/>
              <a:gd name="connsiteY74" fmla="*/ 10548 h 12960"/>
              <a:gd name="connsiteX75" fmla="*/ 4164 w 5664"/>
              <a:gd name="connsiteY75" fmla="*/ 10753 h 12960"/>
              <a:gd name="connsiteX76" fmla="*/ 4053 w 5664"/>
              <a:gd name="connsiteY76" fmla="*/ 11085 h 12960"/>
              <a:gd name="connsiteX77" fmla="*/ 3801 w 5664"/>
              <a:gd name="connsiteY77" fmla="*/ 11367 h 12960"/>
              <a:gd name="connsiteX78" fmla="*/ 3739 w 5664"/>
              <a:gd name="connsiteY78" fmla="*/ 11652 h 12960"/>
              <a:gd name="connsiteX79" fmla="*/ 3599 w 5664"/>
              <a:gd name="connsiteY79" fmla="*/ 11936 h 12960"/>
              <a:gd name="connsiteX80" fmla="*/ 3536 w 5664"/>
              <a:gd name="connsiteY80" fmla="*/ 12156 h 12960"/>
              <a:gd name="connsiteX81" fmla="*/ 3505 w 5664"/>
              <a:gd name="connsiteY81" fmla="*/ 12534 h 12960"/>
              <a:gd name="connsiteX82" fmla="*/ 3276 w 5664"/>
              <a:gd name="connsiteY82" fmla="*/ 12708 h 12960"/>
              <a:gd name="connsiteX83" fmla="*/ 3048 w 5664"/>
              <a:gd name="connsiteY83" fmla="*/ 12866 h 12960"/>
              <a:gd name="connsiteX84" fmla="*/ 2812 w 5664"/>
              <a:gd name="connsiteY84" fmla="*/ 12960 h 12960"/>
              <a:gd name="connsiteX85" fmla="*/ 2464 w 5664"/>
              <a:gd name="connsiteY85" fmla="*/ 12960 h 12960"/>
              <a:gd name="connsiteX86" fmla="*/ 2150 w 5664"/>
              <a:gd name="connsiteY86" fmla="*/ 12677 h 12960"/>
              <a:gd name="connsiteX87" fmla="*/ 1991 w 5664"/>
              <a:gd name="connsiteY87" fmla="*/ 12393 h 12960"/>
              <a:gd name="connsiteX88" fmla="*/ 1944 w 5664"/>
              <a:gd name="connsiteY88" fmla="*/ 12125 h 12960"/>
              <a:gd name="connsiteX89" fmla="*/ 1637 w 5664"/>
              <a:gd name="connsiteY89" fmla="*/ 11825 h 12960"/>
              <a:gd name="connsiteX90" fmla="*/ 1503 w 5664"/>
              <a:gd name="connsiteY90" fmla="*/ 11607 h 12960"/>
              <a:gd name="connsiteX91" fmla="*/ 1543 w 5664"/>
              <a:gd name="connsiteY91" fmla="*/ 11376 h 12960"/>
              <a:gd name="connsiteX92" fmla="*/ 1354 w 5664"/>
              <a:gd name="connsiteY92" fmla="*/ 10855 h 12960"/>
              <a:gd name="connsiteX93" fmla="*/ 1154 w 5664"/>
              <a:gd name="connsiteY93" fmla="*/ 10059 h 12960"/>
              <a:gd name="connsiteX94" fmla="*/ 1211 w 5664"/>
              <a:gd name="connsiteY94" fmla="*/ 9460 h 12960"/>
              <a:gd name="connsiteX95" fmla="*/ 933 w 5664"/>
              <a:gd name="connsiteY95" fmla="*/ 8892 h 12960"/>
              <a:gd name="connsiteX96" fmla="*/ 885 w 5664"/>
              <a:gd name="connsiteY96" fmla="*/ 8514 h 12960"/>
              <a:gd name="connsiteX97" fmla="*/ 857 w 5664"/>
              <a:gd name="connsiteY97" fmla="*/ 8207 h 12960"/>
              <a:gd name="connsiteX98" fmla="*/ 588 w 5664"/>
              <a:gd name="connsiteY98" fmla="*/ 7899 h 12960"/>
              <a:gd name="connsiteX99" fmla="*/ 526 w 5664"/>
              <a:gd name="connsiteY99" fmla="*/ 7568 h 12960"/>
              <a:gd name="connsiteX100" fmla="*/ 399 w 5664"/>
              <a:gd name="connsiteY100" fmla="*/ 6906 h 12960"/>
              <a:gd name="connsiteX101" fmla="*/ 337 w 5664"/>
              <a:gd name="connsiteY101" fmla="*/ 6432 h 12960"/>
              <a:gd name="connsiteX102" fmla="*/ 226 w 5664"/>
              <a:gd name="connsiteY102" fmla="*/ 6212 h 12960"/>
              <a:gd name="connsiteX103" fmla="*/ 226 w 5664"/>
              <a:gd name="connsiteY103" fmla="*/ 5770 h 12960"/>
              <a:gd name="connsiteX104" fmla="*/ 133 w 5664"/>
              <a:gd name="connsiteY104" fmla="*/ 5502 h 12960"/>
              <a:gd name="connsiteX105" fmla="*/ 133 w 5664"/>
              <a:gd name="connsiteY105" fmla="*/ 5140 h 12960"/>
              <a:gd name="connsiteX106" fmla="*/ 22 w 5664"/>
              <a:gd name="connsiteY106" fmla="*/ 4919 h 12960"/>
              <a:gd name="connsiteX107" fmla="*/ 22 w 5664"/>
              <a:gd name="connsiteY107" fmla="*/ 4557 h 12960"/>
              <a:gd name="connsiteX108" fmla="*/ 22 w 5664"/>
              <a:gd name="connsiteY108" fmla="*/ 4557 h 12960"/>
              <a:gd name="connsiteX109" fmla="*/ 29 w 5664"/>
              <a:gd name="connsiteY109" fmla="*/ 4528 h 12960"/>
              <a:gd name="connsiteX110" fmla="*/ 35 w 5664"/>
              <a:gd name="connsiteY110" fmla="*/ 4499 h 12960"/>
              <a:gd name="connsiteX111" fmla="*/ 39 w 5664"/>
              <a:gd name="connsiteY111" fmla="*/ 4463 h 12960"/>
              <a:gd name="connsiteX112" fmla="*/ 42 w 5664"/>
              <a:gd name="connsiteY112" fmla="*/ 4426 h 12960"/>
              <a:gd name="connsiteX113" fmla="*/ 43 w 5664"/>
              <a:gd name="connsiteY113" fmla="*/ 4408 h 12960"/>
              <a:gd name="connsiteX114" fmla="*/ 42 w 5664"/>
              <a:gd name="connsiteY114" fmla="*/ 4390 h 12960"/>
              <a:gd name="connsiteX115" fmla="*/ 39 w 5664"/>
              <a:gd name="connsiteY115" fmla="*/ 4374 h 12960"/>
              <a:gd name="connsiteX116" fmla="*/ 35 w 5664"/>
              <a:gd name="connsiteY116" fmla="*/ 4358 h 12960"/>
              <a:gd name="connsiteX117" fmla="*/ 29 w 5664"/>
              <a:gd name="connsiteY117" fmla="*/ 4346 h 12960"/>
              <a:gd name="connsiteX118" fmla="*/ 22 w 5664"/>
              <a:gd name="connsiteY118" fmla="*/ 4335 h 12960"/>
              <a:gd name="connsiteX119" fmla="*/ 22 w 5664"/>
              <a:gd name="connsiteY119" fmla="*/ 4335 h 12960"/>
              <a:gd name="connsiteX120" fmla="*/ 17 w 5664"/>
              <a:gd name="connsiteY120" fmla="*/ 4331 h 12960"/>
              <a:gd name="connsiteX121" fmla="*/ 14 w 5664"/>
              <a:gd name="connsiteY121" fmla="*/ 4325 h 12960"/>
              <a:gd name="connsiteX122" fmla="*/ 9 w 5664"/>
              <a:gd name="connsiteY122" fmla="*/ 4310 h 12960"/>
              <a:gd name="connsiteX123" fmla="*/ 4 w 5664"/>
              <a:gd name="connsiteY123" fmla="*/ 4293 h 12960"/>
              <a:gd name="connsiteX124" fmla="*/ 1 w 5664"/>
              <a:gd name="connsiteY124" fmla="*/ 4274 h 12960"/>
              <a:gd name="connsiteX125" fmla="*/ 0 w 5664"/>
              <a:gd name="connsiteY125" fmla="*/ 4253 h 12960"/>
              <a:gd name="connsiteX126" fmla="*/ 1 w 5664"/>
              <a:gd name="connsiteY126" fmla="*/ 4230 h 12960"/>
              <a:gd name="connsiteX127" fmla="*/ 4 w 5664"/>
              <a:gd name="connsiteY127" fmla="*/ 4183 h 12960"/>
              <a:gd name="connsiteX128" fmla="*/ 9 w 5664"/>
              <a:gd name="connsiteY128" fmla="*/ 4140 h 12960"/>
              <a:gd name="connsiteX129" fmla="*/ 14 w 5664"/>
              <a:gd name="connsiteY129" fmla="*/ 4103 h 12960"/>
              <a:gd name="connsiteX130" fmla="*/ 22 w 5664"/>
              <a:gd name="connsiteY130" fmla="*/ 4068 h 12960"/>
              <a:gd name="connsiteX131" fmla="*/ 0 w 5664"/>
              <a:gd name="connsiteY131" fmla="*/ 3925 h 12960"/>
              <a:gd name="connsiteX132" fmla="*/ 630 w 5664"/>
              <a:gd name="connsiteY132" fmla="*/ 2957 h 12960"/>
              <a:gd name="connsiteX0" fmla="*/ 633 w 5664"/>
              <a:gd name="connsiteY0" fmla="*/ 2412 h 12960"/>
              <a:gd name="connsiteX1" fmla="*/ 786 w 5664"/>
              <a:gd name="connsiteY1" fmla="*/ 2271 h 12960"/>
              <a:gd name="connsiteX2" fmla="*/ 849 w 5664"/>
              <a:gd name="connsiteY2" fmla="*/ 1875 h 12960"/>
              <a:gd name="connsiteX3" fmla="*/ 1021 w 5664"/>
              <a:gd name="connsiteY3" fmla="*/ 1790 h 12960"/>
              <a:gd name="connsiteX4" fmla="*/ 1348 w 5664"/>
              <a:gd name="connsiteY4" fmla="*/ 1378 h 12960"/>
              <a:gd name="connsiteX5" fmla="*/ 1438 w 5664"/>
              <a:gd name="connsiteY5" fmla="*/ 1141 h 12960"/>
              <a:gd name="connsiteX6" fmla="*/ 1755 w 5664"/>
              <a:gd name="connsiteY6" fmla="*/ 958 h 12960"/>
              <a:gd name="connsiteX7" fmla="*/ 1841 w 5664"/>
              <a:gd name="connsiteY7" fmla="*/ 740 h 12960"/>
              <a:gd name="connsiteX8" fmla="*/ 2046 w 5664"/>
              <a:gd name="connsiteY8" fmla="*/ 646 h 12960"/>
              <a:gd name="connsiteX9" fmla="*/ 2156 w 5664"/>
              <a:gd name="connsiteY9" fmla="*/ 489 h 12960"/>
              <a:gd name="connsiteX10" fmla="*/ 2362 w 5664"/>
              <a:gd name="connsiteY10" fmla="*/ 157 h 12960"/>
              <a:gd name="connsiteX11" fmla="*/ 2567 w 5664"/>
              <a:gd name="connsiteY11" fmla="*/ 0 h 12960"/>
              <a:gd name="connsiteX12" fmla="*/ 2708 w 5664"/>
              <a:gd name="connsiteY12" fmla="*/ 0 h 12960"/>
              <a:gd name="connsiteX13" fmla="*/ 2708 w 5664"/>
              <a:gd name="connsiteY13" fmla="*/ 0 h 12960"/>
              <a:gd name="connsiteX14" fmla="*/ 2721 w 5664"/>
              <a:gd name="connsiteY14" fmla="*/ 7 h 12960"/>
              <a:gd name="connsiteX15" fmla="*/ 2734 w 5664"/>
              <a:gd name="connsiteY15" fmla="*/ 17 h 12960"/>
              <a:gd name="connsiteX16" fmla="*/ 2750 w 5664"/>
              <a:gd name="connsiteY16" fmla="*/ 29 h 12960"/>
              <a:gd name="connsiteX17" fmla="*/ 2766 w 5664"/>
              <a:gd name="connsiteY17" fmla="*/ 43 h 12960"/>
              <a:gd name="connsiteX18" fmla="*/ 2782 w 5664"/>
              <a:gd name="connsiteY18" fmla="*/ 59 h 12960"/>
              <a:gd name="connsiteX19" fmla="*/ 2795 w 5664"/>
              <a:gd name="connsiteY19" fmla="*/ 76 h 12960"/>
              <a:gd name="connsiteX20" fmla="*/ 2799 w 5664"/>
              <a:gd name="connsiteY20" fmla="*/ 85 h 12960"/>
              <a:gd name="connsiteX21" fmla="*/ 2803 w 5664"/>
              <a:gd name="connsiteY21" fmla="*/ 94 h 12960"/>
              <a:gd name="connsiteX22" fmla="*/ 2803 w 5664"/>
              <a:gd name="connsiteY22" fmla="*/ 94 h 12960"/>
              <a:gd name="connsiteX23" fmla="*/ 2806 w 5664"/>
              <a:gd name="connsiteY23" fmla="*/ 102 h 12960"/>
              <a:gd name="connsiteX24" fmla="*/ 2812 w 5664"/>
              <a:gd name="connsiteY24" fmla="*/ 111 h 12960"/>
              <a:gd name="connsiteX25" fmla="*/ 2820 w 5664"/>
              <a:gd name="connsiteY25" fmla="*/ 120 h 12960"/>
              <a:gd name="connsiteX26" fmla="*/ 2829 w 5664"/>
              <a:gd name="connsiteY26" fmla="*/ 128 h 12960"/>
              <a:gd name="connsiteX27" fmla="*/ 2849 w 5664"/>
              <a:gd name="connsiteY27" fmla="*/ 144 h 12960"/>
              <a:gd name="connsiteX28" fmla="*/ 2871 w 5664"/>
              <a:gd name="connsiteY28" fmla="*/ 159 h 12960"/>
              <a:gd name="connsiteX29" fmla="*/ 2893 w 5664"/>
              <a:gd name="connsiteY29" fmla="*/ 172 h 12960"/>
              <a:gd name="connsiteX30" fmla="*/ 2911 w 5664"/>
              <a:gd name="connsiteY30" fmla="*/ 180 h 12960"/>
              <a:gd name="connsiteX31" fmla="*/ 2929 w 5664"/>
              <a:gd name="connsiteY31" fmla="*/ 189 h 12960"/>
              <a:gd name="connsiteX32" fmla="*/ 3103 w 5664"/>
              <a:gd name="connsiteY32" fmla="*/ 426 h 12960"/>
              <a:gd name="connsiteX33" fmla="*/ 3338 w 5664"/>
              <a:gd name="connsiteY33" fmla="*/ 630 h 12960"/>
              <a:gd name="connsiteX34" fmla="*/ 3527 w 5664"/>
              <a:gd name="connsiteY34" fmla="*/ 646 h 12960"/>
              <a:gd name="connsiteX35" fmla="*/ 3622 w 5664"/>
              <a:gd name="connsiteY35" fmla="*/ 740 h 12960"/>
              <a:gd name="connsiteX36" fmla="*/ 3622 w 5664"/>
              <a:gd name="connsiteY36" fmla="*/ 835 h 12960"/>
              <a:gd name="connsiteX37" fmla="*/ 3748 w 5664"/>
              <a:gd name="connsiteY37" fmla="*/ 883 h 12960"/>
              <a:gd name="connsiteX38" fmla="*/ 3906 w 5664"/>
              <a:gd name="connsiteY38" fmla="*/ 1008 h 12960"/>
              <a:gd name="connsiteX39" fmla="*/ 4009 w 5664"/>
              <a:gd name="connsiteY39" fmla="*/ 1122 h 12960"/>
              <a:gd name="connsiteX40" fmla="*/ 4072 w 5664"/>
              <a:gd name="connsiteY40" fmla="*/ 1359 h 12960"/>
              <a:gd name="connsiteX41" fmla="*/ 4213 w 5664"/>
              <a:gd name="connsiteY41" fmla="*/ 1418 h 12960"/>
              <a:gd name="connsiteX42" fmla="*/ 4249 w 5664"/>
              <a:gd name="connsiteY42" fmla="*/ 1572 h 12960"/>
              <a:gd name="connsiteX43" fmla="*/ 4391 w 5664"/>
              <a:gd name="connsiteY43" fmla="*/ 1821 h 12960"/>
              <a:gd name="connsiteX44" fmla="*/ 4581 w 5664"/>
              <a:gd name="connsiteY44" fmla="*/ 2009 h 12960"/>
              <a:gd name="connsiteX45" fmla="*/ 4604 w 5664"/>
              <a:gd name="connsiteY45" fmla="*/ 2330 h 12960"/>
              <a:gd name="connsiteX46" fmla="*/ 4722 w 5664"/>
              <a:gd name="connsiteY46" fmla="*/ 2530 h 12960"/>
              <a:gd name="connsiteX47" fmla="*/ 5018 w 5664"/>
              <a:gd name="connsiteY47" fmla="*/ 2685 h 12960"/>
              <a:gd name="connsiteX48" fmla="*/ 5112 w 5664"/>
              <a:gd name="connsiteY48" fmla="*/ 2803 h 12960"/>
              <a:gd name="connsiteX49" fmla="*/ 5159 w 5664"/>
              <a:gd name="connsiteY49" fmla="*/ 2944 h 12960"/>
              <a:gd name="connsiteX50" fmla="*/ 5243 w 5664"/>
              <a:gd name="connsiteY50" fmla="*/ 3027 h 12960"/>
              <a:gd name="connsiteX51" fmla="*/ 5432 w 5664"/>
              <a:gd name="connsiteY51" fmla="*/ 3288 h 12960"/>
              <a:gd name="connsiteX52" fmla="*/ 5523 w 5664"/>
              <a:gd name="connsiteY52" fmla="*/ 3563 h 12960"/>
              <a:gd name="connsiteX53" fmla="*/ 5585 w 5664"/>
              <a:gd name="connsiteY53" fmla="*/ 3642 h 12960"/>
              <a:gd name="connsiteX54" fmla="*/ 5606 w 5664"/>
              <a:gd name="connsiteY54" fmla="*/ 3725 h 12960"/>
              <a:gd name="connsiteX55" fmla="*/ 5664 w 5664"/>
              <a:gd name="connsiteY55" fmla="*/ 3863 h 12960"/>
              <a:gd name="connsiteX56" fmla="*/ 5664 w 5664"/>
              <a:gd name="connsiteY56" fmla="*/ 4162 h 12960"/>
              <a:gd name="connsiteX57" fmla="*/ 5664 w 5664"/>
              <a:gd name="connsiteY57" fmla="*/ 4351 h 12960"/>
              <a:gd name="connsiteX58" fmla="*/ 5491 w 5664"/>
              <a:gd name="connsiteY58" fmla="*/ 4753 h 12960"/>
              <a:gd name="connsiteX59" fmla="*/ 5585 w 5664"/>
              <a:gd name="connsiteY59" fmla="*/ 5249 h 12960"/>
              <a:gd name="connsiteX60" fmla="*/ 5523 w 5664"/>
              <a:gd name="connsiteY60" fmla="*/ 5408 h 12960"/>
              <a:gd name="connsiteX61" fmla="*/ 5539 w 5664"/>
              <a:gd name="connsiteY61" fmla="*/ 5613 h 12960"/>
              <a:gd name="connsiteX62" fmla="*/ 5443 w 5664"/>
              <a:gd name="connsiteY62" fmla="*/ 6196 h 12960"/>
              <a:gd name="connsiteX63" fmla="*/ 5318 w 5664"/>
              <a:gd name="connsiteY63" fmla="*/ 7142 h 12960"/>
              <a:gd name="connsiteX64" fmla="*/ 5096 w 5664"/>
              <a:gd name="connsiteY64" fmla="*/ 7442 h 12960"/>
              <a:gd name="connsiteX65" fmla="*/ 4923 w 5664"/>
              <a:gd name="connsiteY65" fmla="*/ 7977 h 12960"/>
              <a:gd name="connsiteX66" fmla="*/ 4779 w 5664"/>
              <a:gd name="connsiteY66" fmla="*/ 8277 h 12960"/>
              <a:gd name="connsiteX67" fmla="*/ 4685 w 5664"/>
              <a:gd name="connsiteY67" fmla="*/ 8609 h 12960"/>
              <a:gd name="connsiteX68" fmla="*/ 4669 w 5664"/>
              <a:gd name="connsiteY68" fmla="*/ 8971 h 12960"/>
              <a:gd name="connsiteX69" fmla="*/ 4479 w 5664"/>
              <a:gd name="connsiteY69" fmla="*/ 9303 h 12960"/>
              <a:gd name="connsiteX70" fmla="*/ 4495 w 5664"/>
              <a:gd name="connsiteY70" fmla="*/ 9413 h 12960"/>
              <a:gd name="connsiteX71" fmla="*/ 4385 w 5664"/>
              <a:gd name="connsiteY71" fmla="*/ 9586 h 12960"/>
              <a:gd name="connsiteX72" fmla="*/ 4290 w 5664"/>
              <a:gd name="connsiteY72" fmla="*/ 9933 h 12960"/>
              <a:gd name="connsiteX73" fmla="*/ 4290 w 5664"/>
              <a:gd name="connsiteY73" fmla="*/ 10202 h 12960"/>
              <a:gd name="connsiteX74" fmla="*/ 4322 w 5664"/>
              <a:gd name="connsiteY74" fmla="*/ 10548 h 12960"/>
              <a:gd name="connsiteX75" fmla="*/ 4164 w 5664"/>
              <a:gd name="connsiteY75" fmla="*/ 10753 h 12960"/>
              <a:gd name="connsiteX76" fmla="*/ 4053 w 5664"/>
              <a:gd name="connsiteY76" fmla="*/ 11085 h 12960"/>
              <a:gd name="connsiteX77" fmla="*/ 3801 w 5664"/>
              <a:gd name="connsiteY77" fmla="*/ 11367 h 12960"/>
              <a:gd name="connsiteX78" fmla="*/ 3739 w 5664"/>
              <a:gd name="connsiteY78" fmla="*/ 11652 h 12960"/>
              <a:gd name="connsiteX79" fmla="*/ 3599 w 5664"/>
              <a:gd name="connsiteY79" fmla="*/ 11936 h 12960"/>
              <a:gd name="connsiteX80" fmla="*/ 3536 w 5664"/>
              <a:gd name="connsiteY80" fmla="*/ 12156 h 12960"/>
              <a:gd name="connsiteX81" fmla="*/ 3505 w 5664"/>
              <a:gd name="connsiteY81" fmla="*/ 12534 h 12960"/>
              <a:gd name="connsiteX82" fmla="*/ 3276 w 5664"/>
              <a:gd name="connsiteY82" fmla="*/ 12708 h 12960"/>
              <a:gd name="connsiteX83" fmla="*/ 3048 w 5664"/>
              <a:gd name="connsiteY83" fmla="*/ 12866 h 12960"/>
              <a:gd name="connsiteX84" fmla="*/ 2812 w 5664"/>
              <a:gd name="connsiteY84" fmla="*/ 12960 h 12960"/>
              <a:gd name="connsiteX85" fmla="*/ 2464 w 5664"/>
              <a:gd name="connsiteY85" fmla="*/ 12960 h 12960"/>
              <a:gd name="connsiteX86" fmla="*/ 2150 w 5664"/>
              <a:gd name="connsiteY86" fmla="*/ 12677 h 12960"/>
              <a:gd name="connsiteX87" fmla="*/ 1991 w 5664"/>
              <a:gd name="connsiteY87" fmla="*/ 12393 h 12960"/>
              <a:gd name="connsiteX88" fmla="*/ 1944 w 5664"/>
              <a:gd name="connsiteY88" fmla="*/ 12125 h 12960"/>
              <a:gd name="connsiteX89" fmla="*/ 1637 w 5664"/>
              <a:gd name="connsiteY89" fmla="*/ 11825 h 12960"/>
              <a:gd name="connsiteX90" fmla="*/ 1503 w 5664"/>
              <a:gd name="connsiteY90" fmla="*/ 11607 h 12960"/>
              <a:gd name="connsiteX91" fmla="*/ 1543 w 5664"/>
              <a:gd name="connsiteY91" fmla="*/ 11376 h 12960"/>
              <a:gd name="connsiteX92" fmla="*/ 1354 w 5664"/>
              <a:gd name="connsiteY92" fmla="*/ 10855 h 12960"/>
              <a:gd name="connsiteX93" fmla="*/ 1154 w 5664"/>
              <a:gd name="connsiteY93" fmla="*/ 10059 h 12960"/>
              <a:gd name="connsiteX94" fmla="*/ 1211 w 5664"/>
              <a:gd name="connsiteY94" fmla="*/ 9460 h 12960"/>
              <a:gd name="connsiteX95" fmla="*/ 933 w 5664"/>
              <a:gd name="connsiteY95" fmla="*/ 8892 h 12960"/>
              <a:gd name="connsiteX96" fmla="*/ 885 w 5664"/>
              <a:gd name="connsiteY96" fmla="*/ 8514 h 12960"/>
              <a:gd name="connsiteX97" fmla="*/ 857 w 5664"/>
              <a:gd name="connsiteY97" fmla="*/ 8207 h 12960"/>
              <a:gd name="connsiteX98" fmla="*/ 588 w 5664"/>
              <a:gd name="connsiteY98" fmla="*/ 7899 h 12960"/>
              <a:gd name="connsiteX99" fmla="*/ 526 w 5664"/>
              <a:gd name="connsiteY99" fmla="*/ 7568 h 12960"/>
              <a:gd name="connsiteX100" fmla="*/ 399 w 5664"/>
              <a:gd name="connsiteY100" fmla="*/ 6906 h 12960"/>
              <a:gd name="connsiteX101" fmla="*/ 337 w 5664"/>
              <a:gd name="connsiteY101" fmla="*/ 6432 h 12960"/>
              <a:gd name="connsiteX102" fmla="*/ 226 w 5664"/>
              <a:gd name="connsiteY102" fmla="*/ 6212 h 12960"/>
              <a:gd name="connsiteX103" fmla="*/ 226 w 5664"/>
              <a:gd name="connsiteY103" fmla="*/ 5770 h 12960"/>
              <a:gd name="connsiteX104" fmla="*/ 133 w 5664"/>
              <a:gd name="connsiteY104" fmla="*/ 5502 h 12960"/>
              <a:gd name="connsiteX105" fmla="*/ 133 w 5664"/>
              <a:gd name="connsiteY105" fmla="*/ 5140 h 12960"/>
              <a:gd name="connsiteX106" fmla="*/ 22 w 5664"/>
              <a:gd name="connsiteY106" fmla="*/ 4919 h 12960"/>
              <a:gd name="connsiteX107" fmla="*/ 22 w 5664"/>
              <a:gd name="connsiteY107" fmla="*/ 4557 h 12960"/>
              <a:gd name="connsiteX108" fmla="*/ 22 w 5664"/>
              <a:gd name="connsiteY108" fmla="*/ 4557 h 12960"/>
              <a:gd name="connsiteX109" fmla="*/ 29 w 5664"/>
              <a:gd name="connsiteY109" fmla="*/ 4528 h 12960"/>
              <a:gd name="connsiteX110" fmla="*/ 35 w 5664"/>
              <a:gd name="connsiteY110" fmla="*/ 4499 h 12960"/>
              <a:gd name="connsiteX111" fmla="*/ 39 w 5664"/>
              <a:gd name="connsiteY111" fmla="*/ 4463 h 12960"/>
              <a:gd name="connsiteX112" fmla="*/ 42 w 5664"/>
              <a:gd name="connsiteY112" fmla="*/ 4426 h 12960"/>
              <a:gd name="connsiteX113" fmla="*/ 43 w 5664"/>
              <a:gd name="connsiteY113" fmla="*/ 4408 h 12960"/>
              <a:gd name="connsiteX114" fmla="*/ 42 w 5664"/>
              <a:gd name="connsiteY114" fmla="*/ 4390 h 12960"/>
              <a:gd name="connsiteX115" fmla="*/ 39 w 5664"/>
              <a:gd name="connsiteY115" fmla="*/ 4374 h 12960"/>
              <a:gd name="connsiteX116" fmla="*/ 35 w 5664"/>
              <a:gd name="connsiteY116" fmla="*/ 4358 h 12960"/>
              <a:gd name="connsiteX117" fmla="*/ 29 w 5664"/>
              <a:gd name="connsiteY117" fmla="*/ 4346 h 12960"/>
              <a:gd name="connsiteX118" fmla="*/ 22 w 5664"/>
              <a:gd name="connsiteY118" fmla="*/ 4335 h 12960"/>
              <a:gd name="connsiteX119" fmla="*/ 22 w 5664"/>
              <a:gd name="connsiteY119" fmla="*/ 4335 h 12960"/>
              <a:gd name="connsiteX120" fmla="*/ 17 w 5664"/>
              <a:gd name="connsiteY120" fmla="*/ 4331 h 12960"/>
              <a:gd name="connsiteX121" fmla="*/ 14 w 5664"/>
              <a:gd name="connsiteY121" fmla="*/ 4325 h 12960"/>
              <a:gd name="connsiteX122" fmla="*/ 9 w 5664"/>
              <a:gd name="connsiteY122" fmla="*/ 4310 h 12960"/>
              <a:gd name="connsiteX123" fmla="*/ 4 w 5664"/>
              <a:gd name="connsiteY123" fmla="*/ 4293 h 12960"/>
              <a:gd name="connsiteX124" fmla="*/ 1 w 5664"/>
              <a:gd name="connsiteY124" fmla="*/ 4274 h 12960"/>
              <a:gd name="connsiteX125" fmla="*/ 0 w 5664"/>
              <a:gd name="connsiteY125" fmla="*/ 4253 h 12960"/>
              <a:gd name="connsiteX126" fmla="*/ 1 w 5664"/>
              <a:gd name="connsiteY126" fmla="*/ 4230 h 12960"/>
              <a:gd name="connsiteX127" fmla="*/ 4 w 5664"/>
              <a:gd name="connsiteY127" fmla="*/ 4183 h 12960"/>
              <a:gd name="connsiteX128" fmla="*/ 9 w 5664"/>
              <a:gd name="connsiteY128" fmla="*/ 4140 h 12960"/>
              <a:gd name="connsiteX129" fmla="*/ 14 w 5664"/>
              <a:gd name="connsiteY129" fmla="*/ 4103 h 12960"/>
              <a:gd name="connsiteX130" fmla="*/ 22 w 5664"/>
              <a:gd name="connsiteY130" fmla="*/ 4068 h 12960"/>
              <a:gd name="connsiteX131" fmla="*/ 0 w 5664"/>
              <a:gd name="connsiteY131" fmla="*/ 3925 h 12960"/>
              <a:gd name="connsiteX0" fmla="*/ 786 w 5664"/>
              <a:gd name="connsiteY0" fmla="*/ 2271 h 12960"/>
              <a:gd name="connsiteX1" fmla="*/ 849 w 5664"/>
              <a:gd name="connsiteY1" fmla="*/ 1875 h 12960"/>
              <a:gd name="connsiteX2" fmla="*/ 1021 w 5664"/>
              <a:gd name="connsiteY2" fmla="*/ 1790 h 12960"/>
              <a:gd name="connsiteX3" fmla="*/ 1348 w 5664"/>
              <a:gd name="connsiteY3" fmla="*/ 1378 h 12960"/>
              <a:gd name="connsiteX4" fmla="*/ 1438 w 5664"/>
              <a:gd name="connsiteY4" fmla="*/ 1141 h 12960"/>
              <a:gd name="connsiteX5" fmla="*/ 1755 w 5664"/>
              <a:gd name="connsiteY5" fmla="*/ 958 h 12960"/>
              <a:gd name="connsiteX6" fmla="*/ 1841 w 5664"/>
              <a:gd name="connsiteY6" fmla="*/ 740 h 12960"/>
              <a:gd name="connsiteX7" fmla="*/ 2046 w 5664"/>
              <a:gd name="connsiteY7" fmla="*/ 646 h 12960"/>
              <a:gd name="connsiteX8" fmla="*/ 2156 w 5664"/>
              <a:gd name="connsiteY8" fmla="*/ 489 h 12960"/>
              <a:gd name="connsiteX9" fmla="*/ 2362 w 5664"/>
              <a:gd name="connsiteY9" fmla="*/ 157 h 12960"/>
              <a:gd name="connsiteX10" fmla="*/ 2567 w 5664"/>
              <a:gd name="connsiteY10" fmla="*/ 0 h 12960"/>
              <a:gd name="connsiteX11" fmla="*/ 2708 w 5664"/>
              <a:gd name="connsiteY11" fmla="*/ 0 h 12960"/>
              <a:gd name="connsiteX12" fmla="*/ 2708 w 5664"/>
              <a:gd name="connsiteY12" fmla="*/ 0 h 12960"/>
              <a:gd name="connsiteX13" fmla="*/ 2721 w 5664"/>
              <a:gd name="connsiteY13" fmla="*/ 7 h 12960"/>
              <a:gd name="connsiteX14" fmla="*/ 2734 w 5664"/>
              <a:gd name="connsiteY14" fmla="*/ 17 h 12960"/>
              <a:gd name="connsiteX15" fmla="*/ 2750 w 5664"/>
              <a:gd name="connsiteY15" fmla="*/ 29 h 12960"/>
              <a:gd name="connsiteX16" fmla="*/ 2766 w 5664"/>
              <a:gd name="connsiteY16" fmla="*/ 43 h 12960"/>
              <a:gd name="connsiteX17" fmla="*/ 2782 w 5664"/>
              <a:gd name="connsiteY17" fmla="*/ 59 h 12960"/>
              <a:gd name="connsiteX18" fmla="*/ 2795 w 5664"/>
              <a:gd name="connsiteY18" fmla="*/ 76 h 12960"/>
              <a:gd name="connsiteX19" fmla="*/ 2799 w 5664"/>
              <a:gd name="connsiteY19" fmla="*/ 85 h 12960"/>
              <a:gd name="connsiteX20" fmla="*/ 2803 w 5664"/>
              <a:gd name="connsiteY20" fmla="*/ 94 h 12960"/>
              <a:gd name="connsiteX21" fmla="*/ 2803 w 5664"/>
              <a:gd name="connsiteY21" fmla="*/ 94 h 12960"/>
              <a:gd name="connsiteX22" fmla="*/ 2806 w 5664"/>
              <a:gd name="connsiteY22" fmla="*/ 102 h 12960"/>
              <a:gd name="connsiteX23" fmla="*/ 2812 w 5664"/>
              <a:gd name="connsiteY23" fmla="*/ 111 h 12960"/>
              <a:gd name="connsiteX24" fmla="*/ 2820 w 5664"/>
              <a:gd name="connsiteY24" fmla="*/ 120 h 12960"/>
              <a:gd name="connsiteX25" fmla="*/ 2829 w 5664"/>
              <a:gd name="connsiteY25" fmla="*/ 128 h 12960"/>
              <a:gd name="connsiteX26" fmla="*/ 2849 w 5664"/>
              <a:gd name="connsiteY26" fmla="*/ 144 h 12960"/>
              <a:gd name="connsiteX27" fmla="*/ 2871 w 5664"/>
              <a:gd name="connsiteY27" fmla="*/ 159 h 12960"/>
              <a:gd name="connsiteX28" fmla="*/ 2893 w 5664"/>
              <a:gd name="connsiteY28" fmla="*/ 172 h 12960"/>
              <a:gd name="connsiteX29" fmla="*/ 2911 w 5664"/>
              <a:gd name="connsiteY29" fmla="*/ 180 h 12960"/>
              <a:gd name="connsiteX30" fmla="*/ 2929 w 5664"/>
              <a:gd name="connsiteY30" fmla="*/ 189 h 12960"/>
              <a:gd name="connsiteX31" fmla="*/ 3103 w 5664"/>
              <a:gd name="connsiteY31" fmla="*/ 426 h 12960"/>
              <a:gd name="connsiteX32" fmla="*/ 3338 w 5664"/>
              <a:gd name="connsiteY32" fmla="*/ 630 h 12960"/>
              <a:gd name="connsiteX33" fmla="*/ 3527 w 5664"/>
              <a:gd name="connsiteY33" fmla="*/ 646 h 12960"/>
              <a:gd name="connsiteX34" fmla="*/ 3622 w 5664"/>
              <a:gd name="connsiteY34" fmla="*/ 740 h 12960"/>
              <a:gd name="connsiteX35" fmla="*/ 3622 w 5664"/>
              <a:gd name="connsiteY35" fmla="*/ 835 h 12960"/>
              <a:gd name="connsiteX36" fmla="*/ 3748 w 5664"/>
              <a:gd name="connsiteY36" fmla="*/ 883 h 12960"/>
              <a:gd name="connsiteX37" fmla="*/ 3906 w 5664"/>
              <a:gd name="connsiteY37" fmla="*/ 1008 h 12960"/>
              <a:gd name="connsiteX38" fmla="*/ 4009 w 5664"/>
              <a:gd name="connsiteY38" fmla="*/ 1122 h 12960"/>
              <a:gd name="connsiteX39" fmla="*/ 4072 w 5664"/>
              <a:gd name="connsiteY39" fmla="*/ 1359 h 12960"/>
              <a:gd name="connsiteX40" fmla="*/ 4213 w 5664"/>
              <a:gd name="connsiteY40" fmla="*/ 1418 h 12960"/>
              <a:gd name="connsiteX41" fmla="*/ 4249 w 5664"/>
              <a:gd name="connsiteY41" fmla="*/ 1572 h 12960"/>
              <a:gd name="connsiteX42" fmla="*/ 4391 w 5664"/>
              <a:gd name="connsiteY42" fmla="*/ 1821 h 12960"/>
              <a:gd name="connsiteX43" fmla="*/ 4581 w 5664"/>
              <a:gd name="connsiteY43" fmla="*/ 2009 h 12960"/>
              <a:gd name="connsiteX44" fmla="*/ 4604 w 5664"/>
              <a:gd name="connsiteY44" fmla="*/ 2330 h 12960"/>
              <a:gd name="connsiteX45" fmla="*/ 4722 w 5664"/>
              <a:gd name="connsiteY45" fmla="*/ 2530 h 12960"/>
              <a:gd name="connsiteX46" fmla="*/ 5018 w 5664"/>
              <a:gd name="connsiteY46" fmla="*/ 2685 h 12960"/>
              <a:gd name="connsiteX47" fmla="*/ 5112 w 5664"/>
              <a:gd name="connsiteY47" fmla="*/ 2803 h 12960"/>
              <a:gd name="connsiteX48" fmla="*/ 5159 w 5664"/>
              <a:gd name="connsiteY48" fmla="*/ 2944 h 12960"/>
              <a:gd name="connsiteX49" fmla="*/ 5243 w 5664"/>
              <a:gd name="connsiteY49" fmla="*/ 3027 h 12960"/>
              <a:gd name="connsiteX50" fmla="*/ 5432 w 5664"/>
              <a:gd name="connsiteY50" fmla="*/ 3288 h 12960"/>
              <a:gd name="connsiteX51" fmla="*/ 5523 w 5664"/>
              <a:gd name="connsiteY51" fmla="*/ 3563 h 12960"/>
              <a:gd name="connsiteX52" fmla="*/ 5585 w 5664"/>
              <a:gd name="connsiteY52" fmla="*/ 3642 h 12960"/>
              <a:gd name="connsiteX53" fmla="*/ 5606 w 5664"/>
              <a:gd name="connsiteY53" fmla="*/ 3725 h 12960"/>
              <a:gd name="connsiteX54" fmla="*/ 5664 w 5664"/>
              <a:gd name="connsiteY54" fmla="*/ 3863 h 12960"/>
              <a:gd name="connsiteX55" fmla="*/ 5664 w 5664"/>
              <a:gd name="connsiteY55" fmla="*/ 4162 h 12960"/>
              <a:gd name="connsiteX56" fmla="*/ 5664 w 5664"/>
              <a:gd name="connsiteY56" fmla="*/ 4351 h 12960"/>
              <a:gd name="connsiteX57" fmla="*/ 5491 w 5664"/>
              <a:gd name="connsiteY57" fmla="*/ 4753 h 12960"/>
              <a:gd name="connsiteX58" fmla="*/ 5585 w 5664"/>
              <a:gd name="connsiteY58" fmla="*/ 5249 h 12960"/>
              <a:gd name="connsiteX59" fmla="*/ 5523 w 5664"/>
              <a:gd name="connsiteY59" fmla="*/ 5408 h 12960"/>
              <a:gd name="connsiteX60" fmla="*/ 5539 w 5664"/>
              <a:gd name="connsiteY60" fmla="*/ 5613 h 12960"/>
              <a:gd name="connsiteX61" fmla="*/ 5443 w 5664"/>
              <a:gd name="connsiteY61" fmla="*/ 6196 h 12960"/>
              <a:gd name="connsiteX62" fmla="*/ 5318 w 5664"/>
              <a:gd name="connsiteY62" fmla="*/ 7142 h 12960"/>
              <a:gd name="connsiteX63" fmla="*/ 5096 w 5664"/>
              <a:gd name="connsiteY63" fmla="*/ 7442 h 12960"/>
              <a:gd name="connsiteX64" fmla="*/ 4923 w 5664"/>
              <a:gd name="connsiteY64" fmla="*/ 7977 h 12960"/>
              <a:gd name="connsiteX65" fmla="*/ 4779 w 5664"/>
              <a:gd name="connsiteY65" fmla="*/ 8277 h 12960"/>
              <a:gd name="connsiteX66" fmla="*/ 4685 w 5664"/>
              <a:gd name="connsiteY66" fmla="*/ 8609 h 12960"/>
              <a:gd name="connsiteX67" fmla="*/ 4669 w 5664"/>
              <a:gd name="connsiteY67" fmla="*/ 8971 h 12960"/>
              <a:gd name="connsiteX68" fmla="*/ 4479 w 5664"/>
              <a:gd name="connsiteY68" fmla="*/ 9303 h 12960"/>
              <a:gd name="connsiteX69" fmla="*/ 4495 w 5664"/>
              <a:gd name="connsiteY69" fmla="*/ 9413 h 12960"/>
              <a:gd name="connsiteX70" fmla="*/ 4385 w 5664"/>
              <a:gd name="connsiteY70" fmla="*/ 9586 h 12960"/>
              <a:gd name="connsiteX71" fmla="*/ 4290 w 5664"/>
              <a:gd name="connsiteY71" fmla="*/ 9933 h 12960"/>
              <a:gd name="connsiteX72" fmla="*/ 4290 w 5664"/>
              <a:gd name="connsiteY72" fmla="*/ 10202 h 12960"/>
              <a:gd name="connsiteX73" fmla="*/ 4322 w 5664"/>
              <a:gd name="connsiteY73" fmla="*/ 10548 h 12960"/>
              <a:gd name="connsiteX74" fmla="*/ 4164 w 5664"/>
              <a:gd name="connsiteY74" fmla="*/ 10753 h 12960"/>
              <a:gd name="connsiteX75" fmla="*/ 4053 w 5664"/>
              <a:gd name="connsiteY75" fmla="*/ 11085 h 12960"/>
              <a:gd name="connsiteX76" fmla="*/ 3801 w 5664"/>
              <a:gd name="connsiteY76" fmla="*/ 11367 h 12960"/>
              <a:gd name="connsiteX77" fmla="*/ 3739 w 5664"/>
              <a:gd name="connsiteY77" fmla="*/ 11652 h 12960"/>
              <a:gd name="connsiteX78" fmla="*/ 3599 w 5664"/>
              <a:gd name="connsiteY78" fmla="*/ 11936 h 12960"/>
              <a:gd name="connsiteX79" fmla="*/ 3536 w 5664"/>
              <a:gd name="connsiteY79" fmla="*/ 12156 h 12960"/>
              <a:gd name="connsiteX80" fmla="*/ 3505 w 5664"/>
              <a:gd name="connsiteY80" fmla="*/ 12534 h 12960"/>
              <a:gd name="connsiteX81" fmla="*/ 3276 w 5664"/>
              <a:gd name="connsiteY81" fmla="*/ 12708 h 12960"/>
              <a:gd name="connsiteX82" fmla="*/ 3048 w 5664"/>
              <a:gd name="connsiteY82" fmla="*/ 12866 h 12960"/>
              <a:gd name="connsiteX83" fmla="*/ 2812 w 5664"/>
              <a:gd name="connsiteY83" fmla="*/ 12960 h 12960"/>
              <a:gd name="connsiteX84" fmla="*/ 2464 w 5664"/>
              <a:gd name="connsiteY84" fmla="*/ 12960 h 12960"/>
              <a:gd name="connsiteX85" fmla="*/ 2150 w 5664"/>
              <a:gd name="connsiteY85" fmla="*/ 12677 h 12960"/>
              <a:gd name="connsiteX86" fmla="*/ 1991 w 5664"/>
              <a:gd name="connsiteY86" fmla="*/ 12393 h 12960"/>
              <a:gd name="connsiteX87" fmla="*/ 1944 w 5664"/>
              <a:gd name="connsiteY87" fmla="*/ 12125 h 12960"/>
              <a:gd name="connsiteX88" fmla="*/ 1637 w 5664"/>
              <a:gd name="connsiteY88" fmla="*/ 11825 h 12960"/>
              <a:gd name="connsiteX89" fmla="*/ 1503 w 5664"/>
              <a:gd name="connsiteY89" fmla="*/ 11607 h 12960"/>
              <a:gd name="connsiteX90" fmla="*/ 1543 w 5664"/>
              <a:gd name="connsiteY90" fmla="*/ 11376 h 12960"/>
              <a:gd name="connsiteX91" fmla="*/ 1354 w 5664"/>
              <a:gd name="connsiteY91" fmla="*/ 10855 h 12960"/>
              <a:gd name="connsiteX92" fmla="*/ 1154 w 5664"/>
              <a:gd name="connsiteY92" fmla="*/ 10059 h 12960"/>
              <a:gd name="connsiteX93" fmla="*/ 1211 w 5664"/>
              <a:gd name="connsiteY93" fmla="*/ 9460 h 12960"/>
              <a:gd name="connsiteX94" fmla="*/ 933 w 5664"/>
              <a:gd name="connsiteY94" fmla="*/ 8892 h 12960"/>
              <a:gd name="connsiteX95" fmla="*/ 885 w 5664"/>
              <a:gd name="connsiteY95" fmla="*/ 8514 h 12960"/>
              <a:gd name="connsiteX96" fmla="*/ 857 w 5664"/>
              <a:gd name="connsiteY96" fmla="*/ 8207 h 12960"/>
              <a:gd name="connsiteX97" fmla="*/ 588 w 5664"/>
              <a:gd name="connsiteY97" fmla="*/ 7899 h 12960"/>
              <a:gd name="connsiteX98" fmla="*/ 526 w 5664"/>
              <a:gd name="connsiteY98" fmla="*/ 7568 h 12960"/>
              <a:gd name="connsiteX99" fmla="*/ 399 w 5664"/>
              <a:gd name="connsiteY99" fmla="*/ 6906 h 12960"/>
              <a:gd name="connsiteX100" fmla="*/ 337 w 5664"/>
              <a:gd name="connsiteY100" fmla="*/ 6432 h 12960"/>
              <a:gd name="connsiteX101" fmla="*/ 226 w 5664"/>
              <a:gd name="connsiteY101" fmla="*/ 6212 h 12960"/>
              <a:gd name="connsiteX102" fmla="*/ 226 w 5664"/>
              <a:gd name="connsiteY102" fmla="*/ 5770 h 12960"/>
              <a:gd name="connsiteX103" fmla="*/ 133 w 5664"/>
              <a:gd name="connsiteY103" fmla="*/ 5502 h 12960"/>
              <a:gd name="connsiteX104" fmla="*/ 133 w 5664"/>
              <a:gd name="connsiteY104" fmla="*/ 5140 h 12960"/>
              <a:gd name="connsiteX105" fmla="*/ 22 w 5664"/>
              <a:gd name="connsiteY105" fmla="*/ 4919 h 12960"/>
              <a:gd name="connsiteX106" fmla="*/ 22 w 5664"/>
              <a:gd name="connsiteY106" fmla="*/ 4557 h 12960"/>
              <a:gd name="connsiteX107" fmla="*/ 22 w 5664"/>
              <a:gd name="connsiteY107" fmla="*/ 4557 h 12960"/>
              <a:gd name="connsiteX108" fmla="*/ 29 w 5664"/>
              <a:gd name="connsiteY108" fmla="*/ 4528 h 12960"/>
              <a:gd name="connsiteX109" fmla="*/ 35 w 5664"/>
              <a:gd name="connsiteY109" fmla="*/ 4499 h 12960"/>
              <a:gd name="connsiteX110" fmla="*/ 39 w 5664"/>
              <a:gd name="connsiteY110" fmla="*/ 4463 h 12960"/>
              <a:gd name="connsiteX111" fmla="*/ 42 w 5664"/>
              <a:gd name="connsiteY111" fmla="*/ 4426 h 12960"/>
              <a:gd name="connsiteX112" fmla="*/ 43 w 5664"/>
              <a:gd name="connsiteY112" fmla="*/ 4408 h 12960"/>
              <a:gd name="connsiteX113" fmla="*/ 42 w 5664"/>
              <a:gd name="connsiteY113" fmla="*/ 4390 h 12960"/>
              <a:gd name="connsiteX114" fmla="*/ 39 w 5664"/>
              <a:gd name="connsiteY114" fmla="*/ 4374 h 12960"/>
              <a:gd name="connsiteX115" fmla="*/ 35 w 5664"/>
              <a:gd name="connsiteY115" fmla="*/ 4358 h 12960"/>
              <a:gd name="connsiteX116" fmla="*/ 29 w 5664"/>
              <a:gd name="connsiteY116" fmla="*/ 4346 h 12960"/>
              <a:gd name="connsiteX117" fmla="*/ 22 w 5664"/>
              <a:gd name="connsiteY117" fmla="*/ 4335 h 12960"/>
              <a:gd name="connsiteX118" fmla="*/ 22 w 5664"/>
              <a:gd name="connsiteY118" fmla="*/ 4335 h 12960"/>
              <a:gd name="connsiteX119" fmla="*/ 17 w 5664"/>
              <a:gd name="connsiteY119" fmla="*/ 4331 h 12960"/>
              <a:gd name="connsiteX120" fmla="*/ 14 w 5664"/>
              <a:gd name="connsiteY120" fmla="*/ 4325 h 12960"/>
              <a:gd name="connsiteX121" fmla="*/ 9 w 5664"/>
              <a:gd name="connsiteY121" fmla="*/ 4310 h 12960"/>
              <a:gd name="connsiteX122" fmla="*/ 4 w 5664"/>
              <a:gd name="connsiteY122" fmla="*/ 4293 h 12960"/>
              <a:gd name="connsiteX123" fmla="*/ 1 w 5664"/>
              <a:gd name="connsiteY123" fmla="*/ 4274 h 12960"/>
              <a:gd name="connsiteX124" fmla="*/ 0 w 5664"/>
              <a:gd name="connsiteY124" fmla="*/ 4253 h 12960"/>
              <a:gd name="connsiteX125" fmla="*/ 1 w 5664"/>
              <a:gd name="connsiteY125" fmla="*/ 4230 h 12960"/>
              <a:gd name="connsiteX126" fmla="*/ 4 w 5664"/>
              <a:gd name="connsiteY126" fmla="*/ 4183 h 12960"/>
              <a:gd name="connsiteX127" fmla="*/ 9 w 5664"/>
              <a:gd name="connsiteY127" fmla="*/ 4140 h 12960"/>
              <a:gd name="connsiteX128" fmla="*/ 14 w 5664"/>
              <a:gd name="connsiteY128" fmla="*/ 4103 h 12960"/>
              <a:gd name="connsiteX129" fmla="*/ 22 w 5664"/>
              <a:gd name="connsiteY129" fmla="*/ 4068 h 12960"/>
              <a:gd name="connsiteX130" fmla="*/ 0 w 5664"/>
              <a:gd name="connsiteY130" fmla="*/ 3925 h 12960"/>
              <a:gd name="connsiteX0" fmla="*/ 849 w 5664"/>
              <a:gd name="connsiteY0" fmla="*/ 1875 h 12960"/>
              <a:gd name="connsiteX1" fmla="*/ 1021 w 5664"/>
              <a:gd name="connsiteY1" fmla="*/ 1790 h 12960"/>
              <a:gd name="connsiteX2" fmla="*/ 1348 w 5664"/>
              <a:gd name="connsiteY2" fmla="*/ 1378 h 12960"/>
              <a:gd name="connsiteX3" fmla="*/ 1438 w 5664"/>
              <a:gd name="connsiteY3" fmla="*/ 1141 h 12960"/>
              <a:gd name="connsiteX4" fmla="*/ 1755 w 5664"/>
              <a:gd name="connsiteY4" fmla="*/ 958 h 12960"/>
              <a:gd name="connsiteX5" fmla="*/ 1841 w 5664"/>
              <a:gd name="connsiteY5" fmla="*/ 740 h 12960"/>
              <a:gd name="connsiteX6" fmla="*/ 2046 w 5664"/>
              <a:gd name="connsiteY6" fmla="*/ 646 h 12960"/>
              <a:gd name="connsiteX7" fmla="*/ 2156 w 5664"/>
              <a:gd name="connsiteY7" fmla="*/ 489 h 12960"/>
              <a:gd name="connsiteX8" fmla="*/ 2362 w 5664"/>
              <a:gd name="connsiteY8" fmla="*/ 157 h 12960"/>
              <a:gd name="connsiteX9" fmla="*/ 2567 w 5664"/>
              <a:gd name="connsiteY9" fmla="*/ 0 h 12960"/>
              <a:gd name="connsiteX10" fmla="*/ 2708 w 5664"/>
              <a:gd name="connsiteY10" fmla="*/ 0 h 12960"/>
              <a:gd name="connsiteX11" fmla="*/ 2708 w 5664"/>
              <a:gd name="connsiteY11" fmla="*/ 0 h 12960"/>
              <a:gd name="connsiteX12" fmla="*/ 2721 w 5664"/>
              <a:gd name="connsiteY12" fmla="*/ 7 h 12960"/>
              <a:gd name="connsiteX13" fmla="*/ 2734 w 5664"/>
              <a:gd name="connsiteY13" fmla="*/ 17 h 12960"/>
              <a:gd name="connsiteX14" fmla="*/ 2750 w 5664"/>
              <a:gd name="connsiteY14" fmla="*/ 29 h 12960"/>
              <a:gd name="connsiteX15" fmla="*/ 2766 w 5664"/>
              <a:gd name="connsiteY15" fmla="*/ 43 h 12960"/>
              <a:gd name="connsiteX16" fmla="*/ 2782 w 5664"/>
              <a:gd name="connsiteY16" fmla="*/ 59 h 12960"/>
              <a:gd name="connsiteX17" fmla="*/ 2795 w 5664"/>
              <a:gd name="connsiteY17" fmla="*/ 76 h 12960"/>
              <a:gd name="connsiteX18" fmla="*/ 2799 w 5664"/>
              <a:gd name="connsiteY18" fmla="*/ 85 h 12960"/>
              <a:gd name="connsiteX19" fmla="*/ 2803 w 5664"/>
              <a:gd name="connsiteY19" fmla="*/ 94 h 12960"/>
              <a:gd name="connsiteX20" fmla="*/ 2803 w 5664"/>
              <a:gd name="connsiteY20" fmla="*/ 94 h 12960"/>
              <a:gd name="connsiteX21" fmla="*/ 2806 w 5664"/>
              <a:gd name="connsiteY21" fmla="*/ 102 h 12960"/>
              <a:gd name="connsiteX22" fmla="*/ 2812 w 5664"/>
              <a:gd name="connsiteY22" fmla="*/ 111 h 12960"/>
              <a:gd name="connsiteX23" fmla="*/ 2820 w 5664"/>
              <a:gd name="connsiteY23" fmla="*/ 120 h 12960"/>
              <a:gd name="connsiteX24" fmla="*/ 2829 w 5664"/>
              <a:gd name="connsiteY24" fmla="*/ 128 h 12960"/>
              <a:gd name="connsiteX25" fmla="*/ 2849 w 5664"/>
              <a:gd name="connsiteY25" fmla="*/ 144 h 12960"/>
              <a:gd name="connsiteX26" fmla="*/ 2871 w 5664"/>
              <a:gd name="connsiteY26" fmla="*/ 159 h 12960"/>
              <a:gd name="connsiteX27" fmla="*/ 2893 w 5664"/>
              <a:gd name="connsiteY27" fmla="*/ 172 h 12960"/>
              <a:gd name="connsiteX28" fmla="*/ 2911 w 5664"/>
              <a:gd name="connsiteY28" fmla="*/ 180 h 12960"/>
              <a:gd name="connsiteX29" fmla="*/ 2929 w 5664"/>
              <a:gd name="connsiteY29" fmla="*/ 189 h 12960"/>
              <a:gd name="connsiteX30" fmla="*/ 3103 w 5664"/>
              <a:gd name="connsiteY30" fmla="*/ 426 h 12960"/>
              <a:gd name="connsiteX31" fmla="*/ 3338 w 5664"/>
              <a:gd name="connsiteY31" fmla="*/ 630 h 12960"/>
              <a:gd name="connsiteX32" fmla="*/ 3527 w 5664"/>
              <a:gd name="connsiteY32" fmla="*/ 646 h 12960"/>
              <a:gd name="connsiteX33" fmla="*/ 3622 w 5664"/>
              <a:gd name="connsiteY33" fmla="*/ 740 h 12960"/>
              <a:gd name="connsiteX34" fmla="*/ 3622 w 5664"/>
              <a:gd name="connsiteY34" fmla="*/ 835 h 12960"/>
              <a:gd name="connsiteX35" fmla="*/ 3748 w 5664"/>
              <a:gd name="connsiteY35" fmla="*/ 883 h 12960"/>
              <a:gd name="connsiteX36" fmla="*/ 3906 w 5664"/>
              <a:gd name="connsiteY36" fmla="*/ 1008 h 12960"/>
              <a:gd name="connsiteX37" fmla="*/ 4009 w 5664"/>
              <a:gd name="connsiteY37" fmla="*/ 1122 h 12960"/>
              <a:gd name="connsiteX38" fmla="*/ 4072 w 5664"/>
              <a:gd name="connsiteY38" fmla="*/ 1359 h 12960"/>
              <a:gd name="connsiteX39" fmla="*/ 4213 w 5664"/>
              <a:gd name="connsiteY39" fmla="*/ 1418 h 12960"/>
              <a:gd name="connsiteX40" fmla="*/ 4249 w 5664"/>
              <a:gd name="connsiteY40" fmla="*/ 1572 h 12960"/>
              <a:gd name="connsiteX41" fmla="*/ 4391 w 5664"/>
              <a:gd name="connsiteY41" fmla="*/ 1821 h 12960"/>
              <a:gd name="connsiteX42" fmla="*/ 4581 w 5664"/>
              <a:gd name="connsiteY42" fmla="*/ 2009 h 12960"/>
              <a:gd name="connsiteX43" fmla="*/ 4604 w 5664"/>
              <a:gd name="connsiteY43" fmla="*/ 2330 h 12960"/>
              <a:gd name="connsiteX44" fmla="*/ 4722 w 5664"/>
              <a:gd name="connsiteY44" fmla="*/ 2530 h 12960"/>
              <a:gd name="connsiteX45" fmla="*/ 5018 w 5664"/>
              <a:gd name="connsiteY45" fmla="*/ 2685 h 12960"/>
              <a:gd name="connsiteX46" fmla="*/ 5112 w 5664"/>
              <a:gd name="connsiteY46" fmla="*/ 2803 h 12960"/>
              <a:gd name="connsiteX47" fmla="*/ 5159 w 5664"/>
              <a:gd name="connsiteY47" fmla="*/ 2944 h 12960"/>
              <a:gd name="connsiteX48" fmla="*/ 5243 w 5664"/>
              <a:gd name="connsiteY48" fmla="*/ 3027 h 12960"/>
              <a:gd name="connsiteX49" fmla="*/ 5432 w 5664"/>
              <a:gd name="connsiteY49" fmla="*/ 3288 h 12960"/>
              <a:gd name="connsiteX50" fmla="*/ 5523 w 5664"/>
              <a:gd name="connsiteY50" fmla="*/ 3563 h 12960"/>
              <a:gd name="connsiteX51" fmla="*/ 5585 w 5664"/>
              <a:gd name="connsiteY51" fmla="*/ 3642 h 12960"/>
              <a:gd name="connsiteX52" fmla="*/ 5606 w 5664"/>
              <a:gd name="connsiteY52" fmla="*/ 3725 h 12960"/>
              <a:gd name="connsiteX53" fmla="*/ 5664 w 5664"/>
              <a:gd name="connsiteY53" fmla="*/ 3863 h 12960"/>
              <a:gd name="connsiteX54" fmla="*/ 5664 w 5664"/>
              <a:gd name="connsiteY54" fmla="*/ 4162 h 12960"/>
              <a:gd name="connsiteX55" fmla="*/ 5664 w 5664"/>
              <a:gd name="connsiteY55" fmla="*/ 4351 h 12960"/>
              <a:gd name="connsiteX56" fmla="*/ 5491 w 5664"/>
              <a:gd name="connsiteY56" fmla="*/ 4753 h 12960"/>
              <a:gd name="connsiteX57" fmla="*/ 5585 w 5664"/>
              <a:gd name="connsiteY57" fmla="*/ 5249 h 12960"/>
              <a:gd name="connsiteX58" fmla="*/ 5523 w 5664"/>
              <a:gd name="connsiteY58" fmla="*/ 5408 h 12960"/>
              <a:gd name="connsiteX59" fmla="*/ 5539 w 5664"/>
              <a:gd name="connsiteY59" fmla="*/ 5613 h 12960"/>
              <a:gd name="connsiteX60" fmla="*/ 5443 w 5664"/>
              <a:gd name="connsiteY60" fmla="*/ 6196 h 12960"/>
              <a:gd name="connsiteX61" fmla="*/ 5318 w 5664"/>
              <a:gd name="connsiteY61" fmla="*/ 7142 h 12960"/>
              <a:gd name="connsiteX62" fmla="*/ 5096 w 5664"/>
              <a:gd name="connsiteY62" fmla="*/ 7442 h 12960"/>
              <a:gd name="connsiteX63" fmla="*/ 4923 w 5664"/>
              <a:gd name="connsiteY63" fmla="*/ 7977 h 12960"/>
              <a:gd name="connsiteX64" fmla="*/ 4779 w 5664"/>
              <a:gd name="connsiteY64" fmla="*/ 8277 h 12960"/>
              <a:gd name="connsiteX65" fmla="*/ 4685 w 5664"/>
              <a:gd name="connsiteY65" fmla="*/ 8609 h 12960"/>
              <a:gd name="connsiteX66" fmla="*/ 4669 w 5664"/>
              <a:gd name="connsiteY66" fmla="*/ 8971 h 12960"/>
              <a:gd name="connsiteX67" fmla="*/ 4479 w 5664"/>
              <a:gd name="connsiteY67" fmla="*/ 9303 h 12960"/>
              <a:gd name="connsiteX68" fmla="*/ 4495 w 5664"/>
              <a:gd name="connsiteY68" fmla="*/ 9413 h 12960"/>
              <a:gd name="connsiteX69" fmla="*/ 4385 w 5664"/>
              <a:gd name="connsiteY69" fmla="*/ 9586 h 12960"/>
              <a:gd name="connsiteX70" fmla="*/ 4290 w 5664"/>
              <a:gd name="connsiteY70" fmla="*/ 9933 h 12960"/>
              <a:gd name="connsiteX71" fmla="*/ 4290 w 5664"/>
              <a:gd name="connsiteY71" fmla="*/ 10202 h 12960"/>
              <a:gd name="connsiteX72" fmla="*/ 4322 w 5664"/>
              <a:gd name="connsiteY72" fmla="*/ 10548 h 12960"/>
              <a:gd name="connsiteX73" fmla="*/ 4164 w 5664"/>
              <a:gd name="connsiteY73" fmla="*/ 10753 h 12960"/>
              <a:gd name="connsiteX74" fmla="*/ 4053 w 5664"/>
              <a:gd name="connsiteY74" fmla="*/ 11085 h 12960"/>
              <a:gd name="connsiteX75" fmla="*/ 3801 w 5664"/>
              <a:gd name="connsiteY75" fmla="*/ 11367 h 12960"/>
              <a:gd name="connsiteX76" fmla="*/ 3739 w 5664"/>
              <a:gd name="connsiteY76" fmla="*/ 11652 h 12960"/>
              <a:gd name="connsiteX77" fmla="*/ 3599 w 5664"/>
              <a:gd name="connsiteY77" fmla="*/ 11936 h 12960"/>
              <a:gd name="connsiteX78" fmla="*/ 3536 w 5664"/>
              <a:gd name="connsiteY78" fmla="*/ 12156 h 12960"/>
              <a:gd name="connsiteX79" fmla="*/ 3505 w 5664"/>
              <a:gd name="connsiteY79" fmla="*/ 12534 h 12960"/>
              <a:gd name="connsiteX80" fmla="*/ 3276 w 5664"/>
              <a:gd name="connsiteY80" fmla="*/ 12708 h 12960"/>
              <a:gd name="connsiteX81" fmla="*/ 3048 w 5664"/>
              <a:gd name="connsiteY81" fmla="*/ 12866 h 12960"/>
              <a:gd name="connsiteX82" fmla="*/ 2812 w 5664"/>
              <a:gd name="connsiteY82" fmla="*/ 12960 h 12960"/>
              <a:gd name="connsiteX83" fmla="*/ 2464 w 5664"/>
              <a:gd name="connsiteY83" fmla="*/ 12960 h 12960"/>
              <a:gd name="connsiteX84" fmla="*/ 2150 w 5664"/>
              <a:gd name="connsiteY84" fmla="*/ 12677 h 12960"/>
              <a:gd name="connsiteX85" fmla="*/ 1991 w 5664"/>
              <a:gd name="connsiteY85" fmla="*/ 12393 h 12960"/>
              <a:gd name="connsiteX86" fmla="*/ 1944 w 5664"/>
              <a:gd name="connsiteY86" fmla="*/ 12125 h 12960"/>
              <a:gd name="connsiteX87" fmla="*/ 1637 w 5664"/>
              <a:gd name="connsiteY87" fmla="*/ 11825 h 12960"/>
              <a:gd name="connsiteX88" fmla="*/ 1503 w 5664"/>
              <a:gd name="connsiteY88" fmla="*/ 11607 h 12960"/>
              <a:gd name="connsiteX89" fmla="*/ 1543 w 5664"/>
              <a:gd name="connsiteY89" fmla="*/ 11376 h 12960"/>
              <a:gd name="connsiteX90" fmla="*/ 1354 w 5664"/>
              <a:gd name="connsiteY90" fmla="*/ 10855 h 12960"/>
              <a:gd name="connsiteX91" fmla="*/ 1154 w 5664"/>
              <a:gd name="connsiteY91" fmla="*/ 10059 h 12960"/>
              <a:gd name="connsiteX92" fmla="*/ 1211 w 5664"/>
              <a:gd name="connsiteY92" fmla="*/ 9460 h 12960"/>
              <a:gd name="connsiteX93" fmla="*/ 933 w 5664"/>
              <a:gd name="connsiteY93" fmla="*/ 8892 h 12960"/>
              <a:gd name="connsiteX94" fmla="*/ 885 w 5664"/>
              <a:gd name="connsiteY94" fmla="*/ 8514 h 12960"/>
              <a:gd name="connsiteX95" fmla="*/ 857 w 5664"/>
              <a:gd name="connsiteY95" fmla="*/ 8207 h 12960"/>
              <a:gd name="connsiteX96" fmla="*/ 588 w 5664"/>
              <a:gd name="connsiteY96" fmla="*/ 7899 h 12960"/>
              <a:gd name="connsiteX97" fmla="*/ 526 w 5664"/>
              <a:gd name="connsiteY97" fmla="*/ 7568 h 12960"/>
              <a:gd name="connsiteX98" fmla="*/ 399 w 5664"/>
              <a:gd name="connsiteY98" fmla="*/ 6906 h 12960"/>
              <a:gd name="connsiteX99" fmla="*/ 337 w 5664"/>
              <a:gd name="connsiteY99" fmla="*/ 6432 h 12960"/>
              <a:gd name="connsiteX100" fmla="*/ 226 w 5664"/>
              <a:gd name="connsiteY100" fmla="*/ 6212 h 12960"/>
              <a:gd name="connsiteX101" fmla="*/ 226 w 5664"/>
              <a:gd name="connsiteY101" fmla="*/ 5770 h 12960"/>
              <a:gd name="connsiteX102" fmla="*/ 133 w 5664"/>
              <a:gd name="connsiteY102" fmla="*/ 5502 h 12960"/>
              <a:gd name="connsiteX103" fmla="*/ 133 w 5664"/>
              <a:gd name="connsiteY103" fmla="*/ 5140 h 12960"/>
              <a:gd name="connsiteX104" fmla="*/ 22 w 5664"/>
              <a:gd name="connsiteY104" fmla="*/ 4919 h 12960"/>
              <a:gd name="connsiteX105" fmla="*/ 22 w 5664"/>
              <a:gd name="connsiteY105" fmla="*/ 4557 h 12960"/>
              <a:gd name="connsiteX106" fmla="*/ 22 w 5664"/>
              <a:gd name="connsiteY106" fmla="*/ 4557 h 12960"/>
              <a:gd name="connsiteX107" fmla="*/ 29 w 5664"/>
              <a:gd name="connsiteY107" fmla="*/ 4528 h 12960"/>
              <a:gd name="connsiteX108" fmla="*/ 35 w 5664"/>
              <a:gd name="connsiteY108" fmla="*/ 4499 h 12960"/>
              <a:gd name="connsiteX109" fmla="*/ 39 w 5664"/>
              <a:gd name="connsiteY109" fmla="*/ 4463 h 12960"/>
              <a:gd name="connsiteX110" fmla="*/ 42 w 5664"/>
              <a:gd name="connsiteY110" fmla="*/ 4426 h 12960"/>
              <a:gd name="connsiteX111" fmla="*/ 43 w 5664"/>
              <a:gd name="connsiteY111" fmla="*/ 4408 h 12960"/>
              <a:gd name="connsiteX112" fmla="*/ 42 w 5664"/>
              <a:gd name="connsiteY112" fmla="*/ 4390 h 12960"/>
              <a:gd name="connsiteX113" fmla="*/ 39 w 5664"/>
              <a:gd name="connsiteY113" fmla="*/ 4374 h 12960"/>
              <a:gd name="connsiteX114" fmla="*/ 35 w 5664"/>
              <a:gd name="connsiteY114" fmla="*/ 4358 h 12960"/>
              <a:gd name="connsiteX115" fmla="*/ 29 w 5664"/>
              <a:gd name="connsiteY115" fmla="*/ 4346 h 12960"/>
              <a:gd name="connsiteX116" fmla="*/ 22 w 5664"/>
              <a:gd name="connsiteY116" fmla="*/ 4335 h 12960"/>
              <a:gd name="connsiteX117" fmla="*/ 22 w 5664"/>
              <a:gd name="connsiteY117" fmla="*/ 4335 h 12960"/>
              <a:gd name="connsiteX118" fmla="*/ 17 w 5664"/>
              <a:gd name="connsiteY118" fmla="*/ 4331 h 12960"/>
              <a:gd name="connsiteX119" fmla="*/ 14 w 5664"/>
              <a:gd name="connsiteY119" fmla="*/ 4325 h 12960"/>
              <a:gd name="connsiteX120" fmla="*/ 9 w 5664"/>
              <a:gd name="connsiteY120" fmla="*/ 4310 h 12960"/>
              <a:gd name="connsiteX121" fmla="*/ 4 w 5664"/>
              <a:gd name="connsiteY121" fmla="*/ 4293 h 12960"/>
              <a:gd name="connsiteX122" fmla="*/ 1 w 5664"/>
              <a:gd name="connsiteY122" fmla="*/ 4274 h 12960"/>
              <a:gd name="connsiteX123" fmla="*/ 0 w 5664"/>
              <a:gd name="connsiteY123" fmla="*/ 4253 h 12960"/>
              <a:gd name="connsiteX124" fmla="*/ 1 w 5664"/>
              <a:gd name="connsiteY124" fmla="*/ 4230 h 12960"/>
              <a:gd name="connsiteX125" fmla="*/ 4 w 5664"/>
              <a:gd name="connsiteY125" fmla="*/ 4183 h 12960"/>
              <a:gd name="connsiteX126" fmla="*/ 9 w 5664"/>
              <a:gd name="connsiteY126" fmla="*/ 4140 h 12960"/>
              <a:gd name="connsiteX127" fmla="*/ 14 w 5664"/>
              <a:gd name="connsiteY127" fmla="*/ 4103 h 12960"/>
              <a:gd name="connsiteX128" fmla="*/ 22 w 5664"/>
              <a:gd name="connsiteY128" fmla="*/ 4068 h 12960"/>
              <a:gd name="connsiteX129" fmla="*/ 0 w 5664"/>
              <a:gd name="connsiteY129" fmla="*/ 3925 h 12960"/>
              <a:gd name="connsiteX0" fmla="*/ 1021 w 5664"/>
              <a:gd name="connsiteY0" fmla="*/ 1790 h 12960"/>
              <a:gd name="connsiteX1" fmla="*/ 1348 w 5664"/>
              <a:gd name="connsiteY1" fmla="*/ 1378 h 12960"/>
              <a:gd name="connsiteX2" fmla="*/ 1438 w 5664"/>
              <a:gd name="connsiteY2" fmla="*/ 1141 h 12960"/>
              <a:gd name="connsiteX3" fmla="*/ 1755 w 5664"/>
              <a:gd name="connsiteY3" fmla="*/ 958 h 12960"/>
              <a:gd name="connsiteX4" fmla="*/ 1841 w 5664"/>
              <a:gd name="connsiteY4" fmla="*/ 740 h 12960"/>
              <a:gd name="connsiteX5" fmla="*/ 2046 w 5664"/>
              <a:gd name="connsiteY5" fmla="*/ 646 h 12960"/>
              <a:gd name="connsiteX6" fmla="*/ 2156 w 5664"/>
              <a:gd name="connsiteY6" fmla="*/ 489 h 12960"/>
              <a:gd name="connsiteX7" fmla="*/ 2362 w 5664"/>
              <a:gd name="connsiteY7" fmla="*/ 157 h 12960"/>
              <a:gd name="connsiteX8" fmla="*/ 2567 w 5664"/>
              <a:gd name="connsiteY8" fmla="*/ 0 h 12960"/>
              <a:gd name="connsiteX9" fmla="*/ 2708 w 5664"/>
              <a:gd name="connsiteY9" fmla="*/ 0 h 12960"/>
              <a:gd name="connsiteX10" fmla="*/ 2708 w 5664"/>
              <a:gd name="connsiteY10" fmla="*/ 0 h 12960"/>
              <a:gd name="connsiteX11" fmla="*/ 2721 w 5664"/>
              <a:gd name="connsiteY11" fmla="*/ 7 h 12960"/>
              <a:gd name="connsiteX12" fmla="*/ 2734 w 5664"/>
              <a:gd name="connsiteY12" fmla="*/ 17 h 12960"/>
              <a:gd name="connsiteX13" fmla="*/ 2750 w 5664"/>
              <a:gd name="connsiteY13" fmla="*/ 29 h 12960"/>
              <a:gd name="connsiteX14" fmla="*/ 2766 w 5664"/>
              <a:gd name="connsiteY14" fmla="*/ 43 h 12960"/>
              <a:gd name="connsiteX15" fmla="*/ 2782 w 5664"/>
              <a:gd name="connsiteY15" fmla="*/ 59 h 12960"/>
              <a:gd name="connsiteX16" fmla="*/ 2795 w 5664"/>
              <a:gd name="connsiteY16" fmla="*/ 76 h 12960"/>
              <a:gd name="connsiteX17" fmla="*/ 2799 w 5664"/>
              <a:gd name="connsiteY17" fmla="*/ 85 h 12960"/>
              <a:gd name="connsiteX18" fmla="*/ 2803 w 5664"/>
              <a:gd name="connsiteY18" fmla="*/ 94 h 12960"/>
              <a:gd name="connsiteX19" fmla="*/ 2803 w 5664"/>
              <a:gd name="connsiteY19" fmla="*/ 94 h 12960"/>
              <a:gd name="connsiteX20" fmla="*/ 2806 w 5664"/>
              <a:gd name="connsiteY20" fmla="*/ 102 h 12960"/>
              <a:gd name="connsiteX21" fmla="*/ 2812 w 5664"/>
              <a:gd name="connsiteY21" fmla="*/ 111 h 12960"/>
              <a:gd name="connsiteX22" fmla="*/ 2820 w 5664"/>
              <a:gd name="connsiteY22" fmla="*/ 120 h 12960"/>
              <a:gd name="connsiteX23" fmla="*/ 2829 w 5664"/>
              <a:gd name="connsiteY23" fmla="*/ 128 h 12960"/>
              <a:gd name="connsiteX24" fmla="*/ 2849 w 5664"/>
              <a:gd name="connsiteY24" fmla="*/ 144 h 12960"/>
              <a:gd name="connsiteX25" fmla="*/ 2871 w 5664"/>
              <a:gd name="connsiteY25" fmla="*/ 159 h 12960"/>
              <a:gd name="connsiteX26" fmla="*/ 2893 w 5664"/>
              <a:gd name="connsiteY26" fmla="*/ 172 h 12960"/>
              <a:gd name="connsiteX27" fmla="*/ 2911 w 5664"/>
              <a:gd name="connsiteY27" fmla="*/ 180 h 12960"/>
              <a:gd name="connsiteX28" fmla="*/ 2929 w 5664"/>
              <a:gd name="connsiteY28" fmla="*/ 189 h 12960"/>
              <a:gd name="connsiteX29" fmla="*/ 3103 w 5664"/>
              <a:gd name="connsiteY29" fmla="*/ 426 h 12960"/>
              <a:gd name="connsiteX30" fmla="*/ 3338 w 5664"/>
              <a:gd name="connsiteY30" fmla="*/ 630 h 12960"/>
              <a:gd name="connsiteX31" fmla="*/ 3527 w 5664"/>
              <a:gd name="connsiteY31" fmla="*/ 646 h 12960"/>
              <a:gd name="connsiteX32" fmla="*/ 3622 w 5664"/>
              <a:gd name="connsiteY32" fmla="*/ 740 h 12960"/>
              <a:gd name="connsiteX33" fmla="*/ 3622 w 5664"/>
              <a:gd name="connsiteY33" fmla="*/ 835 h 12960"/>
              <a:gd name="connsiteX34" fmla="*/ 3748 w 5664"/>
              <a:gd name="connsiteY34" fmla="*/ 883 h 12960"/>
              <a:gd name="connsiteX35" fmla="*/ 3906 w 5664"/>
              <a:gd name="connsiteY35" fmla="*/ 1008 h 12960"/>
              <a:gd name="connsiteX36" fmla="*/ 4009 w 5664"/>
              <a:gd name="connsiteY36" fmla="*/ 1122 h 12960"/>
              <a:gd name="connsiteX37" fmla="*/ 4072 w 5664"/>
              <a:gd name="connsiteY37" fmla="*/ 1359 h 12960"/>
              <a:gd name="connsiteX38" fmla="*/ 4213 w 5664"/>
              <a:gd name="connsiteY38" fmla="*/ 1418 h 12960"/>
              <a:gd name="connsiteX39" fmla="*/ 4249 w 5664"/>
              <a:gd name="connsiteY39" fmla="*/ 1572 h 12960"/>
              <a:gd name="connsiteX40" fmla="*/ 4391 w 5664"/>
              <a:gd name="connsiteY40" fmla="*/ 1821 h 12960"/>
              <a:gd name="connsiteX41" fmla="*/ 4581 w 5664"/>
              <a:gd name="connsiteY41" fmla="*/ 2009 h 12960"/>
              <a:gd name="connsiteX42" fmla="*/ 4604 w 5664"/>
              <a:gd name="connsiteY42" fmla="*/ 2330 h 12960"/>
              <a:gd name="connsiteX43" fmla="*/ 4722 w 5664"/>
              <a:gd name="connsiteY43" fmla="*/ 2530 h 12960"/>
              <a:gd name="connsiteX44" fmla="*/ 5018 w 5664"/>
              <a:gd name="connsiteY44" fmla="*/ 2685 h 12960"/>
              <a:gd name="connsiteX45" fmla="*/ 5112 w 5664"/>
              <a:gd name="connsiteY45" fmla="*/ 2803 h 12960"/>
              <a:gd name="connsiteX46" fmla="*/ 5159 w 5664"/>
              <a:gd name="connsiteY46" fmla="*/ 2944 h 12960"/>
              <a:gd name="connsiteX47" fmla="*/ 5243 w 5664"/>
              <a:gd name="connsiteY47" fmla="*/ 3027 h 12960"/>
              <a:gd name="connsiteX48" fmla="*/ 5432 w 5664"/>
              <a:gd name="connsiteY48" fmla="*/ 3288 h 12960"/>
              <a:gd name="connsiteX49" fmla="*/ 5523 w 5664"/>
              <a:gd name="connsiteY49" fmla="*/ 3563 h 12960"/>
              <a:gd name="connsiteX50" fmla="*/ 5585 w 5664"/>
              <a:gd name="connsiteY50" fmla="*/ 3642 h 12960"/>
              <a:gd name="connsiteX51" fmla="*/ 5606 w 5664"/>
              <a:gd name="connsiteY51" fmla="*/ 3725 h 12960"/>
              <a:gd name="connsiteX52" fmla="*/ 5664 w 5664"/>
              <a:gd name="connsiteY52" fmla="*/ 3863 h 12960"/>
              <a:gd name="connsiteX53" fmla="*/ 5664 w 5664"/>
              <a:gd name="connsiteY53" fmla="*/ 4162 h 12960"/>
              <a:gd name="connsiteX54" fmla="*/ 5664 w 5664"/>
              <a:gd name="connsiteY54" fmla="*/ 4351 h 12960"/>
              <a:gd name="connsiteX55" fmla="*/ 5491 w 5664"/>
              <a:gd name="connsiteY55" fmla="*/ 4753 h 12960"/>
              <a:gd name="connsiteX56" fmla="*/ 5585 w 5664"/>
              <a:gd name="connsiteY56" fmla="*/ 5249 h 12960"/>
              <a:gd name="connsiteX57" fmla="*/ 5523 w 5664"/>
              <a:gd name="connsiteY57" fmla="*/ 5408 h 12960"/>
              <a:gd name="connsiteX58" fmla="*/ 5539 w 5664"/>
              <a:gd name="connsiteY58" fmla="*/ 5613 h 12960"/>
              <a:gd name="connsiteX59" fmla="*/ 5443 w 5664"/>
              <a:gd name="connsiteY59" fmla="*/ 6196 h 12960"/>
              <a:gd name="connsiteX60" fmla="*/ 5318 w 5664"/>
              <a:gd name="connsiteY60" fmla="*/ 7142 h 12960"/>
              <a:gd name="connsiteX61" fmla="*/ 5096 w 5664"/>
              <a:gd name="connsiteY61" fmla="*/ 7442 h 12960"/>
              <a:gd name="connsiteX62" fmla="*/ 4923 w 5664"/>
              <a:gd name="connsiteY62" fmla="*/ 7977 h 12960"/>
              <a:gd name="connsiteX63" fmla="*/ 4779 w 5664"/>
              <a:gd name="connsiteY63" fmla="*/ 8277 h 12960"/>
              <a:gd name="connsiteX64" fmla="*/ 4685 w 5664"/>
              <a:gd name="connsiteY64" fmla="*/ 8609 h 12960"/>
              <a:gd name="connsiteX65" fmla="*/ 4669 w 5664"/>
              <a:gd name="connsiteY65" fmla="*/ 8971 h 12960"/>
              <a:gd name="connsiteX66" fmla="*/ 4479 w 5664"/>
              <a:gd name="connsiteY66" fmla="*/ 9303 h 12960"/>
              <a:gd name="connsiteX67" fmla="*/ 4495 w 5664"/>
              <a:gd name="connsiteY67" fmla="*/ 9413 h 12960"/>
              <a:gd name="connsiteX68" fmla="*/ 4385 w 5664"/>
              <a:gd name="connsiteY68" fmla="*/ 9586 h 12960"/>
              <a:gd name="connsiteX69" fmla="*/ 4290 w 5664"/>
              <a:gd name="connsiteY69" fmla="*/ 9933 h 12960"/>
              <a:gd name="connsiteX70" fmla="*/ 4290 w 5664"/>
              <a:gd name="connsiteY70" fmla="*/ 10202 h 12960"/>
              <a:gd name="connsiteX71" fmla="*/ 4322 w 5664"/>
              <a:gd name="connsiteY71" fmla="*/ 10548 h 12960"/>
              <a:gd name="connsiteX72" fmla="*/ 4164 w 5664"/>
              <a:gd name="connsiteY72" fmla="*/ 10753 h 12960"/>
              <a:gd name="connsiteX73" fmla="*/ 4053 w 5664"/>
              <a:gd name="connsiteY73" fmla="*/ 11085 h 12960"/>
              <a:gd name="connsiteX74" fmla="*/ 3801 w 5664"/>
              <a:gd name="connsiteY74" fmla="*/ 11367 h 12960"/>
              <a:gd name="connsiteX75" fmla="*/ 3739 w 5664"/>
              <a:gd name="connsiteY75" fmla="*/ 11652 h 12960"/>
              <a:gd name="connsiteX76" fmla="*/ 3599 w 5664"/>
              <a:gd name="connsiteY76" fmla="*/ 11936 h 12960"/>
              <a:gd name="connsiteX77" fmla="*/ 3536 w 5664"/>
              <a:gd name="connsiteY77" fmla="*/ 12156 h 12960"/>
              <a:gd name="connsiteX78" fmla="*/ 3505 w 5664"/>
              <a:gd name="connsiteY78" fmla="*/ 12534 h 12960"/>
              <a:gd name="connsiteX79" fmla="*/ 3276 w 5664"/>
              <a:gd name="connsiteY79" fmla="*/ 12708 h 12960"/>
              <a:gd name="connsiteX80" fmla="*/ 3048 w 5664"/>
              <a:gd name="connsiteY80" fmla="*/ 12866 h 12960"/>
              <a:gd name="connsiteX81" fmla="*/ 2812 w 5664"/>
              <a:gd name="connsiteY81" fmla="*/ 12960 h 12960"/>
              <a:gd name="connsiteX82" fmla="*/ 2464 w 5664"/>
              <a:gd name="connsiteY82" fmla="*/ 12960 h 12960"/>
              <a:gd name="connsiteX83" fmla="*/ 2150 w 5664"/>
              <a:gd name="connsiteY83" fmla="*/ 12677 h 12960"/>
              <a:gd name="connsiteX84" fmla="*/ 1991 w 5664"/>
              <a:gd name="connsiteY84" fmla="*/ 12393 h 12960"/>
              <a:gd name="connsiteX85" fmla="*/ 1944 w 5664"/>
              <a:gd name="connsiteY85" fmla="*/ 12125 h 12960"/>
              <a:gd name="connsiteX86" fmla="*/ 1637 w 5664"/>
              <a:gd name="connsiteY86" fmla="*/ 11825 h 12960"/>
              <a:gd name="connsiteX87" fmla="*/ 1503 w 5664"/>
              <a:gd name="connsiteY87" fmla="*/ 11607 h 12960"/>
              <a:gd name="connsiteX88" fmla="*/ 1543 w 5664"/>
              <a:gd name="connsiteY88" fmla="*/ 11376 h 12960"/>
              <a:gd name="connsiteX89" fmla="*/ 1354 w 5664"/>
              <a:gd name="connsiteY89" fmla="*/ 10855 h 12960"/>
              <a:gd name="connsiteX90" fmla="*/ 1154 w 5664"/>
              <a:gd name="connsiteY90" fmla="*/ 10059 h 12960"/>
              <a:gd name="connsiteX91" fmla="*/ 1211 w 5664"/>
              <a:gd name="connsiteY91" fmla="*/ 9460 h 12960"/>
              <a:gd name="connsiteX92" fmla="*/ 933 w 5664"/>
              <a:gd name="connsiteY92" fmla="*/ 8892 h 12960"/>
              <a:gd name="connsiteX93" fmla="*/ 885 w 5664"/>
              <a:gd name="connsiteY93" fmla="*/ 8514 h 12960"/>
              <a:gd name="connsiteX94" fmla="*/ 857 w 5664"/>
              <a:gd name="connsiteY94" fmla="*/ 8207 h 12960"/>
              <a:gd name="connsiteX95" fmla="*/ 588 w 5664"/>
              <a:gd name="connsiteY95" fmla="*/ 7899 h 12960"/>
              <a:gd name="connsiteX96" fmla="*/ 526 w 5664"/>
              <a:gd name="connsiteY96" fmla="*/ 7568 h 12960"/>
              <a:gd name="connsiteX97" fmla="*/ 399 w 5664"/>
              <a:gd name="connsiteY97" fmla="*/ 6906 h 12960"/>
              <a:gd name="connsiteX98" fmla="*/ 337 w 5664"/>
              <a:gd name="connsiteY98" fmla="*/ 6432 h 12960"/>
              <a:gd name="connsiteX99" fmla="*/ 226 w 5664"/>
              <a:gd name="connsiteY99" fmla="*/ 6212 h 12960"/>
              <a:gd name="connsiteX100" fmla="*/ 226 w 5664"/>
              <a:gd name="connsiteY100" fmla="*/ 5770 h 12960"/>
              <a:gd name="connsiteX101" fmla="*/ 133 w 5664"/>
              <a:gd name="connsiteY101" fmla="*/ 5502 h 12960"/>
              <a:gd name="connsiteX102" fmla="*/ 133 w 5664"/>
              <a:gd name="connsiteY102" fmla="*/ 5140 h 12960"/>
              <a:gd name="connsiteX103" fmla="*/ 22 w 5664"/>
              <a:gd name="connsiteY103" fmla="*/ 4919 h 12960"/>
              <a:gd name="connsiteX104" fmla="*/ 22 w 5664"/>
              <a:gd name="connsiteY104" fmla="*/ 4557 h 12960"/>
              <a:gd name="connsiteX105" fmla="*/ 22 w 5664"/>
              <a:gd name="connsiteY105" fmla="*/ 4557 h 12960"/>
              <a:gd name="connsiteX106" fmla="*/ 29 w 5664"/>
              <a:gd name="connsiteY106" fmla="*/ 4528 h 12960"/>
              <a:gd name="connsiteX107" fmla="*/ 35 w 5664"/>
              <a:gd name="connsiteY107" fmla="*/ 4499 h 12960"/>
              <a:gd name="connsiteX108" fmla="*/ 39 w 5664"/>
              <a:gd name="connsiteY108" fmla="*/ 4463 h 12960"/>
              <a:gd name="connsiteX109" fmla="*/ 42 w 5664"/>
              <a:gd name="connsiteY109" fmla="*/ 4426 h 12960"/>
              <a:gd name="connsiteX110" fmla="*/ 43 w 5664"/>
              <a:gd name="connsiteY110" fmla="*/ 4408 h 12960"/>
              <a:gd name="connsiteX111" fmla="*/ 42 w 5664"/>
              <a:gd name="connsiteY111" fmla="*/ 4390 h 12960"/>
              <a:gd name="connsiteX112" fmla="*/ 39 w 5664"/>
              <a:gd name="connsiteY112" fmla="*/ 4374 h 12960"/>
              <a:gd name="connsiteX113" fmla="*/ 35 w 5664"/>
              <a:gd name="connsiteY113" fmla="*/ 4358 h 12960"/>
              <a:gd name="connsiteX114" fmla="*/ 29 w 5664"/>
              <a:gd name="connsiteY114" fmla="*/ 4346 h 12960"/>
              <a:gd name="connsiteX115" fmla="*/ 22 w 5664"/>
              <a:gd name="connsiteY115" fmla="*/ 4335 h 12960"/>
              <a:gd name="connsiteX116" fmla="*/ 22 w 5664"/>
              <a:gd name="connsiteY116" fmla="*/ 4335 h 12960"/>
              <a:gd name="connsiteX117" fmla="*/ 17 w 5664"/>
              <a:gd name="connsiteY117" fmla="*/ 4331 h 12960"/>
              <a:gd name="connsiteX118" fmla="*/ 14 w 5664"/>
              <a:gd name="connsiteY118" fmla="*/ 4325 h 12960"/>
              <a:gd name="connsiteX119" fmla="*/ 9 w 5664"/>
              <a:gd name="connsiteY119" fmla="*/ 4310 h 12960"/>
              <a:gd name="connsiteX120" fmla="*/ 4 w 5664"/>
              <a:gd name="connsiteY120" fmla="*/ 4293 h 12960"/>
              <a:gd name="connsiteX121" fmla="*/ 1 w 5664"/>
              <a:gd name="connsiteY121" fmla="*/ 4274 h 12960"/>
              <a:gd name="connsiteX122" fmla="*/ 0 w 5664"/>
              <a:gd name="connsiteY122" fmla="*/ 4253 h 12960"/>
              <a:gd name="connsiteX123" fmla="*/ 1 w 5664"/>
              <a:gd name="connsiteY123" fmla="*/ 4230 h 12960"/>
              <a:gd name="connsiteX124" fmla="*/ 4 w 5664"/>
              <a:gd name="connsiteY124" fmla="*/ 4183 h 12960"/>
              <a:gd name="connsiteX125" fmla="*/ 9 w 5664"/>
              <a:gd name="connsiteY125" fmla="*/ 4140 h 12960"/>
              <a:gd name="connsiteX126" fmla="*/ 14 w 5664"/>
              <a:gd name="connsiteY126" fmla="*/ 4103 h 12960"/>
              <a:gd name="connsiteX127" fmla="*/ 22 w 5664"/>
              <a:gd name="connsiteY127" fmla="*/ 4068 h 12960"/>
              <a:gd name="connsiteX128" fmla="*/ 0 w 5664"/>
              <a:gd name="connsiteY128" fmla="*/ 3925 h 12960"/>
              <a:gd name="connsiteX0" fmla="*/ 1348 w 5664"/>
              <a:gd name="connsiteY0" fmla="*/ 1378 h 12960"/>
              <a:gd name="connsiteX1" fmla="*/ 1438 w 5664"/>
              <a:gd name="connsiteY1" fmla="*/ 1141 h 12960"/>
              <a:gd name="connsiteX2" fmla="*/ 1755 w 5664"/>
              <a:gd name="connsiteY2" fmla="*/ 958 h 12960"/>
              <a:gd name="connsiteX3" fmla="*/ 1841 w 5664"/>
              <a:gd name="connsiteY3" fmla="*/ 740 h 12960"/>
              <a:gd name="connsiteX4" fmla="*/ 2046 w 5664"/>
              <a:gd name="connsiteY4" fmla="*/ 646 h 12960"/>
              <a:gd name="connsiteX5" fmla="*/ 2156 w 5664"/>
              <a:gd name="connsiteY5" fmla="*/ 489 h 12960"/>
              <a:gd name="connsiteX6" fmla="*/ 2362 w 5664"/>
              <a:gd name="connsiteY6" fmla="*/ 157 h 12960"/>
              <a:gd name="connsiteX7" fmla="*/ 2567 w 5664"/>
              <a:gd name="connsiteY7" fmla="*/ 0 h 12960"/>
              <a:gd name="connsiteX8" fmla="*/ 2708 w 5664"/>
              <a:gd name="connsiteY8" fmla="*/ 0 h 12960"/>
              <a:gd name="connsiteX9" fmla="*/ 2708 w 5664"/>
              <a:gd name="connsiteY9" fmla="*/ 0 h 12960"/>
              <a:gd name="connsiteX10" fmla="*/ 2721 w 5664"/>
              <a:gd name="connsiteY10" fmla="*/ 7 h 12960"/>
              <a:gd name="connsiteX11" fmla="*/ 2734 w 5664"/>
              <a:gd name="connsiteY11" fmla="*/ 17 h 12960"/>
              <a:gd name="connsiteX12" fmla="*/ 2750 w 5664"/>
              <a:gd name="connsiteY12" fmla="*/ 29 h 12960"/>
              <a:gd name="connsiteX13" fmla="*/ 2766 w 5664"/>
              <a:gd name="connsiteY13" fmla="*/ 43 h 12960"/>
              <a:gd name="connsiteX14" fmla="*/ 2782 w 5664"/>
              <a:gd name="connsiteY14" fmla="*/ 59 h 12960"/>
              <a:gd name="connsiteX15" fmla="*/ 2795 w 5664"/>
              <a:gd name="connsiteY15" fmla="*/ 76 h 12960"/>
              <a:gd name="connsiteX16" fmla="*/ 2799 w 5664"/>
              <a:gd name="connsiteY16" fmla="*/ 85 h 12960"/>
              <a:gd name="connsiteX17" fmla="*/ 2803 w 5664"/>
              <a:gd name="connsiteY17" fmla="*/ 94 h 12960"/>
              <a:gd name="connsiteX18" fmla="*/ 2803 w 5664"/>
              <a:gd name="connsiteY18" fmla="*/ 94 h 12960"/>
              <a:gd name="connsiteX19" fmla="*/ 2806 w 5664"/>
              <a:gd name="connsiteY19" fmla="*/ 102 h 12960"/>
              <a:gd name="connsiteX20" fmla="*/ 2812 w 5664"/>
              <a:gd name="connsiteY20" fmla="*/ 111 h 12960"/>
              <a:gd name="connsiteX21" fmla="*/ 2820 w 5664"/>
              <a:gd name="connsiteY21" fmla="*/ 120 h 12960"/>
              <a:gd name="connsiteX22" fmla="*/ 2829 w 5664"/>
              <a:gd name="connsiteY22" fmla="*/ 128 h 12960"/>
              <a:gd name="connsiteX23" fmla="*/ 2849 w 5664"/>
              <a:gd name="connsiteY23" fmla="*/ 144 h 12960"/>
              <a:gd name="connsiteX24" fmla="*/ 2871 w 5664"/>
              <a:gd name="connsiteY24" fmla="*/ 159 h 12960"/>
              <a:gd name="connsiteX25" fmla="*/ 2893 w 5664"/>
              <a:gd name="connsiteY25" fmla="*/ 172 h 12960"/>
              <a:gd name="connsiteX26" fmla="*/ 2911 w 5664"/>
              <a:gd name="connsiteY26" fmla="*/ 180 h 12960"/>
              <a:gd name="connsiteX27" fmla="*/ 2929 w 5664"/>
              <a:gd name="connsiteY27" fmla="*/ 189 h 12960"/>
              <a:gd name="connsiteX28" fmla="*/ 3103 w 5664"/>
              <a:gd name="connsiteY28" fmla="*/ 426 h 12960"/>
              <a:gd name="connsiteX29" fmla="*/ 3338 w 5664"/>
              <a:gd name="connsiteY29" fmla="*/ 630 h 12960"/>
              <a:gd name="connsiteX30" fmla="*/ 3527 w 5664"/>
              <a:gd name="connsiteY30" fmla="*/ 646 h 12960"/>
              <a:gd name="connsiteX31" fmla="*/ 3622 w 5664"/>
              <a:gd name="connsiteY31" fmla="*/ 740 h 12960"/>
              <a:gd name="connsiteX32" fmla="*/ 3622 w 5664"/>
              <a:gd name="connsiteY32" fmla="*/ 835 h 12960"/>
              <a:gd name="connsiteX33" fmla="*/ 3748 w 5664"/>
              <a:gd name="connsiteY33" fmla="*/ 883 h 12960"/>
              <a:gd name="connsiteX34" fmla="*/ 3906 w 5664"/>
              <a:gd name="connsiteY34" fmla="*/ 1008 h 12960"/>
              <a:gd name="connsiteX35" fmla="*/ 4009 w 5664"/>
              <a:gd name="connsiteY35" fmla="*/ 1122 h 12960"/>
              <a:gd name="connsiteX36" fmla="*/ 4072 w 5664"/>
              <a:gd name="connsiteY36" fmla="*/ 1359 h 12960"/>
              <a:gd name="connsiteX37" fmla="*/ 4213 w 5664"/>
              <a:gd name="connsiteY37" fmla="*/ 1418 h 12960"/>
              <a:gd name="connsiteX38" fmla="*/ 4249 w 5664"/>
              <a:gd name="connsiteY38" fmla="*/ 1572 h 12960"/>
              <a:gd name="connsiteX39" fmla="*/ 4391 w 5664"/>
              <a:gd name="connsiteY39" fmla="*/ 1821 h 12960"/>
              <a:gd name="connsiteX40" fmla="*/ 4581 w 5664"/>
              <a:gd name="connsiteY40" fmla="*/ 2009 h 12960"/>
              <a:gd name="connsiteX41" fmla="*/ 4604 w 5664"/>
              <a:gd name="connsiteY41" fmla="*/ 2330 h 12960"/>
              <a:gd name="connsiteX42" fmla="*/ 4722 w 5664"/>
              <a:gd name="connsiteY42" fmla="*/ 2530 h 12960"/>
              <a:gd name="connsiteX43" fmla="*/ 5018 w 5664"/>
              <a:gd name="connsiteY43" fmla="*/ 2685 h 12960"/>
              <a:gd name="connsiteX44" fmla="*/ 5112 w 5664"/>
              <a:gd name="connsiteY44" fmla="*/ 2803 h 12960"/>
              <a:gd name="connsiteX45" fmla="*/ 5159 w 5664"/>
              <a:gd name="connsiteY45" fmla="*/ 2944 h 12960"/>
              <a:gd name="connsiteX46" fmla="*/ 5243 w 5664"/>
              <a:gd name="connsiteY46" fmla="*/ 3027 h 12960"/>
              <a:gd name="connsiteX47" fmla="*/ 5432 w 5664"/>
              <a:gd name="connsiteY47" fmla="*/ 3288 h 12960"/>
              <a:gd name="connsiteX48" fmla="*/ 5523 w 5664"/>
              <a:gd name="connsiteY48" fmla="*/ 3563 h 12960"/>
              <a:gd name="connsiteX49" fmla="*/ 5585 w 5664"/>
              <a:gd name="connsiteY49" fmla="*/ 3642 h 12960"/>
              <a:gd name="connsiteX50" fmla="*/ 5606 w 5664"/>
              <a:gd name="connsiteY50" fmla="*/ 3725 h 12960"/>
              <a:gd name="connsiteX51" fmla="*/ 5664 w 5664"/>
              <a:gd name="connsiteY51" fmla="*/ 3863 h 12960"/>
              <a:gd name="connsiteX52" fmla="*/ 5664 w 5664"/>
              <a:gd name="connsiteY52" fmla="*/ 4162 h 12960"/>
              <a:gd name="connsiteX53" fmla="*/ 5664 w 5664"/>
              <a:gd name="connsiteY53" fmla="*/ 4351 h 12960"/>
              <a:gd name="connsiteX54" fmla="*/ 5491 w 5664"/>
              <a:gd name="connsiteY54" fmla="*/ 4753 h 12960"/>
              <a:gd name="connsiteX55" fmla="*/ 5585 w 5664"/>
              <a:gd name="connsiteY55" fmla="*/ 5249 h 12960"/>
              <a:gd name="connsiteX56" fmla="*/ 5523 w 5664"/>
              <a:gd name="connsiteY56" fmla="*/ 5408 h 12960"/>
              <a:gd name="connsiteX57" fmla="*/ 5539 w 5664"/>
              <a:gd name="connsiteY57" fmla="*/ 5613 h 12960"/>
              <a:gd name="connsiteX58" fmla="*/ 5443 w 5664"/>
              <a:gd name="connsiteY58" fmla="*/ 6196 h 12960"/>
              <a:gd name="connsiteX59" fmla="*/ 5318 w 5664"/>
              <a:gd name="connsiteY59" fmla="*/ 7142 h 12960"/>
              <a:gd name="connsiteX60" fmla="*/ 5096 w 5664"/>
              <a:gd name="connsiteY60" fmla="*/ 7442 h 12960"/>
              <a:gd name="connsiteX61" fmla="*/ 4923 w 5664"/>
              <a:gd name="connsiteY61" fmla="*/ 7977 h 12960"/>
              <a:gd name="connsiteX62" fmla="*/ 4779 w 5664"/>
              <a:gd name="connsiteY62" fmla="*/ 8277 h 12960"/>
              <a:gd name="connsiteX63" fmla="*/ 4685 w 5664"/>
              <a:gd name="connsiteY63" fmla="*/ 8609 h 12960"/>
              <a:gd name="connsiteX64" fmla="*/ 4669 w 5664"/>
              <a:gd name="connsiteY64" fmla="*/ 8971 h 12960"/>
              <a:gd name="connsiteX65" fmla="*/ 4479 w 5664"/>
              <a:gd name="connsiteY65" fmla="*/ 9303 h 12960"/>
              <a:gd name="connsiteX66" fmla="*/ 4495 w 5664"/>
              <a:gd name="connsiteY66" fmla="*/ 9413 h 12960"/>
              <a:gd name="connsiteX67" fmla="*/ 4385 w 5664"/>
              <a:gd name="connsiteY67" fmla="*/ 9586 h 12960"/>
              <a:gd name="connsiteX68" fmla="*/ 4290 w 5664"/>
              <a:gd name="connsiteY68" fmla="*/ 9933 h 12960"/>
              <a:gd name="connsiteX69" fmla="*/ 4290 w 5664"/>
              <a:gd name="connsiteY69" fmla="*/ 10202 h 12960"/>
              <a:gd name="connsiteX70" fmla="*/ 4322 w 5664"/>
              <a:gd name="connsiteY70" fmla="*/ 10548 h 12960"/>
              <a:gd name="connsiteX71" fmla="*/ 4164 w 5664"/>
              <a:gd name="connsiteY71" fmla="*/ 10753 h 12960"/>
              <a:gd name="connsiteX72" fmla="*/ 4053 w 5664"/>
              <a:gd name="connsiteY72" fmla="*/ 11085 h 12960"/>
              <a:gd name="connsiteX73" fmla="*/ 3801 w 5664"/>
              <a:gd name="connsiteY73" fmla="*/ 11367 h 12960"/>
              <a:gd name="connsiteX74" fmla="*/ 3739 w 5664"/>
              <a:gd name="connsiteY74" fmla="*/ 11652 h 12960"/>
              <a:gd name="connsiteX75" fmla="*/ 3599 w 5664"/>
              <a:gd name="connsiteY75" fmla="*/ 11936 h 12960"/>
              <a:gd name="connsiteX76" fmla="*/ 3536 w 5664"/>
              <a:gd name="connsiteY76" fmla="*/ 12156 h 12960"/>
              <a:gd name="connsiteX77" fmla="*/ 3505 w 5664"/>
              <a:gd name="connsiteY77" fmla="*/ 12534 h 12960"/>
              <a:gd name="connsiteX78" fmla="*/ 3276 w 5664"/>
              <a:gd name="connsiteY78" fmla="*/ 12708 h 12960"/>
              <a:gd name="connsiteX79" fmla="*/ 3048 w 5664"/>
              <a:gd name="connsiteY79" fmla="*/ 12866 h 12960"/>
              <a:gd name="connsiteX80" fmla="*/ 2812 w 5664"/>
              <a:gd name="connsiteY80" fmla="*/ 12960 h 12960"/>
              <a:gd name="connsiteX81" fmla="*/ 2464 w 5664"/>
              <a:gd name="connsiteY81" fmla="*/ 12960 h 12960"/>
              <a:gd name="connsiteX82" fmla="*/ 2150 w 5664"/>
              <a:gd name="connsiteY82" fmla="*/ 12677 h 12960"/>
              <a:gd name="connsiteX83" fmla="*/ 1991 w 5664"/>
              <a:gd name="connsiteY83" fmla="*/ 12393 h 12960"/>
              <a:gd name="connsiteX84" fmla="*/ 1944 w 5664"/>
              <a:gd name="connsiteY84" fmla="*/ 12125 h 12960"/>
              <a:gd name="connsiteX85" fmla="*/ 1637 w 5664"/>
              <a:gd name="connsiteY85" fmla="*/ 11825 h 12960"/>
              <a:gd name="connsiteX86" fmla="*/ 1503 w 5664"/>
              <a:gd name="connsiteY86" fmla="*/ 11607 h 12960"/>
              <a:gd name="connsiteX87" fmla="*/ 1543 w 5664"/>
              <a:gd name="connsiteY87" fmla="*/ 11376 h 12960"/>
              <a:gd name="connsiteX88" fmla="*/ 1354 w 5664"/>
              <a:gd name="connsiteY88" fmla="*/ 10855 h 12960"/>
              <a:gd name="connsiteX89" fmla="*/ 1154 w 5664"/>
              <a:gd name="connsiteY89" fmla="*/ 10059 h 12960"/>
              <a:gd name="connsiteX90" fmla="*/ 1211 w 5664"/>
              <a:gd name="connsiteY90" fmla="*/ 9460 h 12960"/>
              <a:gd name="connsiteX91" fmla="*/ 933 w 5664"/>
              <a:gd name="connsiteY91" fmla="*/ 8892 h 12960"/>
              <a:gd name="connsiteX92" fmla="*/ 885 w 5664"/>
              <a:gd name="connsiteY92" fmla="*/ 8514 h 12960"/>
              <a:gd name="connsiteX93" fmla="*/ 857 w 5664"/>
              <a:gd name="connsiteY93" fmla="*/ 8207 h 12960"/>
              <a:gd name="connsiteX94" fmla="*/ 588 w 5664"/>
              <a:gd name="connsiteY94" fmla="*/ 7899 h 12960"/>
              <a:gd name="connsiteX95" fmla="*/ 526 w 5664"/>
              <a:gd name="connsiteY95" fmla="*/ 7568 h 12960"/>
              <a:gd name="connsiteX96" fmla="*/ 399 w 5664"/>
              <a:gd name="connsiteY96" fmla="*/ 6906 h 12960"/>
              <a:gd name="connsiteX97" fmla="*/ 337 w 5664"/>
              <a:gd name="connsiteY97" fmla="*/ 6432 h 12960"/>
              <a:gd name="connsiteX98" fmla="*/ 226 w 5664"/>
              <a:gd name="connsiteY98" fmla="*/ 6212 h 12960"/>
              <a:gd name="connsiteX99" fmla="*/ 226 w 5664"/>
              <a:gd name="connsiteY99" fmla="*/ 5770 h 12960"/>
              <a:gd name="connsiteX100" fmla="*/ 133 w 5664"/>
              <a:gd name="connsiteY100" fmla="*/ 5502 h 12960"/>
              <a:gd name="connsiteX101" fmla="*/ 133 w 5664"/>
              <a:gd name="connsiteY101" fmla="*/ 5140 h 12960"/>
              <a:gd name="connsiteX102" fmla="*/ 22 w 5664"/>
              <a:gd name="connsiteY102" fmla="*/ 4919 h 12960"/>
              <a:gd name="connsiteX103" fmla="*/ 22 w 5664"/>
              <a:gd name="connsiteY103" fmla="*/ 4557 h 12960"/>
              <a:gd name="connsiteX104" fmla="*/ 22 w 5664"/>
              <a:gd name="connsiteY104" fmla="*/ 4557 h 12960"/>
              <a:gd name="connsiteX105" fmla="*/ 29 w 5664"/>
              <a:gd name="connsiteY105" fmla="*/ 4528 h 12960"/>
              <a:gd name="connsiteX106" fmla="*/ 35 w 5664"/>
              <a:gd name="connsiteY106" fmla="*/ 4499 h 12960"/>
              <a:gd name="connsiteX107" fmla="*/ 39 w 5664"/>
              <a:gd name="connsiteY107" fmla="*/ 4463 h 12960"/>
              <a:gd name="connsiteX108" fmla="*/ 42 w 5664"/>
              <a:gd name="connsiteY108" fmla="*/ 4426 h 12960"/>
              <a:gd name="connsiteX109" fmla="*/ 43 w 5664"/>
              <a:gd name="connsiteY109" fmla="*/ 4408 h 12960"/>
              <a:gd name="connsiteX110" fmla="*/ 42 w 5664"/>
              <a:gd name="connsiteY110" fmla="*/ 4390 h 12960"/>
              <a:gd name="connsiteX111" fmla="*/ 39 w 5664"/>
              <a:gd name="connsiteY111" fmla="*/ 4374 h 12960"/>
              <a:gd name="connsiteX112" fmla="*/ 35 w 5664"/>
              <a:gd name="connsiteY112" fmla="*/ 4358 h 12960"/>
              <a:gd name="connsiteX113" fmla="*/ 29 w 5664"/>
              <a:gd name="connsiteY113" fmla="*/ 4346 h 12960"/>
              <a:gd name="connsiteX114" fmla="*/ 22 w 5664"/>
              <a:gd name="connsiteY114" fmla="*/ 4335 h 12960"/>
              <a:gd name="connsiteX115" fmla="*/ 22 w 5664"/>
              <a:gd name="connsiteY115" fmla="*/ 4335 h 12960"/>
              <a:gd name="connsiteX116" fmla="*/ 17 w 5664"/>
              <a:gd name="connsiteY116" fmla="*/ 4331 h 12960"/>
              <a:gd name="connsiteX117" fmla="*/ 14 w 5664"/>
              <a:gd name="connsiteY117" fmla="*/ 4325 h 12960"/>
              <a:gd name="connsiteX118" fmla="*/ 9 w 5664"/>
              <a:gd name="connsiteY118" fmla="*/ 4310 h 12960"/>
              <a:gd name="connsiteX119" fmla="*/ 4 w 5664"/>
              <a:gd name="connsiteY119" fmla="*/ 4293 h 12960"/>
              <a:gd name="connsiteX120" fmla="*/ 1 w 5664"/>
              <a:gd name="connsiteY120" fmla="*/ 4274 h 12960"/>
              <a:gd name="connsiteX121" fmla="*/ 0 w 5664"/>
              <a:gd name="connsiteY121" fmla="*/ 4253 h 12960"/>
              <a:gd name="connsiteX122" fmla="*/ 1 w 5664"/>
              <a:gd name="connsiteY122" fmla="*/ 4230 h 12960"/>
              <a:gd name="connsiteX123" fmla="*/ 4 w 5664"/>
              <a:gd name="connsiteY123" fmla="*/ 4183 h 12960"/>
              <a:gd name="connsiteX124" fmla="*/ 9 w 5664"/>
              <a:gd name="connsiteY124" fmla="*/ 4140 h 12960"/>
              <a:gd name="connsiteX125" fmla="*/ 14 w 5664"/>
              <a:gd name="connsiteY125" fmla="*/ 4103 h 12960"/>
              <a:gd name="connsiteX126" fmla="*/ 22 w 5664"/>
              <a:gd name="connsiteY126" fmla="*/ 4068 h 12960"/>
              <a:gd name="connsiteX127" fmla="*/ 0 w 5664"/>
              <a:gd name="connsiteY127" fmla="*/ 3925 h 12960"/>
              <a:gd name="connsiteX0" fmla="*/ 1348 w 5664"/>
              <a:gd name="connsiteY0" fmla="*/ 1378 h 12960"/>
              <a:gd name="connsiteX1" fmla="*/ 1438 w 5664"/>
              <a:gd name="connsiteY1" fmla="*/ 1141 h 12960"/>
              <a:gd name="connsiteX2" fmla="*/ 1755 w 5664"/>
              <a:gd name="connsiteY2" fmla="*/ 958 h 12960"/>
              <a:gd name="connsiteX3" fmla="*/ 1841 w 5664"/>
              <a:gd name="connsiteY3" fmla="*/ 740 h 12960"/>
              <a:gd name="connsiteX4" fmla="*/ 2046 w 5664"/>
              <a:gd name="connsiteY4" fmla="*/ 646 h 12960"/>
              <a:gd name="connsiteX5" fmla="*/ 2156 w 5664"/>
              <a:gd name="connsiteY5" fmla="*/ 489 h 12960"/>
              <a:gd name="connsiteX6" fmla="*/ 2362 w 5664"/>
              <a:gd name="connsiteY6" fmla="*/ 157 h 12960"/>
              <a:gd name="connsiteX7" fmla="*/ 2567 w 5664"/>
              <a:gd name="connsiteY7" fmla="*/ 0 h 12960"/>
              <a:gd name="connsiteX8" fmla="*/ 2708 w 5664"/>
              <a:gd name="connsiteY8" fmla="*/ 0 h 12960"/>
              <a:gd name="connsiteX9" fmla="*/ 2708 w 5664"/>
              <a:gd name="connsiteY9" fmla="*/ 0 h 12960"/>
              <a:gd name="connsiteX10" fmla="*/ 2721 w 5664"/>
              <a:gd name="connsiteY10" fmla="*/ 7 h 12960"/>
              <a:gd name="connsiteX11" fmla="*/ 2734 w 5664"/>
              <a:gd name="connsiteY11" fmla="*/ 17 h 12960"/>
              <a:gd name="connsiteX12" fmla="*/ 2750 w 5664"/>
              <a:gd name="connsiteY12" fmla="*/ 29 h 12960"/>
              <a:gd name="connsiteX13" fmla="*/ 2766 w 5664"/>
              <a:gd name="connsiteY13" fmla="*/ 43 h 12960"/>
              <a:gd name="connsiteX14" fmla="*/ 2782 w 5664"/>
              <a:gd name="connsiteY14" fmla="*/ 59 h 12960"/>
              <a:gd name="connsiteX15" fmla="*/ 2795 w 5664"/>
              <a:gd name="connsiteY15" fmla="*/ 76 h 12960"/>
              <a:gd name="connsiteX16" fmla="*/ 2799 w 5664"/>
              <a:gd name="connsiteY16" fmla="*/ 85 h 12960"/>
              <a:gd name="connsiteX17" fmla="*/ 2803 w 5664"/>
              <a:gd name="connsiteY17" fmla="*/ 94 h 12960"/>
              <a:gd name="connsiteX18" fmla="*/ 2803 w 5664"/>
              <a:gd name="connsiteY18" fmla="*/ 94 h 12960"/>
              <a:gd name="connsiteX19" fmla="*/ 2806 w 5664"/>
              <a:gd name="connsiteY19" fmla="*/ 102 h 12960"/>
              <a:gd name="connsiteX20" fmla="*/ 2812 w 5664"/>
              <a:gd name="connsiteY20" fmla="*/ 111 h 12960"/>
              <a:gd name="connsiteX21" fmla="*/ 2820 w 5664"/>
              <a:gd name="connsiteY21" fmla="*/ 120 h 12960"/>
              <a:gd name="connsiteX22" fmla="*/ 2829 w 5664"/>
              <a:gd name="connsiteY22" fmla="*/ 128 h 12960"/>
              <a:gd name="connsiteX23" fmla="*/ 2849 w 5664"/>
              <a:gd name="connsiteY23" fmla="*/ 144 h 12960"/>
              <a:gd name="connsiteX24" fmla="*/ 2871 w 5664"/>
              <a:gd name="connsiteY24" fmla="*/ 159 h 12960"/>
              <a:gd name="connsiteX25" fmla="*/ 2893 w 5664"/>
              <a:gd name="connsiteY25" fmla="*/ 172 h 12960"/>
              <a:gd name="connsiteX26" fmla="*/ 2911 w 5664"/>
              <a:gd name="connsiteY26" fmla="*/ 180 h 12960"/>
              <a:gd name="connsiteX27" fmla="*/ 2929 w 5664"/>
              <a:gd name="connsiteY27" fmla="*/ 189 h 12960"/>
              <a:gd name="connsiteX28" fmla="*/ 3103 w 5664"/>
              <a:gd name="connsiteY28" fmla="*/ 426 h 12960"/>
              <a:gd name="connsiteX29" fmla="*/ 3338 w 5664"/>
              <a:gd name="connsiteY29" fmla="*/ 630 h 12960"/>
              <a:gd name="connsiteX30" fmla="*/ 3527 w 5664"/>
              <a:gd name="connsiteY30" fmla="*/ 646 h 12960"/>
              <a:gd name="connsiteX31" fmla="*/ 3622 w 5664"/>
              <a:gd name="connsiteY31" fmla="*/ 740 h 12960"/>
              <a:gd name="connsiteX32" fmla="*/ 3622 w 5664"/>
              <a:gd name="connsiteY32" fmla="*/ 835 h 12960"/>
              <a:gd name="connsiteX33" fmla="*/ 3748 w 5664"/>
              <a:gd name="connsiteY33" fmla="*/ 883 h 12960"/>
              <a:gd name="connsiteX34" fmla="*/ 3906 w 5664"/>
              <a:gd name="connsiteY34" fmla="*/ 1008 h 12960"/>
              <a:gd name="connsiteX35" fmla="*/ 4009 w 5664"/>
              <a:gd name="connsiteY35" fmla="*/ 1122 h 12960"/>
              <a:gd name="connsiteX36" fmla="*/ 4072 w 5664"/>
              <a:gd name="connsiteY36" fmla="*/ 1359 h 12960"/>
              <a:gd name="connsiteX37" fmla="*/ 4213 w 5664"/>
              <a:gd name="connsiteY37" fmla="*/ 1418 h 12960"/>
              <a:gd name="connsiteX38" fmla="*/ 4249 w 5664"/>
              <a:gd name="connsiteY38" fmla="*/ 1572 h 12960"/>
              <a:gd name="connsiteX39" fmla="*/ 4391 w 5664"/>
              <a:gd name="connsiteY39" fmla="*/ 1821 h 12960"/>
              <a:gd name="connsiteX40" fmla="*/ 4581 w 5664"/>
              <a:gd name="connsiteY40" fmla="*/ 2009 h 12960"/>
              <a:gd name="connsiteX41" fmla="*/ 4604 w 5664"/>
              <a:gd name="connsiteY41" fmla="*/ 2330 h 12960"/>
              <a:gd name="connsiteX42" fmla="*/ 4722 w 5664"/>
              <a:gd name="connsiteY42" fmla="*/ 2530 h 12960"/>
              <a:gd name="connsiteX43" fmla="*/ 5018 w 5664"/>
              <a:gd name="connsiteY43" fmla="*/ 2685 h 12960"/>
              <a:gd name="connsiteX44" fmla="*/ 5112 w 5664"/>
              <a:gd name="connsiteY44" fmla="*/ 2803 h 12960"/>
              <a:gd name="connsiteX45" fmla="*/ 5159 w 5664"/>
              <a:gd name="connsiteY45" fmla="*/ 2944 h 12960"/>
              <a:gd name="connsiteX46" fmla="*/ 5243 w 5664"/>
              <a:gd name="connsiteY46" fmla="*/ 3027 h 12960"/>
              <a:gd name="connsiteX47" fmla="*/ 5432 w 5664"/>
              <a:gd name="connsiteY47" fmla="*/ 3288 h 12960"/>
              <a:gd name="connsiteX48" fmla="*/ 5523 w 5664"/>
              <a:gd name="connsiteY48" fmla="*/ 3563 h 12960"/>
              <a:gd name="connsiteX49" fmla="*/ 5585 w 5664"/>
              <a:gd name="connsiteY49" fmla="*/ 3642 h 12960"/>
              <a:gd name="connsiteX50" fmla="*/ 5606 w 5664"/>
              <a:gd name="connsiteY50" fmla="*/ 3725 h 12960"/>
              <a:gd name="connsiteX51" fmla="*/ 5664 w 5664"/>
              <a:gd name="connsiteY51" fmla="*/ 3863 h 12960"/>
              <a:gd name="connsiteX52" fmla="*/ 5664 w 5664"/>
              <a:gd name="connsiteY52" fmla="*/ 4162 h 12960"/>
              <a:gd name="connsiteX53" fmla="*/ 5664 w 5664"/>
              <a:gd name="connsiteY53" fmla="*/ 4351 h 12960"/>
              <a:gd name="connsiteX54" fmla="*/ 5491 w 5664"/>
              <a:gd name="connsiteY54" fmla="*/ 4753 h 12960"/>
              <a:gd name="connsiteX55" fmla="*/ 5585 w 5664"/>
              <a:gd name="connsiteY55" fmla="*/ 5249 h 12960"/>
              <a:gd name="connsiteX56" fmla="*/ 5523 w 5664"/>
              <a:gd name="connsiteY56" fmla="*/ 5408 h 12960"/>
              <a:gd name="connsiteX57" fmla="*/ 5539 w 5664"/>
              <a:gd name="connsiteY57" fmla="*/ 5613 h 12960"/>
              <a:gd name="connsiteX58" fmla="*/ 5443 w 5664"/>
              <a:gd name="connsiteY58" fmla="*/ 6196 h 12960"/>
              <a:gd name="connsiteX59" fmla="*/ 5318 w 5664"/>
              <a:gd name="connsiteY59" fmla="*/ 7142 h 12960"/>
              <a:gd name="connsiteX60" fmla="*/ 5096 w 5664"/>
              <a:gd name="connsiteY60" fmla="*/ 7442 h 12960"/>
              <a:gd name="connsiteX61" fmla="*/ 4923 w 5664"/>
              <a:gd name="connsiteY61" fmla="*/ 7977 h 12960"/>
              <a:gd name="connsiteX62" fmla="*/ 4779 w 5664"/>
              <a:gd name="connsiteY62" fmla="*/ 8277 h 12960"/>
              <a:gd name="connsiteX63" fmla="*/ 4685 w 5664"/>
              <a:gd name="connsiteY63" fmla="*/ 8609 h 12960"/>
              <a:gd name="connsiteX64" fmla="*/ 4669 w 5664"/>
              <a:gd name="connsiteY64" fmla="*/ 8971 h 12960"/>
              <a:gd name="connsiteX65" fmla="*/ 4479 w 5664"/>
              <a:gd name="connsiteY65" fmla="*/ 9303 h 12960"/>
              <a:gd name="connsiteX66" fmla="*/ 4495 w 5664"/>
              <a:gd name="connsiteY66" fmla="*/ 9413 h 12960"/>
              <a:gd name="connsiteX67" fmla="*/ 4385 w 5664"/>
              <a:gd name="connsiteY67" fmla="*/ 9586 h 12960"/>
              <a:gd name="connsiteX68" fmla="*/ 4290 w 5664"/>
              <a:gd name="connsiteY68" fmla="*/ 9933 h 12960"/>
              <a:gd name="connsiteX69" fmla="*/ 4290 w 5664"/>
              <a:gd name="connsiteY69" fmla="*/ 10202 h 12960"/>
              <a:gd name="connsiteX70" fmla="*/ 4322 w 5664"/>
              <a:gd name="connsiteY70" fmla="*/ 10548 h 12960"/>
              <a:gd name="connsiteX71" fmla="*/ 4164 w 5664"/>
              <a:gd name="connsiteY71" fmla="*/ 10753 h 12960"/>
              <a:gd name="connsiteX72" fmla="*/ 4053 w 5664"/>
              <a:gd name="connsiteY72" fmla="*/ 11085 h 12960"/>
              <a:gd name="connsiteX73" fmla="*/ 3801 w 5664"/>
              <a:gd name="connsiteY73" fmla="*/ 11367 h 12960"/>
              <a:gd name="connsiteX74" fmla="*/ 3739 w 5664"/>
              <a:gd name="connsiteY74" fmla="*/ 11652 h 12960"/>
              <a:gd name="connsiteX75" fmla="*/ 3599 w 5664"/>
              <a:gd name="connsiteY75" fmla="*/ 11936 h 12960"/>
              <a:gd name="connsiteX76" fmla="*/ 3536 w 5664"/>
              <a:gd name="connsiteY76" fmla="*/ 12156 h 12960"/>
              <a:gd name="connsiteX77" fmla="*/ 3505 w 5664"/>
              <a:gd name="connsiteY77" fmla="*/ 12534 h 12960"/>
              <a:gd name="connsiteX78" fmla="*/ 3276 w 5664"/>
              <a:gd name="connsiteY78" fmla="*/ 12708 h 12960"/>
              <a:gd name="connsiteX79" fmla="*/ 3048 w 5664"/>
              <a:gd name="connsiteY79" fmla="*/ 12866 h 12960"/>
              <a:gd name="connsiteX80" fmla="*/ 2812 w 5664"/>
              <a:gd name="connsiteY80" fmla="*/ 12960 h 12960"/>
              <a:gd name="connsiteX81" fmla="*/ 2464 w 5664"/>
              <a:gd name="connsiteY81" fmla="*/ 12960 h 12960"/>
              <a:gd name="connsiteX82" fmla="*/ 2150 w 5664"/>
              <a:gd name="connsiteY82" fmla="*/ 12677 h 12960"/>
              <a:gd name="connsiteX83" fmla="*/ 1991 w 5664"/>
              <a:gd name="connsiteY83" fmla="*/ 12393 h 12960"/>
              <a:gd name="connsiteX84" fmla="*/ 1944 w 5664"/>
              <a:gd name="connsiteY84" fmla="*/ 12125 h 12960"/>
              <a:gd name="connsiteX85" fmla="*/ 1637 w 5664"/>
              <a:gd name="connsiteY85" fmla="*/ 11825 h 12960"/>
              <a:gd name="connsiteX86" fmla="*/ 1503 w 5664"/>
              <a:gd name="connsiteY86" fmla="*/ 11607 h 12960"/>
              <a:gd name="connsiteX87" fmla="*/ 1543 w 5664"/>
              <a:gd name="connsiteY87" fmla="*/ 11376 h 12960"/>
              <a:gd name="connsiteX88" fmla="*/ 1354 w 5664"/>
              <a:gd name="connsiteY88" fmla="*/ 10855 h 12960"/>
              <a:gd name="connsiteX89" fmla="*/ 1154 w 5664"/>
              <a:gd name="connsiteY89" fmla="*/ 10059 h 12960"/>
              <a:gd name="connsiteX90" fmla="*/ 1211 w 5664"/>
              <a:gd name="connsiteY90" fmla="*/ 9460 h 12960"/>
              <a:gd name="connsiteX91" fmla="*/ 933 w 5664"/>
              <a:gd name="connsiteY91" fmla="*/ 8892 h 12960"/>
              <a:gd name="connsiteX92" fmla="*/ 885 w 5664"/>
              <a:gd name="connsiteY92" fmla="*/ 8514 h 12960"/>
              <a:gd name="connsiteX93" fmla="*/ 857 w 5664"/>
              <a:gd name="connsiteY93" fmla="*/ 8207 h 12960"/>
              <a:gd name="connsiteX94" fmla="*/ 588 w 5664"/>
              <a:gd name="connsiteY94" fmla="*/ 7899 h 12960"/>
              <a:gd name="connsiteX95" fmla="*/ 526 w 5664"/>
              <a:gd name="connsiteY95" fmla="*/ 7568 h 12960"/>
              <a:gd name="connsiteX96" fmla="*/ 399 w 5664"/>
              <a:gd name="connsiteY96" fmla="*/ 6906 h 12960"/>
              <a:gd name="connsiteX97" fmla="*/ 337 w 5664"/>
              <a:gd name="connsiteY97" fmla="*/ 6432 h 12960"/>
              <a:gd name="connsiteX98" fmla="*/ 226 w 5664"/>
              <a:gd name="connsiteY98" fmla="*/ 6212 h 12960"/>
              <a:gd name="connsiteX99" fmla="*/ 226 w 5664"/>
              <a:gd name="connsiteY99" fmla="*/ 5770 h 12960"/>
              <a:gd name="connsiteX100" fmla="*/ 133 w 5664"/>
              <a:gd name="connsiteY100" fmla="*/ 5502 h 12960"/>
              <a:gd name="connsiteX101" fmla="*/ 133 w 5664"/>
              <a:gd name="connsiteY101" fmla="*/ 5140 h 12960"/>
              <a:gd name="connsiteX102" fmla="*/ 22 w 5664"/>
              <a:gd name="connsiteY102" fmla="*/ 4919 h 12960"/>
              <a:gd name="connsiteX103" fmla="*/ 22 w 5664"/>
              <a:gd name="connsiteY103" fmla="*/ 4557 h 12960"/>
              <a:gd name="connsiteX104" fmla="*/ 22 w 5664"/>
              <a:gd name="connsiteY104" fmla="*/ 4557 h 12960"/>
              <a:gd name="connsiteX105" fmla="*/ 29 w 5664"/>
              <a:gd name="connsiteY105" fmla="*/ 4528 h 12960"/>
              <a:gd name="connsiteX106" fmla="*/ 35 w 5664"/>
              <a:gd name="connsiteY106" fmla="*/ 4499 h 12960"/>
              <a:gd name="connsiteX107" fmla="*/ 39 w 5664"/>
              <a:gd name="connsiteY107" fmla="*/ 4463 h 12960"/>
              <a:gd name="connsiteX108" fmla="*/ 42 w 5664"/>
              <a:gd name="connsiteY108" fmla="*/ 4426 h 12960"/>
              <a:gd name="connsiteX109" fmla="*/ 43 w 5664"/>
              <a:gd name="connsiteY109" fmla="*/ 4408 h 12960"/>
              <a:gd name="connsiteX110" fmla="*/ 42 w 5664"/>
              <a:gd name="connsiteY110" fmla="*/ 4390 h 12960"/>
              <a:gd name="connsiteX111" fmla="*/ 39 w 5664"/>
              <a:gd name="connsiteY111" fmla="*/ 4374 h 12960"/>
              <a:gd name="connsiteX112" fmla="*/ 35 w 5664"/>
              <a:gd name="connsiteY112" fmla="*/ 4358 h 12960"/>
              <a:gd name="connsiteX113" fmla="*/ 29 w 5664"/>
              <a:gd name="connsiteY113" fmla="*/ 4346 h 12960"/>
              <a:gd name="connsiteX114" fmla="*/ 22 w 5664"/>
              <a:gd name="connsiteY114" fmla="*/ 4335 h 12960"/>
              <a:gd name="connsiteX115" fmla="*/ 22 w 5664"/>
              <a:gd name="connsiteY115" fmla="*/ 4335 h 12960"/>
              <a:gd name="connsiteX116" fmla="*/ 17 w 5664"/>
              <a:gd name="connsiteY116" fmla="*/ 4331 h 12960"/>
              <a:gd name="connsiteX117" fmla="*/ 14 w 5664"/>
              <a:gd name="connsiteY117" fmla="*/ 4325 h 12960"/>
              <a:gd name="connsiteX118" fmla="*/ 9 w 5664"/>
              <a:gd name="connsiteY118" fmla="*/ 4310 h 12960"/>
              <a:gd name="connsiteX119" fmla="*/ 4 w 5664"/>
              <a:gd name="connsiteY119" fmla="*/ 4293 h 12960"/>
              <a:gd name="connsiteX120" fmla="*/ 1 w 5664"/>
              <a:gd name="connsiteY120" fmla="*/ 4274 h 12960"/>
              <a:gd name="connsiteX121" fmla="*/ 0 w 5664"/>
              <a:gd name="connsiteY121" fmla="*/ 4253 h 12960"/>
              <a:gd name="connsiteX122" fmla="*/ 1 w 5664"/>
              <a:gd name="connsiteY122" fmla="*/ 4230 h 12960"/>
              <a:gd name="connsiteX123" fmla="*/ 4 w 5664"/>
              <a:gd name="connsiteY123" fmla="*/ 4183 h 12960"/>
              <a:gd name="connsiteX124" fmla="*/ 9 w 5664"/>
              <a:gd name="connsiteY124" fmla="*/ 4140 h 12960"/>
              <a:gd name="connsiteX125" fmla="*/ 14 w 5664"/>
              <a:gd name="connsiteY125" fmla="*/ 4103 h 12960"/>
              <a:gd name="connsiteX126" fmla="*/ 22 w 5664"/>
              <a:gd name="connsiteY126" fmla="*/ 4068 h 12960"/>
              <a:gd name="connsiteX127" fmla="*/ 0 w 5664"/>
              <a:gd name="connsiteY127" fmla="*/ 3925 h 12960"/>
              <a:gd name="connsiteX128" fmla="*/ 1348 w 5664"/>
              <a:gd name="connsiteY128" fmla="*/ 1378 h 12960"/>
              <a:gd name="connsiteX0" fmla="*/ 0 w 5664"/>
              <a:gd name="connsiteY0" fmla="*/ 3925 h 12960"/>
              <a:gd name="connsiteX1" fmla="*/ 1438 w 5664"/>
              <a:gd name="connsiteY1" fmla="*/ 1141 h 12960"/>
              <a:gd name="connsiteX2" fmla="*/ 1755 w 5664"/>
              <a:gd name="connsiteY2" fmla="*/ 958 h 12960"/>
              <a:gd name="connsiteX3" fmla="*/ 1841 w 5664"/>
              <a:gd name="connsiteY3" fmla="*/ 740 h 12960"/>
              <a:gd name="connsiteX4" fmla="*/ 2046 w 5664"/>
              <a:gd name="connsiteY4" fmla="*/ 646 h 12960"/>
              <a:gd name="connsiteX5" fmla="*/ 2156 w 5664"/>
              <a:gd name="connsiteY5" fmla="*/ 489 h 12960"/>
              <a:gd name="connsiteX6" fmla="*/ 2362 w 5664"/>
              <a:gd name="connsiteY6" fmla="*/ 157 h 12960"/>
              <a:gd name="connsiteX7" fmla="*/ 2567 w 5664"/>
              <a:gd name="connsiteY7" fmla="*/ 0 h 12960"/>
              <a:gd name="connsiteX8" fmla="*/ 2708 w 5664"/>
              <a:gd name="connsiteY8" fmla="*/ 0 h 12960"/>
              <a:gd name="connsiteX9" fmla="*/ 2708 w 5664"/>
              <a:gd name="connsiteY9" fmla="*/ 0 h 12960"/>
              <a:gd name="connsiteX10" fmla="*/ 2721 w 5664"/>
              <a:gd name="connsiteY10" fmla="*/ 7 h 12960"/>
              <a:gd name="connsiteX11" fmla="*/ 2734 w 5664"/>
              <a:gd name="connsiteY11" fmla="*/ 17 h 12960"/>
              <a:gd name="connsiteX12" fmla="*/ 2750 w 5664"/>
              <a:gd name="connsiteY12" fmla="*/ 29 h 12960"/>
              <a:gd name="connsiteX13" fmla="*/ 2766 w 5664"/>
              <a:gd name="connsiteY13" fmla="*/ 43 h 12960"/>
              <a:gd name="connsiteX14" fmla="*/ 2782 w 5664"/>
              <a:gd name="connsiteY14" fmla="*/ 59 h 12960"/>
              <a:gd name="connsiteX15" fmla="*/ 2795 w 5664"/>
              <a:gd name="connsiteY15" fmla="*/ 76 h 12960"/>
              <a:gd name="connsiteX16" fmla="*/ 2799 w 5664"/>
              <a:gd name="connsiteY16" fmla="*/ 85 h 12960"/>
              <a:gd name="connsiteX17" fmla="*/ 2803 w 5664"/>
              <a:gd name="connsiteY17" fmla="*/ 94 h 12960"/>
              <a:gd name="connsiteX18" fmla="*/ 2803 w 5664"/>
              <a:gd name="connsiteY18" fmla="*/ 94 h 12960"/>
              <a:gd name="connsiteX19" fmla="*/ 2806 w 5664"/>
              <a:gd name="connsiteY19" fmla="*/ 102 h 12960"/>
              <a:gd name="connsiteX20" fmla="*/ 2812 w 5664"/>
              <a:gd name="connsiteY20" fmla="*/ 111 h 12960"/>
              <a:gd name="connsiteX21" fmla="*/ 2820 w 5664"/>
              <a:gd name="connsiteY21" fmla="*/ 120 h 12960"/>
              <a:gd name="connsiteX22" fmla="*/ 2829 w 5664"/>
              <a:gd name="connsiteY22" fmla="*/ 128 h 12960"/>
              <a:gd name="connsiteX23" fmla="*/ 2849 w 5664"/>
              <a:gd name="connsiteY23" fmla="*/ 144 h 12960"/>
              <a:gd name="connsiteX24" fmla="*/ 2871 w 5664"/>
              <a:gd name="connsiteY24" fmla="*/ 159 h 12960"/>
              <a:gd name="connsiteX25" fmla="*/ 2893 w 5664"/>
              <a:gd name="connsiteY25" fmla="*/ 172 h 12960"/>
              <a:gd name="connsiteX26" fmla="*/ 2911 w 5664"/>
              <a:gd name="connsiteY26" fmla="*/ 180 h 12960"/>
              <a:gd name="connsiteX27" fmla="*/ 2929 w 5664"/>
              <a:gd name="connsiteY27" fmla="*/ 189 h 12960"/>
              <a:gd name="connsiteX28" fmla="*/ 3103 w 5664"/>
              <a:gd name="connsiteY28" fmla="*/ 426 h 12960"/>
              <a:gd name="connsiteX29" fmla="*/ 3338 w 5664"/>
              <a:gd name="connsiteY29" fmla="*/ 630 h 12960"/>
              <a:gd name="connsiteX30" fmla="*/ 3527 w 5664"/>
              <a:gd name="connsiteY30" fmla="*/ 646 h 12960"/>
              <a:gd name="connsiteX31" fmla="*/ 3622 w 5664"/>
              <a:gd name="connsiteY31" fmla="*/ 740 h 12960"/>
              <a:gd name="connsiteX32" fmla="*/ 3622 w 5664"/>
              <a:gd name="connsiteY32" fmla="*/ 835 h 12960"/>
              <a:gd name="connsiteX33" fmla="*/ 3748 w 5664"/>
              <a:gd name="connsiteY33" fmla="*/ 883 h 12960"/>
              <a:gd name="connsiteX34" fmla="*/ 3906 w 5664"/>
              <a:gd name="connsiteY34" fmla="*/ 1008 h 12960"/>
              <a:gd name="connsiteX35" fmla="*/ 4009 w 5664"/>
              <a:gd name="connsiteY35" fmla="*/ 1122 h 12960"/>
              <a:gd name="connsiteX36" fmla="*/ 4072 w 5664"/>
              <a:gd name="connsiteY36" fmla="*/ 1359 h 12960"/>
              <a:gd name="connsiteX37" fmla="*/ 4213 w 5664"/>
              <a:gd name="connsiteY37" fmla="*/ 1418 h 12960"/>
              <a:gd name="connsiteX38" fmla="*/ 4249 w 5664"/>
              <a:gd name="connsiteY38" fmla="*/ 1572 h 12960"/>
              <a:gd name="connsiteX39" fmla="*/ 4391 w 5664"/>
              <a:gd name="connsiteY39" fmla="*/ 1821 h 12960"/>
              <a:gd name="connsiteX40" fmla="*/ 4581 w 5664"/>
              <a:gd name="connsiteY40" fmla="*/ 2009 h 12960"/>
              <a:gd name="connsiteX41" fmla="*/ 4604 w 5664"/>
              <a:gd name="connsiteY41" fmla="*/ 2330 h 12960"/>
              <a:gd name="connsiteX42" fmla="*/ 4722 w 5664"/>
              <a:gd name="connsiteY42" fmla="*/ 2530 h 12960"/>
              <a:gd name="connsiteX43" fmla="*/ 5018 w 5664"/>
              <a:gd name="connsiteY43" fmla="*/ 2685 h 12960"/>
              <a:gd name="connsiteX44" fmla="*/ 5112 w 5664"/>
              <a:gd name="connsiteY44" fmla="*/ 2803 h 12960"/>
              <a:gd name="connsiteX45" fmla="*/ 5159 w 5664"/>
              <a:gd name="connsiteY45" fmla="*/ 2944 h 12960"/>
              <a:gd name="connsiteX46" fmla="*/ 5243 w 5664"/>
              <a:gd name="connsiteY46" fmla="*/ 3027 h 12960"/>
              <a:gd name="connsiteX47" fmla="*/ 5432 w 5664"/>
              <a:gd name="connsiteY47" fmla="*/ 3288 h 12960"/>
              <a:gd name="connsiteX48" fmla="*/ 5523 w 5664"/>
              <a:gd name="connsiteY48" fmla="*/ 3563 h 12960"/>
              <a:gd name="connsiteX49" fmla="*/ 5585 w 5664"/>
              <a:gd name="connsiteY49" fmla="*/ 3642 h 12960"/>
              <a:gd name="connsiteX50" fmla="*/ 5606 w 5664"/>
              <a:gd name="connsiteY50" fmla="*/ 3725 h 12960"/>
              <a:gd name="connsiteX51" fmla="*/ 5664 w 5664"/>
              <a:gd name="connsiteY51" fmla="*/ 3863 h 12960"/>
              <a:gd name="connsiteX52" fmla="*/ 5664 w 5664"/>
              <a:gd name="connsiteY52" fmla="*/ 4162 h 12960"/>
              <a:gd name="connsiteX53" fmla="*/ 5664 w 5664"/>
              <a:gd name="connsiteY53" fmla="*/ 4351 h 12960"/>
              <a:gd name="connsiteX54" fmla="*/ 5491 w 5664"/>
              <a:gd name="connsiteY54" fmla="*/ 4753 h 12960"/>
              <a:gd name="connsiteX55" fmla="*/ 5585 w 5664"/>
              <a:gd name="connsiteY55" fmla="*/ 5249 h 12960"/>
              <a:gd name="connsiteX56" fmla="*/ 5523 w 5664"/>
              <a:gd name="connsiteY56" fmla="*/ 5408 h 12960"/>
              <a:gd name="connsiteX57" fmla="*/ 5539 w 5664"/>
              <a:gd name="connsiteY57" fmla="*/ 5613 h 12960"/>
              <a:gd name="connsiteX58" fmla="*/ 5443 w 5664"/>
              <a:gd name="connsiteY58" fmla="*/ 6196 h 12960"/>
              <a:gd name="connsiteX59" fmla="*/ 5318 w 5664"/>
              <a:gd name="connsiteY59" fmla="*/ 7142 h 12960"/>
              <a:gd name="connsiteX60" fmla="*/ 5096 w 5664"/>
              <a:gd name="connsiteY60" fmla="*/ 7442 h 12960"/>
              <a:gd name="connsiteX61" fmla="*/ 4923 w 5664"/>
              <a:gd name="connsiteY61" fmla="*/ 7977 h 12960"/>
              <a:gd name="connsiteX62" fmla="*/ 4779 w 5664"/>
              <a:gd name="connsiteY62" fmla="*/ 8277 h 12960"/>
              <a:gd name="connsiteX63" fmla="*/ 4685 w 5664"/>
              <a:gd name="connsiteY63" fmla="*/ 8609 h 12960"/>
              <a:gd name="connsiteX64" fmla="*/ 4669 w 5664"/>
              <a:gd name="connsiteY64" fmla="*/ 8971 h 12960"/>
              <a:gd name="connsiteX65" fmla="*/ 4479 w 5664"/>
              <a:gd name="connsiteY65" fmla="*/ 9303 h 12960"/>
              <a:gd name="connsiteX66" fmla="*/ 4495 w 5664"/>
              <a:gd name="connsiteY66" fmla="*/ 9413 h 12960"/>
              <a:gd name="connsiteX67" fmla="*/ 4385 w 5664"/>
              <a:gd name="connsiteY67" fmla="*/ 9586 h 12960"/>
              <a:gd name="connsiteX68" fmla="*/ 4290 w 5664"/>
              <a:gd name="connsiteY68" fmla="*/ 9933 h 12960"/>
              <a:gd name="connsiteX69" fmla="*/ 4290 w 5664"/>
              <a:gd name="connsiteY69" fmla="*/ 10202 h 12960"/>
              <a:gd name="connsiteX70" fmla="*/ 4322 w 5664"/>
              <a:gd name="connsiteY70" fmla="*/ 10548 h 12960"/>
              <a:gd name="connsiteX71" fmla="*/ 4164 w 5664"/>
              <a:gd name="connsiteY71" fmla="*/ 10753 h 12960"/>
              <a:gd name="connsiteX72" fmla="*/ 4053 w 5664"/>
              <a:gd name="connsiteY72" fmla="*/ 11085 h 12960"/>
              <a:gd name="connsiteX73" fmla="*/ 3801 w 5664"/>
              <a:gd name="connsiteY73" fmla="*/ 11367 h 12960"/>
              <a:gd name="connsiteX74" fmla="*/ 3739 w 5664"/>
              <a:gd name="connsiteY74" fmla="*/ 11652 h 12960"/>
              <a:gd name="connsiteX75" fmla="*/ 3599 w 5664"/>
              <a:gd name="connsiteY75" fmla="*/ 11936 h 12960"/>
              <a:gd name="connsiteX76" fmla="*/ 3536 w 5664"/>
              <a:gd name="connsiteY76" fmla="*/ 12156 h 12960"/>
              <a:gd name="connsiteX77" fmla="*/ 3505 w 5664"/>
              <a:gd name="connsiteY77" fmla="*/ 12534 h 12960"/>
              <a:gd name="connsiteX78" fmla="*/ 3276 w 5664"/>
              <a:gd name="connsiteY78" fmla="*/ 12708 h 12960"/>
              <a:gd name="connsiteX79" fmla="*/ 3048 w 5664"/>
              <a:gd name="connsiteY79" fmla="*/ 12866 h 12960"/>
              <a:gd name="connsiteX80" fmla="*/ 2812 w 5664"/>
              <a:gd name="connsiteY80" fmla="*/ 12960 h 12960"/>
              <a:gd name="connsiteX81" fmla="*/ 2464 w 5664"/>
              <a:gd name="connsiteY81" fmla="*/ 12960 h 12960"/>
              <a:gd name="connsiteX82" fmla="*/ 2150 w 5664"/>
              <a:gd name="connsiteY82" fmla="*/ 12677 h 12960"/>
              <a:gd name="connsiteX83" fmla="*/ 1991 w 5664"/>
              <a:gd name="connsiteY83" fmla="*/ 12393 h 12960"/>
              <a:gd name="connsiteX84" fmla="*/ 1944 w 5664"/>
              <a:gd name="connsiteY84" fmla="*/ 12125 h 12960"/>
              <a:gd name="connsiteX85" fmla="*/ 1637 w 5664"/>
              <a:gd name="connsiteY85" fmla="*/ 11825 h 12960"/>
              <a:gd name="connsiteX86" fmla="*/ 1503 w 5664"/>
              <a:gd name="connsiteY86" fmla="*/ 11607 h 12960"/>
              <a:gd name="connsiteX87" fmla="*/ 1543 w 5664"/>
              <a:gd name="connsiteY87" fmla="*/ 11376 h 12960"/>
              <a:gd name="connsiteX88" fmla="*/ 1354 w 5664"/>
              <a:gd name="connsiteY88" fmla="*/ 10855 h 12960"/>
              <a:gd name="connsiteX89" fmla="*/ 1154 w 5664"/>
              <a:gd name="connsiteY89" fmla="*/ 10059 h 12960"/>
              <a:gd name="connsiteX90" fmla="*/ 1211 w 5664"/>
              <a:gd name="connsiteY90" fmla="*/ 9460 h 12960"/>
              <a:gd name="connsiteX91" fmla="*/ 933 w 5664"/>
              <a:gd name="connsiteY91" fmla="*/ 8892 h 12960"/>
              <a:gd name="connsiteX92" fmla="*/ 885 w 5664"/>
              <a:gd name="connsiteY92" fmla="*/ 8514 h 12960"/>
              <a:gd name="connsiteX93" fmla="*/ 857 w 5664"/>
              <a:gd name="connsiteY93" fmla="*/ 8207 h 12960"/>
              <a:gd name="connsiteX94" fmla="*/ 588 w 5664"/>
              <a:gd name="connsiteY94" fmla="*/ 7899 h 12960"/>
              <a:gd name="connsiteX95" fmla="*/ 526 w 5664"/>
              <a:gd name="connsiteY95" fmla="*/ 7568 h 12960"/>
              <a:gd name="connsiteX96" fmla="*/ 399 w 5664"/>
              <a:gd name="connsiteY96" fmla="*/ 6906 h 12960"/>
              <a:gd name="connsiteX97" fmla="*/ 337 w 5664"/>
              <a:gd name="connsiteY97" fmla="*/ 6432 h 12960"/>
              <a:gd name="connsiteX98" fmla="*/ 226 w 5664"/>
              <a:gd name="connsiteY98" fmla="*/ 6212 h 12960"/>
              <a:gd name="connsiteX99" fmla="*/ 226 w 5664"/>
              <a:gd name="connsiteY99" fmla="*/ 5770 h 12960"/>
              <a:gd name="connsiteX100" fmla="*/ 133 w 5664"/>
              <a:gd name="connsiteY100" fmla="*/ 5502 h 12960"/>
              <a:gd name="connsiteX101" fmla="*/ 133 w 5664"/>
              <a:gd name="connsiteY101" fmla="*/ 5140 h 12960"/>
              <a:gd name="connsiteX102" fmla="*/ 22 w 5664"/>
              <a:gd name="connsiteY102" fmla="*/ 4919 h 12960"/>
              <a:gd name="connsiteX103" fmla="*/ 22 w 5664"/>
              <a:gd name="connsiteY103" fmla="*/ 4557 h 12960"/>
              <a:gd name="connsiteX104" fmla="*/ 22 w 5664"/>
              <a:gd name="connsiteY104" fmla="*/ 4557 h 12960"/>
              <a:gd name="connsiteX105" fmla="*/ 29 w 5664"/>
              <a:gd name="connsiteY105" fmla="*/ 4528 h 12960"/>
              <a:gd name="connsiteX106" fmla="*/ 35 w 5664"/>
              <a:gd name="connsiteY106" fmla="*/ 4499 h 12960"/>
              <a:gd name="connsiteX107" fmla="*/ 39 w 5664"/>
              <a:gd name="connsiteY107" fmla="*/ 4463 h 12960"/>
              <a:gd name="connsiteX108" fmla="*/ 42 w 5664"/>
              <a:gd name="connsiteY108" fmla="*/ 4426 h 12960"/>
              <a:gd name="connsiteX109" fmla="*/ 43 w 5664"/>
              <a:gd name="connsiteY109" fmla="*/ 4408 h 12960"/>
              <a:gd name="connsiteX110" fmla="*/ 42 w 5664"/>
              <a:gd name="connsiteY110" fmla="*/ 4390 h 12960"/>
              <a:gd name="connsiteX111" fmla="*/ 39 w 5664"/>
              <a:gd name="connsiteY111" fmla="*/ 4374 h 12960"/>
              <a:gd name="connsiteX112" fmla="*/ 35 w 5664"/>
              <a:gd name="connsiteY112" fmla="*/ 4358 h 12960"/>
              <a:gd name="connsiteX113" fmla="*/ 29 w 5664"/>
              <a:gd name="connsiteY113" fmla="*/ 4346 h 12960"/>
              <a:gd name="connsiteX114" fmla="*/ 22 w 5664"/>
              <a:gd name="connsiteY114" fmla="*/ 4335 h 12960"/>
              <a:gd name="connsiteX115" fmla="*/ 22 w 5664"/>
              <a:gd name="connsiteY115" fmla="*/ 4335 h 12960"/>
              <a:gd name="connsiteX116" fmla="*/ 17 w 5664"/>
              <a:gd name="connsiteY116" fmla="*/ 4331 h 12960"/>
              <a:gd name="connsiteX117" fmla="*/ 14 w 5664"/>
              <a:gd name="connsiteY117" fmla="*/ 4325 h 12960"/>
              <a:gd name="connsiteX118" fmla="*/ 9 w 5664"/>
              <a:gd name="connsiteY118" fmla="*/ 4310 h 12960"/>
              <a:gd name="connsiteX119" fmla="*/ 4 w 5664"/>
              <a:gd name="connsiteY119" fmla="*/ 4293 h 12960"/>
              <a:gd name="connsiteX120" fmla="*/ 1 w 5664"/>
              <a:gd name="connsiteY120" fmla="*/ 4274 h 12960"/>
              <a:gd name="connsiteX121" fmla="*/ 0 w 5664"/>
              <a:gd name="connsiteY121" fmla="*/ 4253 h 12960"/>
              <a:gd name="connsiteX122" fmla="*/ 1 w 5664"/>
              <a:gd name="connsiteY122" fmla="*/ 4230 h 12960"/>
              <a:gd name="connsiteX123" fmla="*/ 4 w 5664"/>
              <a:gd name="connsiteY123" fmla="*/ 4183 h 12960"/>
              <a:gd name="connsiteX124" fmla="*/ 9 w 5664"/>
              <a:gd name="connsiteY124" fmla="*/ 4140 h 12960"/>
              <a:gd name="connsiteX125" fmla="*/ 14 w 5664"/>
              <a:gd name="connsiteY125" fmla="*/ 4103 h 12960"/>
              <a:gd name="connsiteX126" fmla="*/ 22 w 5664"/>
              <a:gd name="connsiteY126" fmla="*/ 4068 h 12960"/>
              <a:gd name="connsiteX127" fmla="*/ 0 w 5664"/>
              <a:gd name="connsiteY127" fmla="*/ 3925 h 12960"/>
              <a:gd name="connsiteX0" fmla="*/ 1755 w 5664"/>
              <a:gd name="connsiteY0" fmla="*/ 958 h 12960"/>
              <a:gd name="connsiteX1" fmla="*/ 1841 w 5664"/>
              <a:gd name="connsiteY1" fmla="*/ 740 h 12960"/>
              <a:gd name="connsiteX2" fmla="*/ 2046 w 5664"/>
              <a:gd name="connsiteY2" fmla="*/ 646 h 12960"/>
              <a:gd name="connsiteX3" fmla="*/ 2156 w 5664"/>
              <a:gd name="connsiteY3" fmla="*/ 489 h 12960"/>
              <a:gd name="connsiteX4" fmla="*/ 2362 w 5664"/>
              <a:gd name="connsiteY4" fmla="*/ 157 h 12960"/>
              <a:gd name="connsiteX5" fmla="*/ 2567 w 5664"/>
              <a:gd name="connsiteY5" fmla="*/ 0 h 12960"/>
              <a:gd name="connsiteX6" fmla="*/ 2708 w 5664"/>
              <a:gd name="connsiteY6" fmla="*/ 0 h 12960"/>
              <a:gd name="connsiteX7" fmla="*/ 2708 w 5664"/>
              <a:gd name="connsiteY7" fmla="*/ 0 h 12960"/>
              <a:gd name="connsiteX8" fmla="*/ 2721 w 5664"/>
              <a:gd name="connsiteY8" fmla="*/ 7 h 12960"/>
              <a:gd name="connsiteX9" fmla="*/ 2734 w 5664"/>
              <a:gd name="connsiteY9" fmla="*/ 17 h 12960"/>
              <a:gd name="connsiteX10" fmla="*/ 2750 w 5664"/>
              <a:gd name="connsiteY10" fmla="*/ 29 h 12960"/>
              <a:gd name="connsiteX11" fmla="*/ 2766 w 5664"/>
              <a:gd name="connsiteY11" fmla="*/ 43 h 12960"/>
              <a:gd name="connsiteX12" fmla="*/ 2782 w 5664"/>
              <a:gd name="connsiteY12" fmla="*/ 59 h 12960"/>
              <a:gd name="connsiteX13" fmla="*/ 2795 w 5664"/>
              <a:gd name="connsiteY13" fmla="*/ 76 h 12960"/>
              <a:gd name="connsiteX14" fmla="*/ 2799 w 5664"/>
              <a:gd name="connsiteY14" fmla="*/ 85 h 12960"/>
              <a:gd name="connsiteX15" fmla="*/ 2803 w 5664"/>
              <a:gd name="connsiteY15" fmla="*/ 94 h 12960"/>
              <a:gd name="connsiteX16" fmla="*/ 2803 w 5664"/>
              <a:gd name="connsiteY16" fmla="*/ 94 h 12960"/>
              <a:gd name="connsiteX17" fmla="*/ 2806 w 5664"/>
              <a:gd name="connsiteY17" fmla="*/ 102 h 12960"/>
              <a:gd name="connsiteX18" fmla="*/ 2812 w 5664"/>
              <a:gd name="connsiteY18" fmla="*/ 111 h 12960"/>
              <a:gd name="connsiteX19" fmla="*/ 2820 w 5664"/>
              <a:gd name="connsiteY19" fmla="*/ 120 h 12960"/>
              <a:gd name="connsiteX20" fmla="*/ 2829 w 5664"/>
              <a:gd name="connsiteY20" fmla="*/ 128 h 12960"/>
              <a:gd name="connsiteX21" fmla="*/ 2849 w 5664"/>
              <a:gd name="connsiteY21" fmla="*/ 144 h 12960"/>
              <a:gd name="connsiteX22" fmla="*/ 2871 w 5664"/>
              <a:gd name="connsiteY22" fmla="*/ 159 h 12960"/>
              <a:gd name="connsiteX23" fmla="*/ 2893 w 5664"/>
              <a:gd name="connsiteY23" fmla="*/ 172 h 12960"/>
              <a:gd name="connsiteX24" fmla="*/ 2911 w 5664"/>
              <a:gd name="connsiteY24" fmla="*/ 180 h 12960"/>
              <a:gd name="connsiteX25" fmla="*/ 2929 w 5664"/>
              <a:gd name="connsiteY25" fmla="*/ 189 h 12960"/>
              <a:gd name="connsiteX26" fmla="*/ 3103 w 5664"/>
              <a:gd name="connsiteY26" fmla="*/ 426 h 12960"/>
              <a:gd name="connsiteX27" fmla="*/ 3338 w 5664"/>
              <a:gd name="connsiteY27" fmla="*/ 630 h 12960"/>
              <a:gd name="connsiteX28" fmla="*/ 3527 w 5664"/>
              <a:gd name="connsiteY28" fmla="*/ 646 h 12960"/>
              <a:gd name="connsiteX29" fmla="*/ 3622 w 5664"/>
              <a:gd name="connsiteY29" fmla="*/ 740 h 12960"/>
              <a:gd name="connsiteX30" fmla="*/ 3622 w 5664"/>
              <a:gd name="connsiteY30" fmla="*/ 835 h 12960"/>
              <a:gd name="connsiteX31" fmla="*/ 3748 w 5664"/>
              <a:gd name="connsiteY31" fmla="*/ 883 h 12960"/>
              <a:gd name="connsiteX32" fmla="*/ 3906 w 5664"/>
              <a:gd name="connsiteY32" fmla="*/ 1008 h 12960"/>
              <a:gd name="connsiteX33" fmla="*/ 4009 w 5664"/>
              <a:gd name="connsiteY33" fmla="*/ 1122 h 12960"/>
              <a:gd name="connsiteX34" fmla="*/ 4072 w 5664"/>
              <a:gd name="connsiteY34" fmla="*/ 1359 h 12960"/>
              <a:gd name="connsiteX35" fmla="*/ 4213 w 5664"/>
              <a:gd name="connsiteY35" fmla="*/ 1418 h 12960"/>
              <a:gd name="connsiteX36" fmla="*/ 4249 w 5664"/>
              <a:gd name="connsiteY36" fmla="*/ 1572 h 12960"/>
              <a:gd name="connsiteX37" fmla="*/ 4391 w 5664"/>
              <a:gd name="connsiteY37" fmla="*/ 1821 h 12960"/>
              <a:gd name="connsiteX38" fmla="*/ 4581 w 5664"/>
              <a:gd name="connsiteY38" fmla="*/ 2009 h 12960"/>
              <a:gd name="connsiteX39" fmla="*/ 4604 w 5664"/>
              <a:gd name="connsiteY39" fmla="*/ 2330 h 12960"/>
              <a:gd name="connsiteX40" fmla="*/ 4722 w 5664"/>
              <a:gd name="connsiteY40" fmla="*/ 2530 h 12960"/>
              <a:gd name="connsiteX41" fmla="*/ 5018 w 5664"/>
              <a:gd name="connsiteY41" fmla="*/ 2685 h 12960"/>
              <a:gd name="connsiteX42" fmla="*/ 5112 w 5664"/>
              <a:gd name="connsiteY42" fmla="*/ 2803 h 12960"/>
              <a:gd name="connsiteX43" fmla="*/ 5159 w 5664"/>
              <a:gd name="connsiteY43" fmla="*/ 2944 h 12960"/>
              <a:gd name="connsiteX44" fmla="*/ 5243 w 5664"/>
              <a:gd name="connsiteY44" fmla="*/ 3027 h 12960"/>
              <a:gd name="connsiteX45" fmla="*/ 5432 w 5664"/>
              <a:gd name="connsiteY45" fmla="*/ 3288 h 12960"/>
              <a:gd name="connsiteX46" fmla="*/ 5523 w 5664"/>
              <a:gd name="connsiteY46" fmla="*/ 3563 h 12960"/>
              <a:gd name="connsiteX47" fmla="*/ 5585 w 5664"/>
              <a:gd name="connsiteY47" fmla="*/ 3642 h 12960"/>
              <a:gd name="connsiteX48" fmla="*/ 5606 w 5664"/>
              <a:gd name="connsiteY48" fmla="*/ 3725 h 12960"/>
              <a:gd name="connsiteX49" fmla="*/ 5664 w 5664"/>
              <a:gd name="connsiteY49" fmla="*/ 3863 h 12960"/>
              <a:gd name="connsiteX50" fmla="*/ 5664 w 5664"/>
              <a:gd name="connsiteY50" fmla="*/ 4162 h 12960"/>
              <a:gd name="connsiteX51" fmla="*/ 5664 w 5664"/>
              <a:gd name="connsiteY51" fmla="*/ 4351 h 12960"/>
              <a:gd name="connsiteX52" fmla="*/ 5491 w 5664"/>
              <a:gd name="connsiteY52" fmla="*/ 4753 h 12960"/>
              <a:gd name="connsiteX53" fmla="*/ 5585 w 5664"/>
              <a:gd name="connsiteY53" fmla="*/ 5249 h 12960"/>
              <a:gd name="connsiteX54" fmla="*/ 5523 w 5664"/>
              <a:gd name="connsiteY54" fmla="*/ 5408 h 12960"/>
              <a:gd name="connsiteX55" fmla="*/ 5539 w 5664"/>
              <a:gd name="connsiteY55" fmla="*/ 5613 h 12960"/>
              <a:gd name="connsiteX56" fmla="*/ 5443 w 5664"/>
              <a:gd name="connsiteY56" fmla="*/ 6196 h 12960"/>
              <a:gd name="connsiteX57" fmla="*/ 5318 w 5664"/>
              <a:gd name="connsiteY57" fmla="*/ 7142 h 12960"/>
              <a:gd name="connsiteX58" fmla="*/ 5096 w 5664"/>
              <a:gd name="connsiteY58" fmla="*/ 7442 h 12960"/>
              <a:gd name="connsiteX59" fmla="*/ 4923 w 5664"/>
              <a:gd name="connsiteY59" fmla="*/ 7977 h 12960"/>
              <a:gd name="connsiteX60" fmla="*/ 4779 w 5664"/>
              <a:gd name="connsiteY60" fmla="*/ 8277 h 12960"/>
              <a:gd name="connsiteX61" fmla="*/ 4685 w 5664"/>
              <a:gd name="connsiteY61" fmla="*/ 8609 h 12960"/>
              <a:gd name="connsiteX62" fmla="*/ 4669 w 5664"/>
              <a:gd name="connsiteY62" fmla="*/ 8971 h 12960"/>
              <a:gd name="connsiteX63" fmla="*/ 4479 w 5664"/>
              <a:gd name="connsiteY63" fmla="*/ 9303 h 12960"/>
              <a:gd name="connsiteX64" fmla="*/ 4495 w 5664"/>
              <a:gd name="connsiteY64" fmla="*/ 9413 h 12960"/>
              <a:gd name="connsiteX65" fmla="*/ 4385 w 5664"/>
              <a:gd name="connsiteY65" fmla="*/ 9586 h 12960"/>
              <a:gd name="connsiteX66" fmla="*/ 4290 w 5664"/>
              <a:gd name="connsiteY66" fmla="*/ 9933 h 12960"/>
              <a:gd name="connsiteX67" fmla="*/ 4290 w 5664"/>
              <a:gd name="connsiteY67" fmla="*/ 10202 h 12960"/>
              <a:gd name="connsiteX68" fmla="*/ 4322 w 5664"/>
              <a:gd name="connsiteY68" fmla="*/ 10548 h 12960"/>
              <a:gd name="connsiteX69" fmla="*/ 4164 w 5664"/>
              <a:gd name="connsiteY69" fmla="*/ 10753 h 12960"/>
              <a:gd name="connsiteX70" fmla="*/ 4053 w 5664"/>
              <a:gd name="connsiteY70" fmla="*/ 11085 h 12960"/>
              <a:gd name="connsiteX71" fmla="*/ 3801 w 5664"/>
              <a:gd name="connsiteY71" fmla="*/ 11367 h 12960"/>
              <a:gd name="connsiteX72" fmla="*/ 3739 w 5664"/>
              <a:gd name="connsiteY72" fmla="*/ 11652 h 12960"/>
              <a:gd name="connsiteX73" fmla="*/ 3599 w 5664"/>
              <a:gd name="connsiteY73" fmla="*/ 11936 h 12960"/>
              <a:gd name="connsiteX74" fmla="*/ 3536 w 5664"/>
              <a:gd name="connsiteY74" fmla="*/ 12156 h 12960"/>
              <a:gd name="connsiteX75" fmla="*/ 3505 w 5664"/>
              <a:gd name="connsiteY75" fmla="*/ 12534 h 12960"/>
              <a:gd name="connsiteX76" fmla="*/ 3276 w 5664"/>
              <a:gd name="connsiteY76" fmla="*/ 12708 h 12960"/>
              <a:gd name="connsiteX77" fmla="*/ 3048 w 5664"/>
              <a:gd name="connsiteY77" fmla="*/ 12866 h 12960"/>
              <a:gd name="connsiteX78" fmla="*/ 2812 w 5664"/>
              <a:gd name="connsiteY78" fmla="*/ 12960 h 12960"/>
              <a:gd name="connsiteX79" fmla="*/ 2464 w 5664"/>
              <a:gd name="connsiteY79" fmla="*/ 12960 h 12960"/>
              <a:gd name="connsiteX80" fmla="*/ 2150 w 5664"/>
              <a:gd name="connsiteY80" fmla="*/ 12677 h 12960"/>
              <a:gd name="connsiteX81" fmla="*/ 1991 w 5664"/>
              <a:gd name="connsiteY81" fmla="*/ 12393 h 12960"/>
              <a:gd name="connsiteX82" fmla="*/ 1944 w 5664"/>
              <a:gd name="connsiteY82" fmla="*/ 12125 h 12960"/>
              <a:gd name="connsiteX83" fmla="*/ 1637 w 5664"/>
              <a:gd name="connsiteY83" fmla="*/ 11825 h 12960"/>
              <a:gd name="connsiteX84" fmla="*/ 1503 w 5664"/>
              <a:gd name="connsiteY84" fmla="*/ 11607 h 12960"/>
              <a:gd name="connsiteX85" fmla="*/ 1543 w 5664"/>
              <a:gd name="connsiteY85" fmla="*/ 11376 h 12960"/>
              <a:gd name="connsiteX86" fmla="*/ 1354 w 5664"/>
              <a:gd name="connsiteY86" fmla="*/ 10855 h 12960"/>
              <a:gd name="connsiteX87" fmla="*/ 1154 w 5664"/>
              <a:gd name="connsiteY87" fmla="*/ 10059 h 12960"/>
              <a:gd name="connsiteX88" fmla="*/ 1211 w 5664"/>
              <a:gd name="connsiteY88" fmla="*/ 9460 h 12960"/>
              <a:gd name="connsiteX89" fmla="*/ 933 w 5664"/>
              <a:gd name="connsiteY89" fmla="*/ 8892 h 12960"/>
              <a:gd name="connsiteX90" fmla="*/ 885 w 5664"/>
              <a:gd name="connsiteY90" fmla="*/ 8514 h 12960"/>
              <a:gd name="connsiteX91" fmla="*/ 857 w 5664"/>
              <a:gd name="connsiteY91" fmla="*/ 8207 h 12960"/>
              <a:gd name="connsiteX92" fmla="*/ 588 w 5664"/>
              <a:gd name="connsiteY92" fmla="*/ 7899 h 12960"/>
              <a:gd name="connsiteX93" fmla="*/ 526 w 5664"/>
              <a:gd name="connsiteY93" fmla="*/ 7568 h 12960"/>
              <a:gd name="connsiteX94" fmla="*/ 399 w 5664"/>
              <a:gd name="connsiteY94" fmla="*/ 6906 h 12960"/>
              <a:gd name="connsiteX95" fmla="*/ 337 w 5664"/>
              <a:gd name="connsiteY95" fmla="*/ 6432 h 12960"/>
              <a:gd name="connsiteX96" fmla="*/ 226 w 5664"/>
              <a:gd name="connsiteY96" fmla="*/ 6212 h 12960"/>
              <a:gd name="connsiteX97" fmla="*/ 226 w 5664"/>
              <a:gd name="connsiteY97" fmla="*/ 5770 h 12960"/>
              <a:gd name="connsiteX98" fmla="*/ 133 w 5664"/>
              <a:gd name="connsiteY98" fmla="*/ 5502 h 12960"/>
              <a:gd name="connsiteX99" fmla="*/ 133 w 5664"/>
              <a:gd name="connsiteY99" fmla="*/ 5140 h 12960"/>
              <a:gd name="connsiteX100" fmla="*/ 22 w 5664"/>
              <a:gd name="connsiteY100" fmla="*/ 4919 h 12960"/>
              <a:gd name="connsiteX101" fmla="*/ 22 w 5664"/>
              <a:gd name="connsiteY101" fmla="*/ 4557 h 12960"/>
              <a:gd name="connsiteX102" fmla="*/ 22 w 5664"/>
              <a:gd name="connsiteY102" fmla="*/ 4557 h 12960"/>
              <a:gd name="connsiteX103" fmla="*/ 29 w 5664"/>
              <a:gd name="connsiteY103" fmla="*/ 4528 h 12960"/>
              <a:gd name="connsiteX104" fmla="*/ 35 w 5664"/>
              <a:gd name="connsiteY104" fmla="*/ 4499 h 12960"/>
              <a:gd name="connsiteX105" fmla="*/ 39 w 5664"/>
              <a:gd name="connsiteY105" fmla="*/ 4463 h 12960"/>
              <a:gd name="connsiteX106" fmla="*/ 42 w 5664"/>
              <a:gd name="connsiteY106" fmla="*/ 4426 h 12960"/>
              <a:gd name="connsiteX107" fmla="*/ 43 w 5664"/>
              <a:gd name="connsiteY107" fmla="*/ 4408 h 12960"/>
              <a:gd name="connsiteX108" fmla="*/ 42 w 5664"/>
              <a:gd name="connsiteY108" fmla="*/ 4390 h 12960"/>
              <a:gd name="connsiteX109" fmla="*/ 39 w 5664"/>
              <a:gd name="connsiteY109" fmla="*/ 4374 h 12960"/>
              <a:gd name="connsiteX110" fmla="*/ 35 w 5664"/>
              <a:gd name="connsiteY110" fmla="*/ 4358 h 12960"/>
              <a:gd name="connsiteX111" fmla="*/ 29 w 5664"/>
              <a:gd name="connsiteY111" fmla="*/ 4346 h 12960"/>
              <a:gd name="connsiteX112" fmla="*/ 22 w 5664"/>
              <a:gd name="connsiteY112" fmla="*/ 4335 h 12960"/>
              <a:gd name="connsiteX113" fmla="*/ 22 w 5664"/>
              <a:gd name="connsiteY113" fmla="*/ 4335 h 12960"/>
              <a:gd name="connsiteX114" fmla="*/ 17 w 5664"/>
              <a:gd name="connsiteY114" fmla="*/ 4331 h 12960"/>
              <a:gd name="connsiteX115" fmla="*/ 14 w 5664"/>
              <a:gd name="connsiteY115" fmla="*/ 4325 h 12960"/>
              <a:gd name="connsiteX116" fmla="*/ 9 w 5664"/>
              <a:gd name="connsiteY116" fmla="*/ 4310 h 12960"/>
              <a:gd name="connsiteX117" fmla="*/ 4 w 5664"/>
              <a:gd name="connsiteY117" fmla="*/ 4293 h 12960"/>
              <a:gd name="connsiteX118" fmla="*/ 1 w 5664"/>
              <a:gd name="connsiteY118" fmla="*/ 4274 h 12960"/>
              <a:gd name="connsiteX119" fmla="*/ 0 w 5664"/>
              <a:gd name="connsiteY119" fmla="*/ 4253 h 12960"/>
              <a:gd name="connsiteX120" fmla="*/ 1 w 5664"/>
              <a:gd name="connsiteY120" fmla="*/ 4230 h 12960"/>
              <a:gd name="connsiteX121" fmla="*/ 4 w 5664"/>
              <a:gd name="connsiteY121" fmla="*/ 4183 h 12960"/>
              <a:gd name="connsiteX122" fmla="*/ 9 w 5664"/>
              <a:gd name="connsiteY122" fmla="*/ 4140 h 12960"/>
              <a:gd name="connsiteX123" fmla="*/ 14 w 5664"/>
              <a:gd name="connsiteY123" fmla="*/ 4103 h 12960"/>
              <a:gd name="connsiteX124" fmla="*/ 22 w 5664"/>
              <a:gd name="connsiteY124" fmla="*/ 4068 h 12960"/>
              <a:gd name="connsiteX125" fmla="*/ 0 w 5664"/>
              <a:gd name="connsiteY125" fmla="*/ 3925 h 12960"/>
              <a:gd name="connsiteX126" fmla="*/ 1637 w 5664"/>
              <a:gd name="connsiteY126" fmla="*/ 1340 h 12960"/>
              <a:gd name="connsiteX0" fmla="*/ 1755 w 5664"/>
              <a:gd name="connsiteY0" fmla="*/ 958 h 12960"/>
              <a:gd name="connsiteX1" fmla="*/ 1841 w 5664"/>
              <a:gd name="connsiteY1" fmla="*/ 740 h 12960"/>
              <a:gd name="connsiteX2" fmla="*/ 2046 w 5664"/>
              <a:gd name="connsiteY2" fmla="*/ 646 h 12960"/>
              <a:gd name="connsiteX3" fmla="*/ 2156 w 5664"/>
              <a:gd name="connsiteY3" fmla="*/ 489 h 12960"/>
              <a:gd name="connsiteX4" fmla="*/ 2362 w 5664"/>
              <a:gd name="connsiteY4" fmla="*/ 157 h 12960"/>
              <a:gd name="connsiteX5" fmla="*/ 2567 w 5664"/>
              <a:gd name="connsiteY5" fmla="*/ 0 h 12960"/>
              <a:gd name="connsiteX6" fmla="*/ 2708 w 5664"/>
              <a:gd name="connsiteY6" fmla="*/ 0 h 12960"/>
              <a:gd name="connsiteX7" fmla="*/ 2708 w 5664"/>
              <a:gd name="connsiteY7" fmla="*/ 0 h 12960"/>
              <a:gd name="connsiteX8" fmla="*/ 2721 w 5664"/>
              <a:gd name="connsiteY8" fmla="*/ 7 h 12960"/>
              <a:gd name="connsiteX9" fmla="*/ 2734 w 5664"/>
              <a:gd name="connsiteY9" fmla="*/ 17 h 12960"/>
              <a:gd name="connsiteX10" fmla="*/ 2750 w 5664"/>
              <a:gd name="connsiteY10" fmla="*/ 29 h 12960"/>
              <a:gd name="connsiteX11" fmla="*/ 2766 w 5664"/>
              <a:gd name="connsiteY11" fmla="*/ 43 h 12960"/>
              <a:gd name="connsiteX12" fmla="*/ 2782 w 5664"/>
              <a:gd name="connsiteY12" fmla="*/ 59 h 12960"/>
              <a:gd name="connsiteX13" fmla="*/ 2795 w 5664"/>
              <a:gd name="connsiteY13" fmla="*/ 76 h 12960"/>
              <a:gd name="connsiteX14" fmla="*/ 2799 w 5664"/>
              <a:gd name="connsiteY14" fmla="*/ 85 h 12960"/>
              <a:gd name="connsiteX15" fmla="*/ 2803 w 5664"/>
              <a:gd name="connsiteY15" fmla="*/ 94 h 12960"/>
              <a:gd name="connsiteX16" fmla="*/ 2803 w 5664"/>
              <a:gd name="connsiteY16" fmla="*/ 94 h 12960"/>
              <a:gd name="connsiteX17" fmla="*/ 2806 w 5664"/>
              <a:gd name="connsiteY17" fmla="*/ 102 h 12960"/>
              <a:gd name="connsiteX18" fmla="*/ 2812 w 5664"/>
              <a:gd name="connsiteY18" fmla="*/ 111 h 12960"/>
              <a:gd name="connsiteX19" fmla="*/ 2820 w 5664"/>
              <a:gd name="connsiteY19" fmla="*/ 120 h 12960"/>
              <a:gd name="connsiteX20" fmla="*/ 2829 w 5664"/>
              <a:gd name="connsiteY20" fmla="*/ 128 h 12960"/>
              <a:gd name="connsiteX21" fmla="*/ 2871 w 5664"/>
              <a:gd name="connsiteY21" fmla="*/ 159 h 12960"/>
              <a:gd name="connsiteX22" fmla="*/ 2893 w 5664"/>
              <a:gd name="connsiteY22" fmla="*/ 172 h 12960"/>
              <a:gd name="connsiteX23" fmla="*/ 2911 w 5664"/>
              <a:gd name="connsiteY23" fmla="*/ 180 h 12960"/>
              <a:gd name="connsiteX24" fmla="*/ 2929 w 5664"/>
              <a:gd name="connsiteY24" fmla="*/ 189 h 12960"/>
              <a:gd name="connsiteX25" fmla="*/ 3103 w 5664"/>
              <a:gd name="connsiteY25" fmla="*/ 426 h 12960"/>
              <a:gd name="connsiteX26" fmla="*/ 3338 w 5664"/>
              <a:gd name="connsiteY26" fmla="*/ 630 h 12960"/>
              <a:gd name="connsiteX27" fmla="*/ 3527 w 5664"/>
              <a:gd name="connsiteY27" fmla="*/ 646 h 12960"/>
              <a:gd name="connsiteX28" fmla="*/ 3622 w 5664"/>
              <a:gd name="connsiteY28" fmla="*/ 740 h 12960"/>
              <a:gd name="connsiteX29" fmla="*/ 3622 w 5664"/>
              <a:gd name="connsiteY29" fmla="*/ 835 h 12960"/>
              <a:gd name="connsiteX30" fmla="*/ 3748 w 5664"/>
              <a:gd name="connsiteY30" fmla="*/ 883 h 12960"/>
              <a:gd name="connsiteX31" fmla="*/ 3906 w 5664"/>
              <a:gd name="connsiteY31" fmla="*/ 1008 h 12960"/>
              <a:gd name="connsiteX32" fmla="*/ 4009 w 5664"/>
              <a:gd name="connsiteY32" fmla="*/ 1122 h 12960"/>
              <a:gd name="connsiteX33" fmla="*/ 4072 w 5664"/>
              <a:gd name="connsiteY33" fmla="*/ 1359 h 12960"/>
              <a:gd name="connsiteX34" fmla="*/ 4213 w 5664"/>
              <a:gd name="connsiteY34" fmla="*/ 1418 h 12960"/>
              <a:gd name="connsiteX35" fmla="*/ 4249 w 5664"/>
              <a:gd name="connsiteY35" fmla="*/ 1572 h 12960"/>
              <a:gd name="connsiteX36" fmla="*/ 4391 w 5664"/>
              <a:gd name="connsiteY36" fmla="*/ 1821 h 12960"/>
              <a:gd name="connsiteX37" fmla="*/ 4581 w 5664"/>
              <a:gd name="connsiteY37" fmla="*/ 2009 h 12960"/>
              <a:gd name="connsiteX38" fmla="*/ 4604 w 5664"/>
              <a:gd name="connsiteY38" fmla="*/ 2330 h 12960"/>
              <a:gd name="connsiteX39" fmla="*/ 4722 w 5664"/>
              <a:gd name="connsiteY39" fmla="*/ 2530 h 12960"/>
              <a:gd name="connsiteX40" fmla="*/ 5018 w 5664"/>
              <a:gd name="connsiteY40" fmla="*/ 2685 h 12960"/>
              <a:gd name="connsiteX41" fmla="*/ 5112 w 5664"/>
              <a:gd name="connsiteY41" fmla="*/ 2803 h 12960"/>
              <a:gd name="connsiteX42" fmla="*/ 5159 w 5664"/>
              <a:gd name="connsiteY42" fmla="*/ 2944 h 12960"/>
              <a:gd name="connsiteX43" fmla="*/ 5243 w 5664"/>
              <a:gd name="connsiteY43" fmla="*/ 3027 h 12960"/>
              <a:gd name="connsiteX44" fmla="*/ 5432 w 5664"/>
              <a:gd name="connsiteY44" fmla="*/ 3288 h 12960"/>
              <a:gd name="connsiteX45" fmla="*/ 5523 w 5664"/>
              <a:gd name="connsiteY45" fmla="*/ 3563 h 12960"/>
              <a:gd name="connsiteX46" fmla="*/ 5585 w 5664"/>
              <a:gd name="connsiteY46" fmla="*/ 3642 h 12960"/>
              <a:gd name="connsiteX47" fmla="*/ 5606 w 5664"/>
              <a:gd name="connsiteY47" fmla="*/ 3725 h 12960"/>
              <a:gd name="connsiteX48" fmla="*/ 5664 w 5664"/>
              <a:gd name="connsiteY48" fmla="*/ 3863 h 12960"/>
              <a:gd name="connsiteX49" fmla="*/ 5664 w 5664"/>
              <a:gd name="connsiteY49" fmla="*/ 4162 h 12960"/>
              <a:gd name="connsiteX50" fmla="*/ 5664 w 5664"/>
              <a:gd name="connsiteY50" fmla="*/ 4351 h 12960"/>
              <a:gd name="connsiteX51" fmla="*/ 5491 w 5664"/>
              <a:gd name="connsiteY51" fmla="*/ 4753 h 12960"/>
              <a:gd name="connsiteX52" fmla="*/ 5585 w 5664"/>
              <a:gd name="connsiteY52" fmla="*/ 5249 h 12960"/>
              <a:gd name="connsiteX53" fmla="*/ 5523 w 5664"/>
              <a:gd name="connsiteY53" fmla="*/ 5408 h 12960"/>
              <a:gd name="connsiteX54" fmla="*/ 5539 w 5664"/>
              <a:gd name="connsiteY54" fmla="*/ 5613 h 12960"/>
              <a:gd name="connsiteX55" fmla="*/ 5443 w 5664"/>
              <a:gd name="connsiteY55" fmla="*/ 6196 h 12960"/>
              <a:gd name="connsiteX56" fmla="*/ 5318 w 5664"/>
              <a:gd name="connsiteY56" fmla="*/ 7142 h 12960"/>
              <a:gd name="connsiteX57" fmla="*/ 5096 w 5664"/>
              <a:gd name="connsiteY57" fmla="*/ 7442 h 12960"/>
              <a:gd name="connsiteX58" fmla="*/ 4923 w 5664"/>
              <a:gd name="connsiteY58" fmla="*/ 7977 h 12960"/>
              <a:gd name="connsiteX59" fmla="*/ 4779 w 5664"/>
              <a:gd name="connsiteY59" fmla="*/ 8277 h 12960"/>
              <a:gd name="connsiteX60" fmla="*/ 4685 w 5664"/>
              <a:gd name="connsiteY60" fmla="*/ 8609 h 12960"/>
              <a:gd name="connsiteX61" fmla="*/ 4669 w 5664"/>
              <a:gd name="connsiteY61" fmla="*/ 8971 h 12960"/>
              <a:gd name="connsiteX62" fmla="*/ 4479 w 5664"/>
              <a:gd name="connsiteY62" fmla="*/ 9303 h 12960"/>
              <a:gd name="connsiteX63" fmla="*/ 4495 w 5664"/>
              <a:gd name="connsiteY63" fmla="*/ 9413 h 12960"/>
              <a:gd name="connsiteX64" fmla="*/ 4385 w 5664"/>
              <a:gd name="connsiteY64" fmla="*/ 9586 h 12960"/>
              <a:gd name="connsiteX65" fmla="*/ 4290 w 5664"/>
              <a:gd name="connsiteY65" fmla="*/ 9933 h 12960"/>
              <a:gd name="connsiteX66" fmla="*/ 4290 w 5664"/>
              <a:gd name="connsiteY66" fmla="*/ 10202 h 12960"/>
              <a:gd name="connsiteX67" fmla="*/ 4322 w 5664"/>
              <a:gd name="connsiteY67" fmla="*/ 10548 h 12960"/>
              <a:gd name="connsiteX68" fmla="*/ 4164 w 5664"/>
              <a:gd name="connsiteY68" fmla="*/ 10753 h 12960"/>
              <a:gd name="connsiteX69" fmla="*/ 4053 w 5664"/>
              <a:gd name="connsiteY69" fmla="*/ 11085 h 12960"/>
              <a:gd name="connsiteX70" fmla="*/ 3801 w 5664"/>
              <a:gd name="connsiteY70" fmla="*/ 11367 h 12960"/>
              <a:gd name="connsiteX71" fmla="*/ 3739 w 5664"/>
              <a:gd name="connsiteY71" fmla="*/ 11652 h 12960"/>
              <a:gd name="connsiteX72" fmla="*/ 3599 w 5664"/>
              <a:gd name="connsiteY72" fmla="*/ 11936 h 12960"/>
              <a:gd name="connsiteX73" fmla="*/ 3536 w 5664"/>
              <a:gd name="connsiteY73" fmla="*/ 12156 h 12960"/>
              <a:gd name="connsiteX74" fmla="*/ 3505 w 5664"/>
              <a:gd name="connsiteY74" fmla="*/ 12534 h 12960"/>
              <a:gd name="connsiteX75" fmla="*/ 3276 w 5664"/>
              <a:gd name="connsiteY75" fmla="*/ 12708 h 12960"/>
              <a:gd name="connsiteX76" fmla="*/ 3048 w 5664"/>
              <a:gd name="connsiteY76" fmla="*/ 12866 h 12960"/>
              <a:gd name="connsiteX77" fmla="*/ 2812 w 5664"/>
              <a:gd name="connsiteY77" fmla="*/ 12960 h 12960"/>
              <a:gd name="connsiteX78" fmla="*/ 2464 w 5664"/>
              <a:gd name="connsiteY78" fmla="*/ 12960 h 12960"/>
              <a:gd name="connsiteX79" fmla="*/ 2150 w 5664"/>
              <a:gd name="connsiteY79" fmla="*/ 12677 h 12960"/>
              <a:gd name="connsiteX80" fmla="*/ 1991 w 5664"/>
              <a:gd name="connsiteY80" fmla="*/ 12393 h 12960"/>
              <a:gd name="connsiteX81" fmla="*/ 1944 w 5664"/>
              <a:gd name="connsiteY81" fmla="*/ 12125 h 12960"/>
              <a:gd name="connsiteX82" fmla="*/ 1637 w 5664"/>
              <a:gd name="connsiteY82" fmla="*/ 11825 h 12960"/>
              <a:gd name="connsiteX83" fmla="*/ 1503 w 5664"/>
              <a:gd name="connsiteY83" fmla="*/ 11607 h 12960"/>
              <a:gd name="connsiteX84" fmla="*/ 1543 w 5664"/>
              <a:gd name="connsiteY84" fmla="*/ 11376 h 12960"/>
              <a:gd name="connsiteX85" fmla="*/ 1354 w 5664"/>
              <a:gd name="connsiteY85" fmla="*/ 10855 h 12960"/>
              <a:gd name="connsiteX86" fmla="*/ 1154 w 5664"/>
              <a:gd name="connsiteY86" fmla="*/ 10059 h 12960"/>
              <a:gd name="connsiteX87" fmla="*/ 1211 w 5664"/>
              <a:gd name="connsiteY87" fmla="*/ 9460 h 12960"/>
              <a:gd name="connsiteX88" fmla="*/ 933 w 5664"/>
              <a:gd name="connsiteY88" fmla="*/ 8892 h 12960"/>
              <a:gd name="connsiteX89" fmla="*/ 885 w 5664"/>
              <a:gd name="connsiteY89" fmla="*/ 8514 h 12960"/>
              <a:gd name="connsiteX90" fmla="*/ 857 w 5664"/>
              <a:gd name="connsiteY90" fmla="*/ 8207 h 12960"/>
              <a:gd name="connsiteX91" fmla="*/ 588 w 5664"/>
              <a:gd name="connsiteY91" fmla="*/ 7899 h 12960"/>
              <a:gd name="connsiteX92" fmla="*/ 526 w 5664"/>
              <a:gd name="connsiteY92" fmla="*/ 7568 h 12960"/>
              <a:gd name="connsiteX93" fmla="*/ 399 w 5664"/>
              <a:gd name="connsiteY93" fmla="*/ 6906 h 12960"/>
              <a:gd name="connsiteX94" fmla="*/ 337 w 5664"/>
              <a:gd name="connsiteY94" fmla="*/ 6432 h 12960"/>
              <a:gd name="connsiteX95" fmla="*/ 226 w 5664"/>
              <a:gd name="connsiteY95" fmla="*/ 6212 h 12960"/>
              <a:gd name="connsiteX96" fmla="*/ 226 w 5664"/>
              <a:gd name="connsiteY96" fmla="*/ 5770 h 12960"/>
              <a:gd name="connsiteX97" fmla="*/ 133 w 5664"/>
              <a:gd name="connsiteY97" fmla="*/ 5502 h 12960"/>
              <a:gd name="connsiteX98" fmla="*/ 133 w 5664"/>
              <a:gd name="connsiteY98" fmla="*/ 5140 h 12960"/>
              <a:gd name="connsiteX99" fmla="*/ 22 w 5664"/>
              <a:gd name="connsiteY99" fmla="*/ 4919 h 12960"/>
              <a:gd name="connsiteX100" fmla="*/ 22 w 5664"/>
              <a:gd name="connsiteY100" fmla="*/ 4557 h 12960"/>
              <a:gd name="connsiteX101" fmla="*/ 22 w 5664"/>
              <a:gd name="connsiteY101" fmla="*/ 4557 h 12960"/>
              <a:gd name="connsiteX102" fmla="*/ 29 w 5664"/>
              <a:gd name="connsiteY102" fmla="*/ 4528 h 12960"/>
              <a:gd name="connsiteX103" fmla="*/ 35 w 5664"/>
              <a:gd name="connsiteY103" fmla="*/ 4499 h 12960"/>
              <a:gd name="connsiteX104" fmla="*/ 39 w 5664"/>
              <a:gd name="connsiteY104" fmla="*/ 4463 h 12960"/>
              <a:gd name="connsiteX105" fmla="*/ 42 w 5664"/>
              <a:gd name="connsiteY105" fmla="*/ 4426 h 12960"/>
              <a:gd name="connsiteX106" fmla="*/ 43 w 5664"/>
              <a:gd name="connsiteY106" fmla="*/ 4408 h 12960"/>
              <a:gd name="connsiteX107" fmla="*/ 42 w 5664"/>
              <a:gd name="connsiteY107" fmla="*/ 4390 h 12960"/>
              <a:gd name="connsiteX108" fmla="*/ 39 w 5664"/>
              <a:gd name="connsiteY108" fmla="*/ 4374 h 12960"/>
              <a:gd name="connsiteX109" fmla="*/ 35 w 5664"/>
              <a:gd name="connsiteY109" fmla="*/ 4358 h 12960"/>
              <a:gd name="connsiteX110" fmla="*/ 29 w 5664"/>
              <a:gd name="connsiteY110" fmla="*/ 4346 h 12960"/>
              <a:gd name="connsiteX111" fmla="*/ 22 w 5664"/>
              <a:gd name="connsiteY111" fmla="*/ 4335 h 12960"/>
              <a:gd name="connsiteX112" fmla="*/ 22 w 5664"/>
              <a:gd name="connsiteY112" fmla="*/ 4335 h 12960"/>
              <a:gd name="connsiteX113" fmla="*/ 17 w 5664"/>
              <a:gd name="connsiteY113" fmla="*/ 4331 h 12960"/>
              <a:gd name="connsiteX114" fmla="*/ 14 w 5664"/>
              <a:gd name="connsiteY114" fmla="*/ 4325 h 12960"/>
              <a:gd name="connsiteX115" fmla="*/ 9 w 5664"/>
              <a:gd name="connsiteY115" fmla="*/ 4310 h 12960"/>
              <a:gd name="connsiteX116" fmla="*/ 4 w 5664"/>
              <a:gd name="connsiteY116" fmla="*/ 4293 h 12960"/>
              <a:gd name="connsiteX117" fmla="*/ 1 w 5664"/>
              <a:gd name="connsiteY117" fmla="*/ 4274 h 12960"/>
              <a:gd name="connsiteX118" fmla="*/ 0 w 5664"/>
              <a:gd name="connsiteY118" fmla="*/ 4253 h 12960"/>
              <a:gd name="connsiteX119" fmla="*/ 1 w 5664"/>
              <a:gd name="connsiteY119" fmla="*/ 4230 h 12960"/>
              <a:gd name="connsiteX120" fmla="*/ 4 w 5664"/>
              <a:gd name="connsiteY120" fmla="*/ 4183 h 12960"/>
              <a:gd name="connsiteX121" fmla="*/ 9 w 5664"/>
              <a:gd name="connsiteY121" fmla="*/ 4140 h 12960"/>
              <a:gd name="connsiteX122" fmla="*/ 14 w 5664"/>
              <a:gd name="connsiteY122" fmla="*/ 4103 h 12960"/>
              <a:gd name="connsiteX123" fmla="*/ 22 w 5664"/>
              <a:gd name="connsiteY123" fmla="*/ 4068 h 12960"/>
              <a:gd name="connsiteX124" fmla="*/ 0 w 5664"/>
              <a:gd name="connsiteY124" fmla="*/ 3925 h 12960"/>
              <a:gd name="connsiteX125" fmla="*/ 1637 w 5664"/>
              <a:gd name="connsiteY125" fmla="*/ 1340 h 12960"/>
              <a:gd name="connsiteX0" fmla="*/ 1755 w 5664"/>
              <a:gd name="connsiteY0" fmla="*/ 958 h 12960"/>
              <a:gd name="connsiteX1" fmla="*/ 1841 w 5664"/>
              <a:gd name="connsiteY1" fmla="*/ 740 h 12960"/>
              <a:gd name="connsiteX2" fmla="*/ 2046 w 5664"/>
              <a:gd name="connsiteY2" fmla="*/ 646 h 12960"/>
              <a:gd name="connsiteX3" fmla="*/ 2156 w 5664"/>
              <a:gd name="connsiteY3" fmla="*/ 489 h 12960"/>
              <a:gd name="connsiteX4" fmla="*/ 2362 w 5664"/>
              <a:gd name="connsiteY4" fmla="*/ 157 h 12960"/>
              <a:gd name="connsiteX5" fmla="*/ 2567 w 5664"/>
              <a:gd name="connsiteY5" fmla="*/ 0 h 12960"/>
              <a:gd name="connsiteX6" fmla="*/ 2708 w 5664"/>
              <a:gd name="connsiteY6" fmla="*/ 0 h 12960"/>
              <a:gd name="connsiteX7" fmla="*/ 2708 w 5664"/>
              <a:gd name="connsiteY7" fmla="*/ 0 h 12960"/>
              <a:gd name="connsiteX8" fmla="*/ 2721 w 5664"/>
              <a:gd name="connsiteY8" fmla="*/ 7 h 12960"/>
              <a:gd name="connsiteX9" fmla="*/ 2734 w 5664"/>
              <a:gd name="connsiteY9" fmla="*/ 17 h 12960"/>
              <a:gd name="connsiteX10" fmla="*/ 2750 w 5664"/>
              <a:gd name="connsiteY10" fmla="*/ 29 h 12960"/>
              <a:gd name="connsiteX11" fmla="*/ 2766 w 5664"/>
              <a:gd name="connsiteY11" fmla="*/ 43 h 12960"/>
              <a:gd name="connsiteX12" fmla="*/ 2782 w 5664"/>
              <a:gd name="connsiteY12" fmla="*/ 59 h 12960"/>
              <a:gd name="connsiteX13" fmla="*/ 2799 w 5664"/>
              <a:gd name="connsiteY13" fmla="*/ 85 h 12960"/>
              <a:gd name="connsiteX14" fmla="*/ 2803 w 5664"/>
              <a:gd name="connsiteY14" fmla="*/ 94 h 12960"/>
              <a:gd name="connsiteX15" fmla="*/ 2803 w 5664"/>
              <a:gd name="connsiteY15" fmla="*/ 94 h 12960"/>
              <a:gd name="connsiteX16" fmla="*/ 2806 w 5664"/>
              <a:gd name="connsiteY16" fmla="*/ 102 h 12960"/>
              <a:gd name="connsiteX17" fmla="*/ 2812 w 5664"/>
              <a:gd name="connsiteY17" fmla="*/ 111 h 12960"/>
              <a:gd name="connsiteX18" fmla="*/ 2820 w 5664"/>
              <a:gd name="connsiteY18" fmla="*/ 120 h 12960"/>
              <a:gd name="connsiteX19" fmla="*/ 2829 w 5664"/>
              <a:gd name="connsiteY19" fmla="*/ 128 h 12960"/>
              <a:gd name="connsiteX20" fmla="*/ 2871 w 5664"/>
              <a:gd name="connsiteY20" fmla="*/ 159 h 12960"/>
              <a:gd name="connsiteX21" fmla="*/ 2893 w 5664"/>
              <a:gd name="connsiteY21" fmla="*/ 172 h 12960"/>
              <a:gd name="connsiteX22" fmla="*/ 2911 w 5664"/>
              <a:gd name="connsiteY22" fmla="*/ 180 h 12960"/>
              <a:gd name="connsiteX23" fmla="*/ 2929 w 5664"/>
              <a:gd name="connsiteY23" fmla="*/ 189 h 12960"/>
              <a:gd name="connsiteX24" fmla="*/ 3103 w 5664"/>
              <a:gd name="connsiteY24" fmla="*/ 426 h 12960"/>
              <a:gd name="connsiteX25" fmla="*/ 3338 w 5664"/>
              <a:gd name="connsiteY25" fmla="*/ 630 h 12960"/>
              <a:gd name="connsiteX26" fmla="*/ 3527 w 5664"/>
              <a:gd name="connsiteY26" fmla="*/ 646 h 12960"/>
              <a:gd name="connsiteX27" fmla="*/ 3622 w 5664"/>
              <a:gd name="connsiteY27" fmla="*/ 740 h 12960"/>
              <a:gd name="connsiteX28" fmla="*/ 3622 w 5664"/>
              <a:gd name="connsiteY28" fmla="*/ 835 h 12960"/>
              <a:gd name="connsiteX29" fmla="*/ 3748 w 5664"/>
              <a:gd name="connsiteY29" fmla="*/ 883 h 12960"/>
              <a:gd name="connsiteX30" fmla="*/ 3906 w 5664"/>
              <a:gd name="connsiteY30" fmla="*/ 1008 h 12960"/>
              <a:gd name="connsiteX31" fmla="*/ 4009 w 5664"/>
              <a:gd name="connsiteY31" fmla="*/ 1122 h 12960"/>
              <a:gd name="connsiteX32" fmla="*/ 4072 w 5664"/>
              <a:gd name="connsiteY32" fmla="*/ 1359 h 12960"/>
              <a:gd name="connsiteX33" fmla="*/ 4213 w 5664"/>
              <a:gd name="connsiteY33" fmla="*/ 1418 h 12960"/>
              <a:gd name="connsiteX34" fmla="*/ 4249 w 5664"/>
              <a:gd name="connsiteY34" fmla="*/ 1572 h 12960"/>
              <a:gd name="connsiteX35" fmla="*/ 4391 w 5664"/>
              <a:gd name="connsiteY35" fmla="*/ 1821 h 12960"/>
              <a:gd name="connsiteX36" fmla="*/ 4581 w 5664"/>
              <a:gd name="connsiteY36" fmla="*/ 2009 h 12960"/>
              <a:gd name="connsiteX37" fmla="*/ 4604 w 5664"/>
              <a:gd name="connsiteY37" fmla="*/ 2330 h 12960"/>
              <a:gd name="connsiteX38" fmla="*/ 4722 w 5664"/>
              <a:gd name="connsiteY38" fmla="*/ 2530 h 12960"/>
              <a:gd name="connsiteX39" fmla="*/ 5018 w 5664"/>
              <a:gd name="connsiteY39" fmla="*/ 2685 h 12960"/>
              <a:gd name="connsiteX40" fmla="*/ 5112 w 5664"/>
              <a:gd name="connsiteY40" fmla="*/ 2803 h 12960"/>
              <a:gd name="connsiteX41" fmla="*/ 5159 w 5664"/>
              <a:gd name="connsiteY41" fmla="*/ 2944 h 12960"/>
              <a:gd name="connsiteX42" fmla="*/ 5243 w 5664"/>
              <a:gd name="connsiteY42" fmla="*/ 3027 h 12960"/>
              <a:gd name="connsiteX43" fmla="*/ 5432 w 5664"/>
              <a:gd name="connsiteY43" fmla="*/ 3288 h 12960"/>
              <a:gd name="connsiteX44" fmla="*/ 5523 w 5664"/>
              <a:gd name="connsiteY44" fmla="*/ 3563 h 12960"/>
              <a:gd name="connsiteX45" fmla="*/ 5585 w 5664"/>
              <a:gd name="connsiteY45" fmla="*/ 3642 h 12960"/>
              <a:gd name="connsiteX46" fmla="*/ 5606 w 5664"/>
              <a:gd name="connsiteY46" fmla="*/ 3725 h 12960"/>
              <a:gd name="connsiteX47" fmla="*/ 5664 w 5664"/>
              <a:gd name="connsiteY47" fmla="*/ 3863 h 12960"/>
              <a:gd name="connsiteX48" fmla="*/ 5664 w 5664"/>
              <a:gd name="connsiteY48" fmla="*/ 4162 h 12960"/>
              <a:gd name="connsiteX49" fmla="*/ 5664 w 5664"/>
              <a:gd name="connsiteY49" fmla="*/ 4351 h 12960"/>
              <a:gd name="connsiteX50" fmla="*/ 5491 w 5664"/>
              <a:gd name="connsiteY50" fmla="*/ 4753 h 12960"/>
              <a:gd name="connsiteX51" fmla="*/ 5585 w 5664"/>
              <a:gd name="connsiteY51" fmla="*/ 5249 h 12960"/>
              <a:gd name="connsiteX52" fmla="*/ 5523 w 5664"/>
              <a:gd name="connsiteY52" fmla="*/ 5408 h 12960"/>
              <a:gd name="connsiteX53" fmla="*/ 5539 w 5664"/>
              <a:gd name="connsiteY53" fmla="*/ 5613 h 12960"/>
              <a:gd name="connsiteX54" fmla="*/ 5443 w 5664"/>
              <a:gd name="connsiteY54" fmla="*/ 6196 h 12960"/>
              <a:gd name="connsiteX55" fmla="*/ 5318 w 5664"/>
              <a:gd name="connsiteY55" fmla="*/ 7142 h 12960"/>
              <a:gd name="connsiteX56" fmla="*/ 5096 w 5664"/>
              <a:gd name="connsiteY56" fmla="*/ 7442 h 12960"/>
              <a:gd name="connsiteX57" fmla="*/ 4923 w 5664"/>
              <a:gd name="connsiteY57" fmla="*/ 7977 h 12960"/>
              <a:gd name="connsiteX58" fmla="*/ 4779 w 5664"/>
              <a:gd name="connsiteY58" fmla="*/ 8277 h 12960"/>
              <a:gd name="connsiteX59" fmla="*/ 4685 w 5664"/>
              <a:gd name="connsiteY59" fmla="*/ 8609 h 12960"/>
              <a:gd name="connsiteX60" fmla="*/ 4669 w 5664"/>
              <a:gd name="connsiteY60" fmla="*/ 8971 h 12960"/>
              <a:gd name="connsiteX61" fmla="*/ 4479 w 5664"/>
              <a:gd name="connsiteY61" fmla="*/ 9303 h 12960"/>
              <a:gd name="connsiteX62" fmla="*/ 4495 w 5664"/>
              <a:gd name="connsiteY62" fmla="*/ 9413 h 12960"/>
              <a:gd name="connsiteX63" fmla="*/ 4385 w 5664"/>
              <a:gd name="connsiteY63" fmla="*/ 9586 h 12960"/>
              <a:gd name="connsiteX64" fmla="*/ 4290 w 5664"/>
              <a:gd name="connsiteY64" fmla="*/ 9933 h 12960"/>
              <a:gd name="connsiteX65" fmla="*/ 4290 w 5664"/>
              <a:gd name="connsiteY65" fmla="*/ 10202 h 12960"/>
              <a:gd name="connsiteX66" fmla="*/ 4322 w 5664"/>
              <a:gd name="connsiteY66" fmla="*/ 10548 h 12960"/>
              <a:gd name="connsiteX67" fmla="*/ 4164 w 5664"/>
              <a:gd name="connsiteY67" fmla="*/ 10753 h 12960"/>
              <a:gd name="connsiteX68" fmla="*/ 4053 w 5664"/>
              <a:gd name="connsiteY68" fmla="*/ 11085 h 12960"/>
              <a:gd name="connsiteX69" fmla="*/ 3801 w 5664"/>
              <a:gd name="connsiteY69" fmla="*/ 11367 h 12960"/>
              <a:gd name="connsiteX70" fmla="*/ 3739 w 5664"/>
              <a:gd name="connsiteY70" fmla="*/ 11652 h 12960"/>
              <a:gd name="connsiteX71" fmla="*/ 3599 w 5664"/>
              <a:gd name="connsiteY71" fmla="*/ 11936 h 12960"/>
              <a:gd name="connsiteX72" fmla="*/ 3536 w 5664"/>
              <a:gd name="connsiteY72" fmla="*/ 12156 h 12960"/>
              <a:gd name="connsiteX73" fmla="*/ 3505 w 5664"/>
              <a:gd name="connsiteY73" fmla="*/ 12534 h 12960"/>
              <a:gd name="connsiteX74" fmla="*/ 3276 w 5664"/>
              <a:gd name="connsiteY74" fmla="*/ 12708 h 12960"/>
              <a:gd name="connsiteX75" fmla="*/ 3048 w 5664"/>
              <a:gd name="connsiteY75" fmla="*/ 12866 h 12960"/>
              <a:gd name="connsiteX76" fmla="*/ 2812 w 5664"/>
              <a:gd name="connsiteY76" fmla="*/ 12960 h 12960"/>
              <a:gd name="connsiteX77" fmla="*/ 2464 w 5664"/>
              <a:gd name="connsiteY77" fmla="*/ 12960 h 12960"/>
              <a:gd name="connsiteX78" fmla="*/ 2150 w 5664"/>
              <a:gd name="connsiteY78" fmla="*/ 12677 h 12960"/>
              <a:gd name="connsiteX79" fmla="*/ 1991 w 5664"/>
              <a:gd name="connsiteY79" fmla="*/ 12393 h 12960"/>
              <a:gd name="connsiteX80" fmla="*/ 1944 w 5664"/>
              <a:gd name="connsiteY80" fmla="*/ 12125 h 12960"/>
              <a:gd name="connsiteX81" fmla="*/ 1637 w 5664"/>
              <a:gd name="connsiteY81" fmla="*/ 11825 h 12960"/>
              <a:gd name="connsiteX82" fmla="*/ 1503 w 5664"/>
              <a:gd name="connsiteY82" fmla="*/ 11607 h 12960"/>
              <a:gd name="connsiteX83" fmla="*/ 1543 w 5664"/>
              <a:gd name="connsiteY83" fmla="*/ 11376 h 12960"/>
              <a:gd name="connsiteX84" fmla="*/ 1354 w 5664"/>
              <a:gd name="connsiteY84" fmla="*/ 10855 h 12960"/>
              <a:gd name="connsiteX85" fmla="*/ 1154 w 5664"/>
              <a:gd name="connsiteY85" fmla="*/ 10059 h 12960"/>
              <a:gd name="connsiteX86" fmla="*/ 1211 w 5664"/>
              <a:gd name="connsiteY86" fmla="*/ 9460 h 12960"/>
              <a:gd name="connsiteX87" fmla="*/ 933 w 5664"/>
              <a:gd name="connsiteY87" fmla="*/ 8892 h 12960"/>
              <a:gd name="connsiteX88" fmla="*/ 885 w 5664"/>
              <a:gd name="connsiteY88" fmla="*/ 8514 h 12960"/>
              <a:gd name="connsiteX89" fmla="*/ 857 w 5664"/>
              <a:gd name="connsiteY89" fmla="*/ 8207 h 12960"/>
              <a:gd name="connsiteX90" fmla="*/ 588 w 5664"/>
              <a:gd name="connsiteY90" fmla="*/ 7899 h 12960"/>
              <a:gd name="connsiteX91" fmla="*/ 526 w 5664"/>
              <a:gd name="connsiteY91" fmla="*/ 7568 h 12960"/>
              <a:gd name="connsiteX92" fmla="*/ 399 w 5664"/>
              <a:gd name="connsiteY92" fmla="*/ 6906 h 12960"/>
              <a:gd name="connsiteX93" fmla="*/ 337 w 5664"/>
              <a:gd name="connsiteY93" fmla="*/ 6432 h 12960"/>
              <a:gd name="connsiteX94" fmla="*/ 226 w 5664"/>
              <a:gd name="connsiteY94" fmla="*/ 6212 h 12960"/>
              <a:gd name="connsiteX95" fmla="*/ 226 w 5664"/>
              <a:gd name="connsiteY95" fmla="*/ 5770 h 12960"/>
              <a:gd name="connsiteX96" fmla="*/ 133 w 5664"/>
              <a:gd name="connsiteY96" fmla="*/ 5502 h 12960"/>
              <a:gd name="connsiteX97" fmla="*/ 133 w 5664"/>
              <a:gd name="connsiteY97" fmla="*/ 5140 h 12960"/>
              <a:gd name="connsiteX98" fmla="*/ 22 w 5664"/>
              <a:gd name="connsiteY98" fmla="*/ 4919 h 12960"/>
              <a:gd name="connsiteX99" fmla="*/ 22 w 5664"/>
              <a:gd name="connsiteY99" fmla="*/ 4557 h 12960"/>
              <a:gd name="connsiteX100" fmla="*/ 22 w 5664"/>
              <a:gd name="connsiteY100" fmla="*/ 4557 h 12960"/>
              <a:gd name="connsiteX101" fmla="*/ 29 w 5664"/>
              <a:gd name="connsiteY101" fmla="*/ 4528 h 12960"/>
              <a:gd name="connsiteX102" fmla="*/ 35 w 5664"/>
              <a:gd name="connsiteY102" fmla="*/ 4499 h 12960"/>
              <a:gd name="connsiteX103" fmla="*/ 39 w 5664"/>
              <a:gd name="connsiteY103" fmla="*/ 4463 h 12960"/>
              <a:gd name="connsiteX104" fmla="*/ 42 w 5664"/>
              <a:gd name="connsiteY104" fmla="*/ 4426 h 12960"/>
              <a:gd name="connsiteX105" fmla="*/ 43 w 5664"/>
              <a:gd name="connsiteY105" fmla="*/ 4408 h 12960"/>
              <a:gd name="connsiteX106" fmla="*/ 42 w 5664"/>
              <a:gd name="connsiteY106" fmla="*/ 4390 h 12960"/>
              <a:gd name="connsiteX107" fmla="*/ 39 w 5664"/>
              <a:gd name="connsiteY107" fmla="*/ 4374 h 12960"/>
              <a:gd name="connsiteX108" fmla="*/ 35 w 5664"/>
              <a:gd name="connsiteY108" fmla="*/ 4358 h 12960"/>
              <a:gd name="connsiteX109" fmla="*/ 29 w 5664"/>
              <a:gd name="connsiteY109" fmla="*/ 4346 h 12960"/>
              <a:gd name="connsiteX110" fmla="*/ 22 w 5664"/>
              <a:gd name="connsiteY110" fmla="*/ 4335 h 12960"/>
              <a:gd name="connsiteX111" fmla="*/ 22 w 5664"/>
              <a:gd name="connsiteY111" fmla="*/ 4335 h 12960"/>
              <a:gd name="connsiteX112" fmla="*/ 17 w 5664"/>
              <a:gd name="connsiteY112" fmla="*/ 4331 h 12960"/>
              <a:gd name="connsiteX113" fmla="*/ 14 w 5664"/>
              <a:gd name="connsiteY113" fmla="*/ 4325 h 12960"/>
              <a:gd name="connsiteX114" fmla="*/ 9 w 5664"/>
              <a:gd name="connsiteY114" fmla="*/ 4310 h 12960"/>
              <a:gd name="connsiteX115" fmla="*/ 4 w 5664"/>
              <a:gd name="connsiteY115" fmla="*/ 4293 h 12960"/>
              <a:gd name="connsiteX116" fmla="*/ 1 w 5664"/>
              <a:gd name="connsiteY116" fmla="*/ 4274 h 12960"/>
              <a:gd name="connsiteX117" fmla="*/ 0 w 5664"/>
              <a:gd name="connsiteY117" fmla="*/ 4253 h 12960"/>
              <a:gd name="connsiteX118" fmla="*/ 1 w 5664"/>
              <a:gd name="connsiteY118" fmla="*/ 4230 h 12960"/>
              <a:gd name="connsiteX119" fmla="*/ 4 w 5664"/>
              <a:gd name="connsiteY119" fmla="*/ 4183 h 12960"/>
              <a:gd name="connsiteX120" fmla="*/ 9 w 5664"/>
              <a:gd name="connsiteY120" fmla="*/ 4140 h 12960"/>
              <a:gd name="connsiteX121" fmla="*/ 14 w 5664"/>
              <a:gd name="connsiteY121" fmla="*/ 4103 h 12960"/>
              <a:gd name="connsiteX122" fmla="*/ 22 w 5664"/>
              <a:gd name="connsiteY122" fmla="*/ 4068 h 12960"/>
              <a:gd name="connsiteX123" fmla="*/ 0 w 5664"/>
              <a:gd name="connsiteY123" fmla="*/ 3925 h 12960"/>
              <a:gd name="connsiteX124" fmla="*/ 1637 w 5664"/>
              <a:gd name="connsiteY124" fmla="*/ 1340 h 12960"/>
              <a:gd name="connsiteX0" fmla="*/ 1755 w 5664"/>
              <a:gd name="connsiteY0" fmla="*/ 958 h 12960"/>
              <a:gd name="connsiteX1" fmla="*/ 1841 w 5664"/>
              <a:gd name="connsiteY1" fmla="*/ 740 h 12960"/>
              <a:gd name="connsiteX2" fmla="*/ 2046 w 5664"/>
              <a:gd name="connsiteY2" fmla="*/ 646 h 12960"/>
              <a:gd name="connsiteX3" fmla="*/ 2156 w 5664"/>
              <a:gd name="connsiteY3" fmla="*/ 489 h 12960"/>
              <a:gd name="connsiteX4" fmla="*/ 2362 w 5664"/>
              <a:gd name="connsiteY4" fmla="*/ 157 h 12960"/>
              <a:gd name="connsiteX5" fmla="*/ 2567 w 5664"/>
              <a:gd name="connsiteY5" fmla="*/ 0 h 12960"/>
              <a:gd name="connsiteX6" fmla="*/ 2708 w 5664"/>
              <a:gd name="connsiteY6" fmla="*/ 0 h 12960"/>
              <a:gd name="connsiteX7" fmla="*/ 2708 w 5664"/>
              <a:gd name="connsiteY7" fmla="*/ 0 h 12960"/>
              <a:gd name="connsiteX8" fmla="*/ 2721 w 5664"/>
              <a:gd name="connsiteY8" fmla="*/ 7 h 12960"/>
              <a:gd name="connsiteX9" fmla="*/ 2734 w 5664"/>
              <a:gd name="connsiteY9" fmla="*/ 17 h 12960"/>
              <a:gd name="connsiteX10" fmla="*/ 2750 w 5664"/>
              <a:gd name="connsiteY10" fmla="*/ 29 h 12960"/>
              <a:gd name="connsiteX11" fmla="*/ 2782 w 5664"/>
              <a:gd name="connsiteY11" fmla="*/ 59 h 12960"/>
              <a:gd name="connsiteX12" fmla="*/ 2799 w 5664"/>
              <a:gd name="connsiteY12" fmla="*/ 85 h 12960"/>
              <a:gd name="connsiteX13" fmla="*/ 2803 w 5664"/>
              <a:gd name="connsiteY13" fmla="*/ 94 h 12960"/>
              <a:gd name="connsiteX14" fmla="*/ 2803 w 5664"/>
              <a:gd name="connsiteY14" fmla="*/ 94 h 12960"/>
              <a:gd name="connsiteX15" fmla="*/ 2806 w 5664"/>
              <a:gd name="connsiteY15" fmla="*/ 102 h 12960"/>
              <a:gd name="connsiteX16" fmla="*/ 2812 w 5664"/>
              <a:gd name="connsiteY16" fmla="*/ 111 h 12960"/>
              <a:gd name="connsiteX17" fmla="*/ 2820 w 5664"/>
              <a:gd name="connsiteY17" fmla="*/ 120 h 12960"/>
              <a:gd name="connsiteX18" fmla="*/ 2829 w 5664"/>
              <a:gd name="connsiteY18" fmla="*/ 128 h 12960"/>
              <a:gd name="connsiteX19" fmla="*/ 2871 w 5664"/>
              <a:gd name="connsiteY19" fmla="*/ 159 h 12960"/>
              <a:gd name="connsiteX20" fmla="*/ 2893 w 5664"/>
              <a:gd name="connsiteY20" fmla="*/ 172 h 12960"/>
              <a:gd name="connsiteX21" fmla="*/ 2911 w 5664"/>
              <a:gd name="connsiteY21" fmla="*/ 180 h 12960"/>
              <a:gd name="connsiteX22" fmla="*/ 2929 w 5664"/>
              <a:gd name="connsiteY22" fmla="*/ 189 h 12960"/>
              <a:gd name="connsiteX23" fmla="*/ 3103 w 5664"/>
              <a:gd name="connsiteY23" fmla="*/ 426 h 12960"/>
              <a:gd name="connsiteX24" fmla="*/ 3338 w 5664"/>
              <a:gd name="connsiteY24" fmla="*/ 630 h 12960"/>
              <a:gd name="connsiteX25" fmla="*/ 3527 w 5664"/>
              <a:gd name="connsiteY25" fmla="*/ 646 h 12960"/>
              <a:gd name="connsiteX26" fmla="*/ 3622 w 5664"/>
              <a:gd name="connsiteY26" fmla="*/ 740 h 12960"/>
              <a:gd name="connsiteX27" fmla="*/ 3622 w 5664"/>
              <a:gd name="connsiteY27" fmla="*/ 835 h 12960"/>
              <a:gd name="connsiteX28" fmla="*/ 3748 w 5664"/>
              <a:gd name="connsiteY28" fmla="*/ 883 h 12960"/>
              <a:gd name="connsiteX29" fmla="*/ 3906 w 5664"/>
              <a:gd name="connsiteY29" fmla="*/ 1008 h 12960"/>
              <a:gd name="connsiteX30" fmla="*/ 4009 w 5664"/>
              <a:gd name="connsiteY30" fmla="*/ 1122 h 12960"/>
              <a:gd name="connsiteX31" fmla="*/ 4072 w 5664"/>
              <a:gd name="connsiteY31" fmla="*/ 1359 h 12960"/>
              <a:gd name="connsiteX32" fmla="*/ 4213 w 5664"/>
              <a:gd name="connsiteY32" fmla="*/ 1418 h 12960"/>
              <a:gd name="connsiteX33" fmla="*/ 4249 w 5664"/>
              <a:gd name="connsiteY33" fmla="*/ 1572 h 12960"/>
              <a:gd name="connsiteX34" fmla="*/ 4391 w 5664"/>
              <a:gd name="connsiteY34" fmla="*/ 1821 h 12960"/>
              <a:gd name="connsiteX35" fmla="*/ 4581 w 5664"/>
              <a:gd name="connsiteY35" fmla="*/ 2009 h 12960"/>
              <a:gd name="connsiteX36" fmla="*/ 4604 w 5664"/>
              <a:gd name="connsiteY36" fmla="*/ 2330 h 12960"/>
              <a:gd name="connsiteX37" fmla="*/ 4722 w 5664"/>
              <a:gd name="connsiteY37" fmla="*/ 2530 h 12960"/>
              <a:gd name="connsiteX38" fmla="*/ 5018 w 5664"/>
              <a:gd name="connsiteY38" fmla="*/ 2685 h 12960"/>
              <a:gd name="connsiteX39" fmla="*/ 5112 w 5664"/>
              <a:gd name="connsiteY39" fmla="*/ 2803 h 12960"/>
              <a:gd name="connsiteX40" fmla="*/ 5159 w 5664"/>
              <a:gd name="connsiteY40" fmla="*/ 2944 h 12960"/>
              <a:gd name="connsiteX41" fmla="*/ 5243 w 5664"/>
              <a:gd name="connsiteY41" fmla="*/ 3027 h 12960"/>
              <a:gd name="connsiteX42" fmla="*/ 5432 w 5664"/>
              <a:gd name="connsiteY42" fmla="*/ 3288 h 12960"/>
              <a:gd name="connsiteX43" fmla="*/ 5523 w 5664"/>
              <a:gd name="connsiteY43" fmla="*/ 3563 h 12960"/>
              <a:gd name="connsiteX44" fmla="*/ 5585 w 5664"/>
              <a:gd name="connsiteY44" fmla="*/ 3642 h 12960"/>
              <a:gd name="connsiteX45" fmla="*/ 5606 w 5664"/>
              <a:gd name="connsiteY45" fmla="*/ 3725 h 12960"/>
              <a:gd name="connsiteX46" fmla="*/ 5664 w 5664"/>
              <a:gd name="connsiteY46" fmla="*/ 3863 h 12960"/>
              <a:gd name="connsiteX47" fmla="*/ 5664 w 5664"/>
              <a:gd name="connsiteY47" fmla="*/ 4162 h 12960"/>
              <a:gd name="connsiteX48" fmla="*/ 5664 w 5664"/>
              <a:gd name="connsiteY48" fmla="*/ 4351 h 12960"/>
              <a:gd name="connsiteX49" fmla="*/ 5491 w 5664"/>
              <a:gd name="connsiteY49" fmla="*/ 4753 h 12960"/>
              <a:gd name="connsiteX50" fmla="*/ 5585 w 5664"/>
              <a:gd name="connsiteY50" fmla="*/ 5249 h 12960"/>
              <a:gd name="connsiteX51" fmla="*/ 5523 w 5664"/>
              <a:gd name="connsiteY51" fmla="*/ 5408 h 12960"/>
              <a:gd name="connsiteX52" fmla="*/ 5539 w 5664"/>
              <a:gd name="connsiteY52" fmla="*/ 5613 h 12960"/>
              <a:gd name="connsiteX53" fmla="*/ 5443 w 5664"/>
              <a:gd name="connsiteY53" fmla="*/ 6196 h 12960"/>
              <a:gd name="connsiteX54" fmla="*/ 5318 w 5664"/>
              <a:gd name="connsiteY54" fmla="*/ 7142 h 12960"/>
              <a:gd name="connsiteX55" fmla="*/ 5096 w 5664"/>
              <a:gd name="connsiteY55" fmla="*/ 7442 h 12960"/>
              <a:gd name="connsiteX56" fmla="*/ 4923 w 5664"/>
              <a:gd name="connsiteY56" fmla="*/ 7977 h 12960"/>
              <a:gd name="connsiteX57" fmla="*/ 4779 w 5664"/>
              <a:gd name="connsiteY57" fmla="*/ 8277 h 12960"/>
              <a:gd name="connsiteX58" fmla="*/ 4685 w 5664"/>
              <a:gd name="connsiteY58" fmla="*/ 8609 h 12960"/>
              <a:gd name="connsiteX59" fmla="*/ 4669 w 5664"/>
              <a:gd name="connsiteY59" fmla="*/ 8971 h 12960"/>
              <a:gd name="connsiteX60" fmla="*/ 4479 w 5664"/>
              <a:gd name="connsiteY60" fmla="*/ 9303 h 12960"/>
              <a:gd name="connsiteX61" fmla="*/ 4495 w 5664"/>
              <a:gd name="connsiteY61" fmla="*/ 9413 h 12960"/>
              <a:gd name="connsiteX62" fmla="*/ 4385 w 5664"/>
              <a:gd name="connsiteY62" fmla="*/ 9586 h 12960"/>
              <a:gd name="connsiteX63" fmla="*/ 4290 w 5664"/>
              <a:gd name="connsiteY63" fmla="*/ 9933 h 12960"/>
              <a:gd name="connsiteX64" fmla="*/ 4290 w 5664"/>
              <a:gd name="connsiteY64" fmla="*/ 10202 h 12960"/>
              <a:gd name="connsiteX65" fmla="*/ 4322 w 5664"/>
              <a:gd name="connsiteY65" fmla="*/ 10548 h 12960"/>
              <a:gd name="connsiteX66" fmla="*/ 4164 w 5664"/>
              <a:gd name="connsiteY66" fmla="*/ 10753 h 12960"/>
              <a:gd name="connsiteX67" fmla="*/ 4053 w 5664"/>
              <a:gd name="connsiteY67" fmla="*/ 11085 h 12960"/>
              <a:gd name="connsiteX68" fmla="*/ 3801 w 5664"/>
              <a:gd name="connsiteY68" fmla="*/ 11367 h 12960"/>
              <a:gd name="connsiteX69" fmla="*/ 3739 w 5664"/>
              <a:gd name="connsiteY69" fmla="*/ 11652 h 12960"/>
              <a:gd name="connsiteX70" fmla="*/ 3599 w 5664"/>
              <a:gd name="connsiteY70" fmla="*/ 11936 h 12960"/>
              <a:gd name="connsiteX71" fmla="*/ 3536 w 5664"/>
              <a:gd name="connsiteY71" fmla="*/ 12156 h 12960"/>
              <a:gd name="connsiteX72" fmla="*/ 3505 w 5664"/>
              <a:gd name="connsiteY72" fmla="*/ 12534 h 12960"/>
              <a:gd name="connsiteX73" fmla="*/ 3276 w 5664"/>
              <a:gd name="connsiteY73" fmla="*/ 12708 h 12960"/>
              <a:gd name="connsiteX74" fmla="*/ 3048 w 5664"/>
              <a:gd name="connsiteY74" fmla="*/ 12866 h 12960"/>
              <a:gd name="connsiteX75" fmla="*/ 2812 w 5664"/>
              <a:gd name="connsiteY75" fmla="*/ 12960 h 12960"/>
              <a:gd name="connsiteX76" fmla="*/ 2464 w 5664"/>
              <a:gd name="connsiteY76" fmla="*/ 12960 h 12960"/>
              <a:gd name="connsiteX77" fmla="*/ 2150 w 5664"/>
              <a:gd name="connsiteY77" fmla="*/ 12677 h 12960"/>
              <a:gd name="connsiteX78" fmla="*/ 1991 w 5664"/>
              <a:gd name="connsiteY78" fmla="*/ 12393 h 12960"/>
              <a:gd name="connsiteX79" fmla="*/ 1944 w 5664"/>
              <a:gd name="connsiteY79" fmla="*/ 12125 h 12960"/>
              <a:gd name="connsiteX80" fmla="*/ 1637 w 5664"/>
              <a:gd name="connsiteY80" fmla="*/ 11825 h 12960"/>
              <a:gd name="connsiteX81" fmla="*/ 1503 w 5664"/>
              <a:gd name="connsiteY81" fmla="*/ 11607 h 12960"/>
              <a:gd name="connsiteX82" fmla="*/ 1543 w 5664"/>
              <a:gd name="connsiteY82" fmla="*/ 11376 h 12960"/>
              <a:gd name="connsiteX83" fmla="*/ 1354 w 5664"/>
              <a:gd name="connsiteY83" fmla="*/ 10855 h 12960"/>
              <a:gd name="connsiteX84" fmla="*/ 1154 w 5664"/>
              <a:gd name="connsiteY84" fmla="*/ 10059 h 12960"/>
              <a:gd name="connsiteX85" fmla="*/ 1211 w 5664"/>
              <a:gd name="connsiteY85" fmla="*/ 9460 h 12960"/>
              <a:gd name="connsiteX86" fmla="*/ 933 w 5664"/>
              <a:gd name="connsiteY86" fmla="*/ 8892 h 12960"/>
              <a:gd name="connsiteX87" fmla="*/ 885 w 5664"/>
              <a:gd name="connsiteY87" fmla="*/ 8514 h 12960"/>
              <a:gd name="connsiteX88" fmla="*/ 857 w 5664"/>
              <a:gd name="connsiteY88" fmla="*/ 8207 h 12960"/>
              <a:gd name="connsiteX89" fmla="*/ 588 w 5664"/>
              <a:gd name="connsiteY89" fmla="*/ 7899 h 12960"/>
              <a:gd name="connsiteX90" fmla="*/ 526 w 5664"/>
              <a:gd name="connsiteY90" fmla="*/ 7568 h 12960"/>
              <a:gd name="connsiteX91" fmla="*/ 399 w 5664"/>
              <a:gd name="connsiteY91" fmla="*/ 6906 h 12960"/>
              <a:gd name="connsiteX92" fmla="*/ 337 w 5664"/>
              <a:gd name="connsiteY92" fmla="*/ 6432 h 12960"/>
              <a:gd name="connsiteX93" fmla="*/ 226 w 5664"/>
              <a:gd name="connsiteY93" fmla="*/ 6212 h 12960"/>
              <a:gd name="connsiteX94" fmla="*/ 226 w 5664"/>
              <a:gd name="connsiteY94" fmla="*/ 5770 h 12960"/>
              <a:gd name="connsiteX95" fmla="*/ 133 w 5664"/>
              <a:gd name="connsiteY95" fmla="*/ 5502 h 12960"/>
              <a:gd name="connsiteX96" fmla="*/ 133 w 5664"/>
              <a:gd name="connsiteY96" fmla="*/ 5140 h 12960"/>
              <a:gd name="connsiteX97" fmla="*/ 22 w 5664"/>
              <a:gd name="connsiteY97" fmla="*/ 4919 h 12960"/>
              <a:gd name="connsiteX98" fmla="*/ 22 w 5664"/>
              <a:gd name="connsiteY98" fmla="*/ 4557 h 12960"/>
              <a:gd name="connsiteX99" fmla="*/ 22 w 5664"/>
              <a:gd name="connsiteY99" fmla="*/ 4557 h 12960"/>
              <a:gd name="connsiteX100" fmla="*/ 29 w 5664"/>
              <a:gd name="connsiteY100" fmla="*/ 4528 h 12960"/>
              <a:gd name="connsiteX101" fmla="*/ 35 w 5664"/>
              <a:gd name="connsiteY101" fmla="*/ 4499 h 12960"/>
              <a:gd name="connsiteX102" fmla="*/ 39 w 5664"/>
              <a:gd name="connsiteY102" fmla="*/ 4463 h 12960"/>
              <a:gd name="connsiteX103" fmla="*/ 42 w 5664"/>
              <a:gd name="connsiteY103" fmla="*/ 4426 h 12960"/>
              <a:gd name="connsiteX104" fmla="*/ 43 w 5664"/>
              <a:gd name="connsiteY104" fmla="*/ 4408 h 12960"/>
              <a:gd name="connsiteX105" fmla="*/ 42 w 5664"/>
              <a:gd name="connsiteY105" fmla="*/ 4390 h 12960"/>
              <a:gd name="connsiteX106" fmla="*/ 39 w 5664"/>
              <a:gd name="connsiteY106" fmla="*/ 4374 h 12960"/>
              <a:gd name="connsiteX107" fmla="*/ 35 w 5664"/>
              <a:gd name="connsiteY107" fmla="*/ 4358 h 12960"/>
              <a:gd name="connsiteX108" fmla="*/ 29 w 5664"/>
              <a:gd name="connsiteY108" fmla="*/ 4346 h 12960"/>
              <a:gd name="connsiteX109" fmla="*/ 22 w 5664"/>
              <a:gd name="connsiteY109" fmla="*/ 4335 h 12960"/>
              <a:gd name="connsiteX110" fmla="*/ 22 w 5664"/>
              <a:gd name="connsiteY110" fmla="*/ 4335 h 12960"/>
              <a:gd name="connsiteX111" fmla="*/ 17 w 5664"/>
              <a:gd name="connsiteY111" fmla="*/ 4331 h 12960"/>
              <a:gd name="connsiteX112" fmla="*/ 14 w 5664"/>
              <a:gd name="connsiteY112" fmla="*/ 4325 h 12960"/>
              <a:gd name="connsiteX113" fmla="*/ 9 w 5664"/>
              <a:gd name="connsiteY113" fmla="*/ 4310 h 12960"/>
              <a:gd name="connsiteX114" fmla="*/ 4 w 5664"/>
              <a:gd name="connsiteY114" fmla="*/ 4293 h 12960"/>
              <a:gd name="connsiteX115" fmla="*/ 1 w 5664"/>
              <a:gd name="connsiteY115" fmla="*/ 4274 h 12960"/>
              <a:gd name="connsiteX116" fmla="*/ 0 w 5664"/>
              <a:gd name="connsiteY116" fmla="*/ 4253 h 12960"/>
              <a:gd name="connsiteX117" fmla="*/ 1 w 5664"/>
              <a:gd name="connsiteY117" fmla="*/ 4230 h 12960"/>
              <a:gd name="connsiteX118" fmla="*/ 4 w 5664"/>
              <a:gd name="connsiteY118" fmla="*/ 4183 h 12960"/>
              <a:gd name="connsiteX119" fmla="*/ 9 w 5664"/>
              <a:gd name="connsiteY119" fmla="*/ 4140 h 12960"/>
              <a:gd name="connsiteX120" fmla="*/ 14 w 5664"/>
              <a:gd name="connsiteY120" fmla="*/ 4103 h 12960"/>
              <a:gd name="connsiteX121" fmla="*/ 22 w 5664"/>
              <a:gd name="connsiteY121" fmla="*/ 4068 h 12960"/>
              <a:gd name="connsiteX122" fmla="*/ 0 w 5664"/>
              <a:gd name="connsiteY122" fmla="*/ 3925 h 12960"/>
              <a:gd name="connsiteX123" fmla="*/ 1637 w 5664"/>
              <a:gd name="connsiteY123" fmla="*/ 1340 h 12960"/>
              <a:gd name="connsiteX0" fmla="*/ 1755 w 5664"/>
              <a:gd name="connsiteY0" fmla="*/ 958 h 12960"/>
              <a:gd name="connsiteX1" fmla="*/ 1841 w 5664"/>
              <a:gd name="connsiteY1" fmla="*/ 740 h 12960"/>
              <a:gd name="connsiteX2" fmla="*/ 2046 w 5664"/>
              <a:gd name="connsiteY2" fmla="*/ 646 h 12960"/>
              <a:gd name="connsiteX3" fmla="*/ 2156 w 5664"/>
              <a:gd name="connsiteY3" fmla="*/ 489 h 12960"/>
              <a:gd name="connsiteX4" fmla="*/ 2362 w 5664"/>
              <a:gd name="connsiteY4" fmla="*/ 157 h 12960"/>
              <a:gd name="connsiteX5" fmla="*/ 2567 w 5664"/>
              <a:gd name="connsiteY5" fmla="*/ 0 h 12960"/>
              <a:gd name="connsiteX6" fmla="*/ 2708 w 5664"/>
              <a:gd name="connsiteY6" fmla="*/ 0 h 12960"/>
              <a:gd name="connsiteX7" fmla="*/ 2708 w 5664"/>
              <a:gd name="connsiteY7" fmla="*/ 0 h 12960"/>
              <a:gd name="connsiteX8" fmla="*/ 2721 w 5664"/>
              <a:gd name="connsiteY8" fmla="*/ 7 h 12960"/>
              <a:gd name="connsiteX9" fmla="*/ 2734 w 5664"/>
              <a:gd name="connsiteY9" fmla="*/ 17 h 12960"/>
              <a:gd name="connsiteX10" fmla="*/ 2750 w 5664"/>
              <a:gd name="connsiteY10" fmla="*/ 29 h 12960"/>
              <a:gd name="connsiteX11" fmla="*/ 2782 w 5664"/>
              <a:gd name="connsiteY11" fmla="*/ 59 h 12960"/>
              <a:gd name="connsiteX12" fmla="*/ 2799 w 5664"/>
              <a:gd name="connsiteY12" fmla="*/ 85 h 12960"/>
              <a:gd name="connsiteX13" fmla="*/ 2803 w 5664"/>
              <a:gd name="connsiteY13" fmla="*/ 94 h 12960"/>
              <a:gd name="connsiteX14" fmla="*/ 2803 w 5664"/>
              <a:gd name="connsiteY14" fmla="*/ 94 h 12960"/>
              <a:gd name="connsiteX15" fmla="*/ 2806 w 5664"/>
              <a:gd name="connsiteY15" fmla="*/ 102 h 12960"/>
              <a:gd name="connsiteX16" fmla="*/ 2812 w 5664"/>
              <a:gd name="connsiteY16" fmla="*/ 111 h 12960"/>
              <a:gd name="connsiteX17" fmla="*/ 2820 w 5664"/>
              <a:gd name="connsiteY17" fmla="*/ 120 h 12960"/>
              <a:gd name="connsiteX18" fmla="*/ 2871 w 5664"/>
              <a:gd name="connsiteY18" fmla="*/ 159 h 12960"/>
              <a:gd name="connsiteX19" fmla="*/ 2893 w 5664"/>
              <a:gd name="connsiteY19" fmla="*/ 172 h 12960"/>
              <a:gd name="connsiteX20" fmla="*/ 2911 w 5664"/>
              <a:gd name="connsiteY20" fmla="*/ 180 h 12960"/>
              <a:gd name="connsiteX21" fmla="*/ 2929 w 5664"/>
              <a:gd name="connsiteY21" fmla="*/ 189 h 12960"/>
              <a:gd name="connsiteX22" fmla="*/ 3103 w 5664"/>
              <a:gd name="connsiteY22" fmla="*/ 426 h 12960"/>
              <a:gd name="connsiteX23" fmla="*/ 3338 w 5664"/>
              <a:gd name="connsiteY23" fmla="*/ 630 h 12960"/>
              <a:gd name="connsiteX24" fmla="*/ 3527 w 5664"/>
              <a:gd name="connsiteY24" fmla="*/ 646 h 12960"/>
              <a:gd name="connsiteX25" fmla="*/ 3622 w 5664"/>
              <a:gd name="connsiteY25" fmla="*/ 740 h 12960"/>
              <a:gd name="connsiteX26" fmla="*/ 3622 w 5664"/>
              <a:gd name="connsiteY26" fmla="*/ 835 h 12960"/>
              <a:gd name="connsiteX27" fmla="*/ 3748 w 5664"/>
              <a:gd name="connsiteY27" fmla="*/ 883 h 12960"/>
              <a:gd name="connsiteX28" fmla="*/ 3906 w 5664"/>
              <a:gd name="connsiteY28" fmla="*/ 1008 h 12960"/>
              <a:gd name="connsiteX29" fmla="*/ 4009 w 5664"/>
              <a:gd name="connsiteY29" fmla="*/ 1122 h 12960"/>
              <a:gd name="connsiteX30" fmla="*/ 4072 w 5664"/>
              <a:gd name="connsiteY30" fmla="*/ 1359 h 12960"/>
              <a:gd name="connsiteX31" fmla="*/ 4213 w 5664"/>
              <a:gd name="connsiteY31" fmla="*/ 1418 h 12960"/>
              <a:gd name="connsiteX32" fmla="*/ 4249 w 5664"/>
              <a:gd name="connsiteY32" fmla="*/ 1572 h 12960"/>
              <a:gd name="connsiteX33" fmla="*/ 4391 w 5664"/>
              <a:gd name="connsiteY33" fmla="*/ 1821 h 12960"/>
              <a:gd name="connsiteX34" fmla="*/ 4581 w 5664"/>
              <a:gd name="connsiteY34" fmla="*/ 2009 h 12960"/>
              <a:gd name="connsiteX35" fmla="*/ 4604 w 5664"/>
              <a:gd name="connsiteY35" fmla="*/ 2330 h 12960"/>
              <a:gd name="connsiteX36" fmla="*/ 4722 w 5664"/>
              <a:gd name="connsiteY36" fmla="*/ 2530 h 12960"/>
              <a:gd name="connsiteX37" fmla="*/ 5018 w 5664"/>
              <a:gd name="connsiteY37" fmla="*/ 2685 h 12960"/>
              <a:gd name="connsiteX38" fmla="*/ 5112 w 5664"/>
              <a:gd name="connsiteY38" fmla="*/ 2803 h 12960"/>
              <a:gd name="connsiteX39" fmla="*/ 5159 w 5664"/>
              <a:gd name="connsiteY39" fmla="*/ 2944 h 12960"/>
              <a:gd name="connsiteX40" fmla="*/ 5243 w 5664"/>
              <a:gd name="connsiteY40" fmla="*/ 3027 h 12960"/>
              <a:gd name="connsiteX41" fmla="*/ 5432 w 5664"/>
              <a:gd name="connsiteY41" fmla="*/ 3288 h 12960"/>
              <a:gd name="connsiteX42" fmla="*/ 5523 w 5664"/>
              <a:gd name="connsiteY42" fmla="*/ 3563 h 12960"/>
              <a:gd name="connsiteX43" fmla="*/ 5585 w 5664"/>
              <a:gd name="connsiteY43" fmla="*/ 3642 h 12960"/>
              <a:gd name="connsiteX44" fmla="*/ 5606 w 5664"/>
              <a:gd name="connsiteY44" fmla="*/ 3725 h 12960"/>
              <a:gd name="connsiteX45" fmla="*/ 5664 w 5664"/>
              <a:gd name="connsiteY45" fmla="*/ 3863 h 12960"/>
              <a:gd name="connsiteX46" fmla="*/ 5664 w 5664"/>
              <a:gd name="connsiteY46" fmla="*/ 4162 h 12960"/>
              <a:gd name="connsiteX47" fmla="*/ 5664 w 5664"/>
              <a:gd name="connsiteY47" fmla="*/ 4351 h 12960"/>
              <a:gd name="connsiteX48" fmla="*/ 5491 w 5664"/>
              <a:gd name="connsiteY48" fmla="*/ 4753 h 12960"/>
              <a:gd name="connsiteX49" fmla="*/ 5585 w 5664"/>
              <a:gd name="connsiteY49" fmla="*/ 5249 h 12960"/>
              <a:gd name="connsiteX50" fmla="*/ 5523 w 5664"/>
              <a:gd name="connsiteY50" fmla="*/ 5408 h 12960"/>
              <a:gd name="connsiteX51" fmla="*/ 5539 w 5664"/>
              <a:gd name="connsiteY51" fmla="*/ 5613 h 12960"/>
              <a:gd name="connsiteX52" fmla="*/ 5443 w 5664"/>
              <a:gd name="connsiteY52" fmla="*/ 6196 h 12960"/>
              <a:gd name="connsiteX53" fmla="*/ 5318 w 5664"/>
              <a:gd name="connsiteY53" fmla="*/ 7142 h 12960"/>
              <a:gd name="connsiteX54" fmla="*/ 5096 w 5664"/>
              <a:gd name="connsiteY54" fmla="*/ 7442 h 12960"/>
              <a:gd name="connsiteX55" fmla="*/ 4923 w 5664"/>
              <a:gd name="connsiteY55" fmla="*/ 7977 h 12960"/>
              <a:gd name="connsiteX56" fmla="*/ 4779 w 5664"/>
              <a:gd name="connsiteY56" fmla="*/ 8277 h 12960"/>
              <a:gd name="connsiteX57" fmla="*/ 4685 w 5664"/>
              <a:gd name="connsiteY57" fmla="*/ 8609 h 12960"/>
              <a:gd name="connsiteX58" fmla="*/ 4669 w 5664"/>
              <a:gd name="connsiteY58" fmla="*/ 8971 h 12960"/>
              <a:gd name="connsiteX59" fmla="*/ 4479 w 5664"/>
              <a:gd name="connsiteY59" fmla="*/ 9303 h 12960"/>
              <a:gd name="connsiteX60" fmla="*/ 4495 w 5664"/>
              <a:gd name="connsiteY60" fmla="*/ 9413 h 12960"/>
              <a:gd name="connsiteX61" fmla="*/ 4385 w 5664"/>
              <a:gd name="connsiteY61" fmla="*/ 9586 h 12960"/>
              <a:gd name="connsiteX62" fmla="*/ 4290 w 5664"/>
              <a:gd name="connsiteY62" fmla="*/ 9933 h 12960"/>
              <a:gd name="connsiteX63" fmla="*/ 4290 w 5664"/>
              <a:gd name="connsiteY63" fmla="*/ 10202 h 12960"/>
              <a:gd name="connsiteX64" fmla="*/ 4322 w 5664"/>
              <a:gd name="connsiteY64" fmla="*/ 10548 h 12960"/>
              <a:gd name="connsiteX65" fmla="*/ 4164 w 5664"/>
              <a:gd name="connsiteY65" fmla="*/ 10753 h 12960"/>
              <a:gd name="connsiteX66" fmla="*/ 4053 w 5664"/>
              <a:gd name="connsiteY66" fmla="*/ 11085 h 12960"/>
              <a:gd name="connsiteX67" fmla="*/ 3801 w 5664"/>
              <a:gd name="connsiteY67" fmla="*/ 11367 h 12960"/>
              <a:gd name="connsiteX68" fmla="*/ 3739 w 5664"/>
              <a:gd name="connsiteY68" fmla="*/ 11652 h 12960"/>
              <a:gd name="connsiteX69" fmla="*/ 3599 w 5664"/>
              <a:gd name="connsiteY69" fmla="*/ 11936 h 12960"/>
              <a:gd name="connsiteX70" fmla="*/ 3536 w 5664"/>
              <a:gd name="connsiteY70" fmla="*/ 12156 h 12960"/>
              <a:gd name="connsiteX71" fmla="*/ 3505 w 5664"/>
              <a:gd name="connsiteY71" fmla="*/ 12534 h 12960"/>
              <a:gd name="connsiteX72" fmla="*/ 3276 w 5664"/>
              <a:gd name="connsiteY72" fmla="*/ 12708 h 12960"/>
              <a:gd name="connsiteX73" fmla="*/ 3048 w 5664"/>
              <a:gd name="connsiteY73" fmla="*/ 12866 h 12960"/>
              <a:gd name="connsiteX74" fmla="*/ 2812 w 5664"/>
              <a:gd name="connsiteY74" fmla="*/ 12960 h 12960"/>
              <a:gd name="connsiteX75" fmla="*/ 2464 w 5664"/>
              <a:gd name="connsiteY75" fmla="*/ 12960 h 12960"/>
              <a:gd name="connsiteX76" fmla="*/ 2150 w 5664"/>
              <a:gd name="connsiteY76" fmla="*/ 12677 h 12960"/>
              <a:gd name="connsiteX77" fmla="*/ 1991 w 5664"/>
              <a:gd name="connsiteY77" fmla="*/ 12393 h 12960"/>
              <a:gd name="connsiteX78" fmla="*/ 1944 w 5664"/>
              <a:gd name="connsiteY78" fmla="*/ 12125 h 12960"/>
              <a:gd name="connsiteX79" fmla="*/ 1637 w 5664"/>
              <a:gd name="connsiteY79" fmla="*/ 11825 h 12960"/>
              <a:gd name="connsiteX80" fmla="*/ 1503 w 5664"/>
              <a:gd name="connsiteY80" fmla="*/ 11607 h 12960"/>
              <a:gd name="connsiteX81" fmla="*/ 1543 w 5664"/>
              <a:gd name="connsiteY81" fmla="*/ 11376 h 12960"/>
              <a:gd name="connsiteX82" fmla="*/ 1354 w 5664"/>
              <a:gd name="connsiteY82" fmla="*/ 10855 h 12960"/>
              <a:gd name="connsiteX83" fmla="*/ 1154 w 5664"/>
              <a:gd name="connsiteY83" fmla="*/ 10059 h 12960"/>
              <a:gd name="connsiteX84" fmla="*/ 1211 w 5664"/>
              <a:gd name="connsiteY84" fmla="*/ 9460 h 12960"/>
              <a:gd name="connsiteX85" fmla="*/ 933 w 5664"/>
              <a:gd name="connsiteY85" fmla="*/ 8892 h 12960"/>
              <a:gd name="connsiteX86" fmla="*/ 885 w 5664"/>
              <a:gd name="connsiteY86" fmla="*/ 8514 h 12960"/>
              <a:gd name="connsiteX87" fmla="*/ 857 w 5664"/>
              <a:gd name="connsiteY87" fmla="*/ 8207 h 12960"/>
              <a:gd name="connsiteX88" fmla="*/ 588 w 5664"/>
              <a:gd name="connsiteY88" fmla="*/ 7899 h 12960"/>
              <a:gd name="connsiteX89" fmla="*/ 526 w 5664"/>
              <a:gd name="connsiteY89" fmla="*/ 7568 h 12960"/>
              <a:gd name="connsiteX90" fmla="*/ 399 w 5664"/>
              <a:gd name="connsiteY90" fmla="*/ 6906 h 12960"/>
              <a:gd name="connsiteX91" fmla="*/ 337 w 5664"/>
              <a:gd name="connsiteY91" fmla="*/ 6432 h 12960"/>
              <a:gd name="connsiteX92" fmla="*/ 226 w 5664"/>
              <a:gd name="connsiteY92" fmla="*/ 6212 h 12960"/>
              <a:gd name="connsiteX93" fmla="*/ 226 w 5664"/>
              <a:gd name="connsiteY93" fmla="*/ 5770 h 12960"/>
              <a:gd name="connsiteX94" fmla="*/ 133 w 5664"/>
              <a:gd name="connsiteY94" fmla="*/ 5502 h 12960"/>
              <a:gd name="connsiteX95" fmla="*/ 133 w 5664"/>
              <a:gd name="connsiteY95" fmla="*/ 5140 h 12960"/>
              <a:gd name="connsiteX96" fmla="*/ 22 w 5664"/>
              <a:gd name="connsiteY96" fmla="*/ 4919 h 12960"/>
              <a:gd name="connsiteX97" fmla="*/ 22 w 5664"/>
              <a:gd name="connsiteY97" fmla="*/ 4557 h 12960"/>
              <a:gd name="connsiteX98" fmla="*/ 22 w 5664"/>
              <a:gd name="connsiteY98" fmla="*/ 4557 h 12960"/>
              <a:gd name="connsiteX99" fmla="*/ 29 w 5664"/>
              <a:gd name="connsiteY99" fmla="*/ 4528 h 12960"/>
              <a:gd name="connsiteX100" fmla="*/ 35 w 5664"/>
              <a:gd name="connsiteY100" fmla="*/ 4499 h 12960"/>
              <a:gd name="connsiteX101" fmla="*/ 39 w 5664"/>
              <a:gd name="connsiteY101" fmla="*/ 4463 h 12960"/>
              <a:gd name="connsiteX102" fmla="*/ 42 w 5664"/>
              <a:gd name="connsiteY102" fmla="*/ 4426 h 12960"/>
              <a:gd name="connsiteX103" fmla="*/ 43 w 5664"/>
              <a:gd name="connsiteY103" fmla="*/ 4408 h 12960"/>
              <a:gd name="connsiteX104" fmla="*/ 42 w 5664"/>
              <a:gd name="connsiteY104" fmla="*/ 4390 h 12960"/>
              <a:gd name="connsiteX105" fmla="*/ 39 w 5664"/>
              <a:gd name="connsiteY105" fmla="*/ 4374 h 12960"/>
              <a:gd name="connsiteX106" fmla="*/ 35 w 5664"/>
              <a:gd name="connsiteY106" fmla="*/ 4358 h 12960"/>
              <a:gd name="connsiteX107" fmla="*/ 29 w 5664"/>
              <a:gd name="connsiteY107" fmla="*/ 4346 h 12960"/>
              <a:gd name="connsiteX108" fmla="*/ 22 w 5664"/>
              <a:gd name="connsiteY108" fmla="*/ 4335 h 12960"/>
              <a:gd name="connsiteX109" fmla="*/ 22 w 5664"/>
              <a:gd name="connsiteY109" fmla="*/ 4335 h 12960"/>
              <a:gd name="connsiteX110" fmla="*/ 17 w 5664"/>
              <a:gd name="connsiteY110" fmla="*/ 4331 h 12960"/>
              <a:gd name="connsiteX111" fmla="*/ 14 w 5664"/>
              <a:gd name="connsiteY111" fmla="*/ 4325 h 12960"/>
              <a:gd name="connsiteX112" fmla="*/ 9 w 5664"/>
              <a:gd name="connsiteY112" fmla="*/ 4310 h 12960"/>
              <a:gd name="connsiteX113" fmla="*/ 4 w 5664"/>
              <a:gd name="connsiteY113" fmla="*/ 4293 h 12960"/>
              <a:gd name="connsiteX114" fmla="*/ 1 w 5664"/>
              <a:gd name="connsiteY114" fmla="*/ 4274 h 12960"/>
              <a:gd name="connsiteX115" fmla="*/ 0 w 5664"/>
              <a:gd name="connsiteY115" fmla="*/ 4253 h 12960"/>
              <a:gd name="connsiteX116" fmla="*/ 1 w 5664"/>
              <a:gd name="connsiteY116" fmla="*/ 4230 h 12960"/>
              <a:gd name="connsiteX117" fmla="*/ 4 w 5664"/>
              <a:gd name="connsiteY117" fmla="*/ 4183 h 12960"/>
              <a:gd name="connsiteX118" fmla="*/ 9 w 5664"/>
              <a:gd name="connsiteY118" fmla="*/ 4140 h 12960"/>
              <a:gd name="connsiteX119" fmla="*/ 14 w 5664"/>
              <a:gd name="connsiteY119" fmla="*/ 4103 h 12960"/>
              <a:gd name="connsiteX120" fmla="*/ 22 w 5664"/>
              <a:gd name="connsiteY120" fmla="*/ 4068 h 12960"/>
              <a:gd name="connsiteX121" fmla="*/ 0 w 5664"/>
              <a:gd name="connsiteY121" fmla="*/ 3925 h 12960"/>
              <a:gd name="connsiteX122" fmla="*/ 1637 w 5664"/>
              <a:gd name="connsiteY122" fmla="*/ 1340 h 12960"/>
              <a:gd name="connsiteX0" fmla="*/ 1755 w 5664"/>
              <a:gd name="connsiteY0" fmla="*/ 958 h 12960"/>
              <a:gd name="connsiteX1" fmla="*/ 1841 w 5664"/>
              <a:gd name="connsiteY1" fmla="*/ 740 h 12960"/>
              <a:gd name="connsiteX2" fmla="*/ 2046 w 5664"/>
              <a:gd name="connsiteY2" fmla="*/ 646 h 12960"/>
              <a:gd name="connsiteX3" fmla="*/ 2156 w 5664"/>
              <a:gd name="connsiteY3" fmla="*/ 489 h 12960"/>
              <a:gd name="connsiteX4" fmla="*/ 2362 w 5664"/>
              <a:gd name="connsiteY4" fmla="*/ 157 h 12960"/>
              <a:gd name="connsiteX5" fmla="*/ 2567 w 5664"/>
              <a:gd name="connsiteY5" fmla="*/ 0 h 12960"/>
              <a:gd name="connsiteX6" fmla="*/ 2708 w 5664"/>
              <a:gd name="connsiteY6" fmla="*/ 0 h 12960"/>
              <a:gd name="connsiteX7" fmla="*/ 2708 w 5664"/>
              <a:gd name="connsiteY7" fmla="*/ 0 h 12960"/>
              <a:gd name="connsiteX8" fmla="*/ 2721 w 5664"/>
              <a:gd name="connsiteY8" fmla="*/ 7 h 12960"/>
              <a:gd name="connsiteX9" fmla="*/ 2734 w 5664"/>
              <a:gd name="connsiteY9" fmla="*/ 17 h 12960"/>
              <a:gd name="connsiteX10" fmla="*/ 2750 w 5664"/>
              <a:gd name="connsiteY10" fmla="*/ 29 h 12960"/>
              <a:gd name="connsiteX11" fmla="*/ 2782 w 5664"/>
              <a:gd name="connsiteY11" fmla="*/ 59 h 12960"/>
              <a:gd name="connsiteX12" fmla="*/ 2799 w 5664"/>
              <a:gd name="connsiteY12" fmla="*/ 85 h 12960"/>
              <a:gd name="connsiteX13" fmla="*/ 2803 w 5664"/>
              <a:gd name="connsiteY13" fmla="*/ 94 h 12960"/>
              <a:gd name="connsiteX14" fmla="*/ 2803 w 5664"/>
              <a:gd name="connsiteY14" fmla="*/ 94 h 12960"/>
              <a:gd name="connsiteX15" fmla="*/ 2806 w 5664"/>
              <a:gd name="connsiteY15" fmla="*/ 102 h 12960"/>
              <a:gd name="connsiteX16" fmla="*/ 2812 w 5664"/>
              <a:gd name="connsiteY16" fmla="*/ 111 h 12960"/>
              <a:gd name="connsiteX17" fmla="*/ 2820 w 5664"/>
              <a:gd name="connsiteY17" fmla="*/ 120 h 12960"/>
              <a:gd name="connsiteX18" fmla="*/ 2871 w 5664"/>
              <a:gd name="connsiteY18" fmla="*/ 159 h 12960"/>
              <a:gd name="connsiteX19" fmla="*/ 2893 w 5664"/>
              <a:gd name="connsiteY19" fmla="*/ 172 h 12960"/>
              <a:gd name="connsiteX20" fmla="*/ 2929 w 5664"/>
              <a:gd name="connsiteY20" fmla="*/ 189 h 12960"/>
              <a:gd name="connsiteX21" fmla="*/ 3103 w 5664"/>
              <a:gd name="connsiteY21" fmla="*/ 426 h 12960"/>
              <a:gd name="connsiteX22" fmla="*/ 3338 w 5664"/>
              <a:gd name="connsiteY22" fmla="*/ 630 h 12960"/>
              <a:gd name="connsiteX23" fmla="*/ 3527 w 5664"/>
              <a:gd name="connsiteY23" fmla="*/ 646 h 12960"/>
              <a:gd name="connsiteX24" fmla="*/ 3622 w 5664"/>
              <a:gd name="connsiteY24" fmla="*/ 740 h 12960"/>
              <a:gd name="connsiteX25" fmla="*/ 3622 w 5664"/>
              <a:gd name="connsiteY25" fmla="*/ 835 h 12960"/>
              <a:gd name="connsiteX26" fmla="*/ 3748 w 5664"/>
              <a:gd name="connsiteY26" fmla="*/ 883 h 12960"/>
              <a:gd name="connsiteX27" fmla="*/ 3906 w 5664"/>
              <a:gd name="connsiteY27" fmla="*/ 1008 h 12960"/>
              <a:gd name="connsiteX28" fmla="*/ 4009 w 5664"/>
              <a:gd name="connsiteY28" fmla="*/ 1122 h 12960"/>
              <a:gd name="connsiteX29" fmla="*/ 4072 w 5664"/>
              <a:gd name="connsiteY29" fmla="*/ 1359 h 12960"/>
              <a:gd name="connsiteX30" fmla="*/ 4213 w 5664"/>
              <a:gd name="connsiteY30" fmla="*/ 1418 h 12960"/>
              <a:gd name="connsiteX31" fmla="*/ 4249 w 5664"/>
              <a:gd name="connsiteY31" fmla="*/ 1572 h 12960"/>
              <a:gd name="connsiteX32" fmla="*/ 4391 w 5664"/>
              <a:gd name="connsiteY32" fmla="*/ 1821 h 12960"/>
              <a:gd name="connsiteX33" fmla="*/ 4581 w 5664"/>
              <a:gd name="connsiteY33" fmla="*/ 2009 h 12960"/>
              <a:gd name="connsiteX34" fmla="*/ 4604 w 5664"/>
              <a:gd name="connsiteY34" fmla="*/ 2330 h 12960"/>
              <a:gd name="connsiteX35" fmla="*/ 4722 w 5664"/>
              <a:gd name="connsiteY35" fmla="*/ 2530 h 12960"/>
              <a:gd name="connsiteX36" fmla="*/ 5018 w 5664"/>
              <a:gd name="connsiteY36" fmla="*/ 2685 h 12960"/>
              <a:gd name="connsiteX37" fmla="*/ 5112 w 5664"/>
              <a:gd name="connsiteY37" fmla="*/ 2803 h 12960"/>
              <a:gd name="connsiteX38" fmla="*/ 5159 w 5664"/>
              <a:gd name="connsiteY38" fmla="*/ 2944 h 12960"/>
              <a:gd name="connsiteX39" fmla="*/ 5243 w 5664"/>
              <a:gd name="connsiteY39" fmla="*/ 3027 h 12960"/>
              <a:gd name="connsiteX40" fmla="*/ 5432 w 5664"/>
              <a:gd name="connsiteY40" fmla="*/ 3288 h 12960"/>
              <a:gd name="connsiteX41" fmla="*/ 5523 w 5664"/>
              <a:gd name="connsiteY41" fmla="*/ 3563 h 12960"/>
              <a:gd name="connsiteX42" fmla="*/ 5585 w 5664"/>
              <a:gd name="connsiteY42" fmla="*/ 3642 h 12960"/>
              <a:gd name="connsiteX43" fmla="*/ 5606 w 5664"/>
              <a:gd name="connsiteY43" fmla="*/ 3725 h 12960"/>
              <a:gd name="connsiteX44" fmla="*/ 5664 w 5664"/>
              <a:gd name="connsiteY44" fmla="*/ 3863 h 12960"/>
              <a:gd name="connsiteX45" fmla="*/ 5664 w 5664"/>
              <a:gd name="connsiteY45" fmla="*/ 4162 h 12960"/>
              <a:gd name="connsiteX46" fmla="*/ 5664 w 5664"/>
              <a:gd name="connsiteY46" fmla="*/ 4351 h 12960"/>
              <a:gd name="connsiteX47" fmla="*/ 5491 w 5664"/>
              <a:gd name="connsiteY47" fmla="*/ 4753 h 12960"/>
              <a:gd name="connsiteX48" fmla="*/ 5585 w 5664"/>
              <a:gd name="connsiteY48" fmla="*/ 5249 h 12960"/>
              <a:gd name="connsiteX49" fmla="*/ 5523 w 5664"/>
              <a:gd name="connsiteY49" fmla="*/ 5408 h 12960"/>
              <a:gd name="connsiteX50" fmla="*/ 5539 w 5664"/>
              <a:gd name="connsiteY50" fmla="*/ 5613 h 12960"/>
              <a:gd name="connsiteX51" fmla="*/ 5443 w 5664"/>
              <a:gd name="connsiteY51" fmla="*/ 6196 h 12960"/>
              <a:gd name="connsiteX52" fmla="*/ 5318 w 5664"/>
              <a:gd name="connsiteY52" fmla="*/ 7142 h 12960"/>
              <a:gd name="connsiteX53" fmla="*/ 5096 w 5664"/>
              <a:gd name="connsiteY53" fmla="*/ 7442 h 12960"/>
              <a:gd name="connsiteX54" fmla="*/ 4923 w 5664"/>
              <a:gd name="connsiteY54" fmla="*/ 7977 h 12960"/>
              <a:gd name="connsiteX55" fmla="*/ 4779 w 5664"/>
              <a:gd name="connsiteY55" fmla="*/ 8277 h 12960"/>
              <a:gd name="connsiteX56" fmla="*/ 4685 w 5664"/>
              <a:gd name="connsiteY56" fmla="*/ 8609 h 12960"/>
              <a:gd name="connsiteX57" fmla="*/ 4669 w 5664"/>
              <a:gd name="connsiteY57" fmla="*/ 8971 h 12960"/>
              <a:gd name="connsiteX58" fmla="*/ 4479 w 5664"/>
              <a:gd name="connsiteY58" fmla="*/ 9303 h 12960"/>
              <a:gd name="connsiteX59" fmla="*/ 4495 w 5664"/>
              <a:gd name="connsiteY59" fmla="*/ 9413 h 12960"/>
              <a:gd name="connsiteX60" fmla="*/ 4385 w 5664"/>
              <a:gd name="connsiteY60" fmla="*/ 9586 h 12960"/>
              <a:gd name="connsiteX61" fmla="*/ 4290 w 5664"/>
              <a:gd name="connsiteY61" fmla="*/ 9933 h 12960"/>
              <a:gd name="connsiteX62" fmla="*/ 4290 w 5664"/>
              <a:gd name="connsiteY62" fmla="*/ 10202 h 12960"/>
              <a:gd name="connsiteX63" fmla="*/ 4322 w 5664"/>
              <a:gd name="connsiteY63" fmla="*/ 10548 h 12960"/>
              <a:gd name="connsiteX64" fmla="*/ 4164 w 5664"/>
              <a:gd name="connsiteY64" fmla="*/ 10753 h 12960"/>
              <a:gd name="connsiteX65" fmla="*/ 4053 w 5664"/>
              <a:gd name="connsiteY65" fmla="*/ 11085 h 12960"/>
              <a:gd name="connsiteX66" fmla="*/ 3801 w 5664"/>
              <a:gd name="connsiteY66" fmla="*/ 11367 h 12960"/>
              <a:gd name="connsiteX67" fmla="*/ 3739 w 5664"/>
              <a:gd name="connsiteY67" fmla="*/ 11652 h 12960"/>
              <a:gd name="connsiteX68" fmla="*/ 3599 w 5664"/>
              <a:gd name="connsiteY68" fmla="*/ 11936 h 12960"/>
              <a:gd name="connsiteX69" fmla="*/ 3536 w 5664"/>
              <a:gd name="connsiteY69" fmla="*/ 12156 h 12960"/>
              <a:gd name="connsiteX70" fmla="*/ 3505 w 5664"/>
              <a:gd name="connsiteY70" fmla="*/ 12534 h 12960"/>
              <a:gd name="connsiteX71" fmla="*/ 3276 w 5664"/>
              <a:gd name="connsiteY71" fmla="*/ 12708 h 12960"/>
              <a:gd name="connsiteX72" fmla="*/ 3048 w 5664"/>
              <a:gd name="connsiteY72" fmla="*/ 12866 h 12960"/>
              <a:gd name="connsiteX73" fmla="*/ 2812 w 5664"/>
              <a:gd name="connsiteY73" fmla="*/ 12960 h 12960"/>
              <a:gd name="connsiteX74" fmla="*/ 2464 w 5664"/>
              <a:gd name="connsiteY74" fmla="*/ 12960 h 12960"/>
              <a:gd name="connsiteX75" fmla="*/ 2150 w 5664"/>
              <a:gd name="connsiteY75" fmla="*/ 12677 h 12960"/>
              <a:gd name="connsiteX76" fmla="*/ 1991 w 5664"/>
              <a:gd name="connsiteY76" fmla="*/ 12393 h 12960"/>
              <a:gd name="connsiteX77" fmla="*/ 1944 w 5664"/>
              <a:gd name="connsiteY77" fmla="*/ 12125 h 12960"/>
              <a:gd name="connsiteX78" fmla="*/ 1637 w 5664"/>
              <a:gd name="connsiteY78" fmla="*/ 11825 h 12960"/>
              <a:gd name="connsiteX79" fmla="*/ 1503 w 5664"/>
              <a:gd name="connsiteY79" fmla="*/ 11607 h 12960"/>
              <a:gd name="connsiteX80" fmla="*/ 1543 w 5664"/>
              <a:gd name="connsiteY80" fmla="*/ 11376 h 12960"/>
              <a:gd name="connsiteX81" fmla="*/ 1354 w 5664"/>
              <a:gd name="connsiteY81" fmla="*/ 10855 h 12960"/>
              <a:gd name="connsiteX82" fmla="*/ 1154 w 5664"/>
              <a:gd name="connsiteY82" fmla="*/ 10059 h 12960"/>
              <a:gd name="connsiteX83" fmla="*/ 1211 w 5664"/>
              <a:gd name="connsiteY83" fmla="*/ 9460 h 12960"/>
              <a:gd name="connsiteX84" fmla="*/ 933 w 5664"/>
              <a:gd name="connsiteY84" fmla="*/ 8892 h 12960"/>
              <a:gd name="connsiteX85" fmla="*/ 885 w 5664"/>
              <a:gd name="connsiteY85" fmla="*/ 8514 h 12960"/>
              <a:gd name="connsiteX86" fmla="*/ 857 w 5664"/>
              <a:gd name="connsiteY86" fmla="*/ 8207 h 12960"/>
              <a:gd name="connsiteX87" fmla="*/ 588 w 5664"/>
              <a:gd name="connsiteY87" fmla="*/ 7899 h 12960"/>
              <a:gd name="connsiteX88" fmla="*/ 526 w 5664"/>
              <a:gd name="connsiteY88" fmla="*/ 7568 h 12960"/>
              <a:gd name="connsiteX89" fmla="*/ 399 w 5664"/>
              <a:gd name="connsiteY89" fmla="*/ 6906 h 12960"/>
              <a:gd name="connsiteX90" fmla="*/ 337 w 5664"/>
              <a:gd name="connsiteY90" fmla="*/ 6432 h 12960"/>
              <a:gd name="connsiteX91" fmla="*/ 226 w 5664"/>
              <a:gd name="connsiteY91" fmla="*/ 6212 h 12960"/>
              <a:gd name="connsiteX92" fmla="*/ 226 w 5664"/>
              <a:gd name="connsiteY92" fmla="*/ 5770 h 12960"/>
              <a:gd name="connsiteX93" fmla="*/ 133 w 5664"/>
              <a:gd name="connsiteY93" fmla="*/ 5502 h 12960"/>
              <a:gd name="connsiteX94" fmla="*/ 133 w 5664"/>
              <a:gd name="connsiteY94" fmla="*/ 5140 h 12960"/>
              <a:gd name="connsiteX95" fmla="*/ 22 w 5664"/>
              <a:gd name="connsiteY95" fmla="*/ 4919 h 12960"/>
              <a:gd name="connsiteX96" fmla="*/ 22 w 5664"/>
              <a:gd name="connsiteY96" fmla="*/ 4557 h 12960"/>
              <a:gd name="connsiteX97" fmla="*/ 22 w 5664"/>
              <a:gd name="connsiteY97" fmla="*/ 4557 h 12960"/>
              <a:gd name="connsiteX98" fmla="*/ 29 w 5664"/>
              <a:gd name="connsiteY98" fmla="*/ 4528 h 12960"/>
              <a:gd name="connsiteX99" fmla="*/ 35 w 5664"/>
              <a:gd name="connsiteY99" fmla="*/ 4499 h 12960"/>
              <a:gd name="connsiteX100" fmla="*/ 39 w 5664"/>
              <a:gd name="connsiteY100" fmla="*/ 4463 h 12960"/>
              <a:gd name="connsiteX101" fmla="*/ 42 w 5664"/>
              <a:gd name="connsiteY101" fmla="*/ 4426 h 12960"/>
              <a:gd name="connsiteX102" fmla="*/ 43 w 5664"/>
              <a:gd name="connsiteY102" fmla="*/ 4408 h 12960"/>
              <a:gd name="connsiteX103" fmla="*/ 42 w 5664"/>
              <a:gd name="connsiteY103" fmla="*/ 4390 h 12960"/>
              <a:gd name="connsiteX104" fmla="*/ 39 w 5664"/>
              <a:gd name="connsiteY104" fmla="*/ 4374 h 12960"/>
              <a:gd name="connsiteX105" fmla="*/ 35 w 5664"/>
              <a:gd name="connsiteY105" fmla="*/ 4358 h 12960"/>
              <a:gd name="connsiteX106" fmla="*/ 29 w 5664"/>
              <a:gd name="connsiteY106" fmla="*/ 4346 h 12960"/>
              <a:gd name="connsiteX107" fmla="*/ 22 w 5664"/>
              <a:gd name="connsiteY107" fmla="*/ 4335 h 12960"/>
              <a:gd name="connsiteX108" fmla="*/ 22 w 5664"/>
              <a:gd name="connsiteY108" fmla="*/ 4335 h 12960"/>
              <a:gd name="connsiteX109" fmla="*/ 17 w 5664"/>
              <a:gd name="connsiteY109" fmla="*/ 4331 h 12960"/>
              <a:gd name="connsiteX110" fmla="*/ 14 w 5664"/>
              <a:gd name="connsiteY110" fmla="*/ 4325 h 12960"/>
              <a:gd name="connsiteX111" fmla="*/ 9 w 5664"/>
              <a:gd name="connsiteY111" fmla="*/ 4310 h 12960"/>
              <a:gd name="connsiteX112" fmla="*/ 4 w 5664"/>
              <a:gd name="connsiteY112" fmla="*/ 4293 h 12960"/>
              <a:gd name="connsiteX113" fmla="*/ 1 w 5664"/>
              <a:gd name="connsiteY113" fmla="*/ 4274 h 12960"/>
              <a:gd name="connsiteX114" fmla="*/ 0 w 5664"/>
              <a:gd name="connsiteY114" fmla="*/ 4253 h 12960"/>
              <a:gd name="connsiteX115" fmla="*/ 1 w 5664"/>
              <a:gd name="connsiteY115" fmla="*/ 4230 h 12960"/>
              <a:gd name="connsiteX116" fmla="*/ 4 w 5664"/>
              <a:gd name="connsiteY116" fmla="*/ 4183 h 12960"/>
              <a:gd name="connsiteX117" fmla="*/ 9 w 5664"/>
              <a:gd name="connsiteY117" fmla="*/ 4140 h 12960"/>
              <a:gd name="connsiteX118" fmla="*/ 14 w 5664"/>
              <a:gd name="connsiteY118" fmla="*/ 4103 h 12960"/>
              <a:gd name="connsiteX119" fmla="*/ 22 w 5664"/>
              <a:gd name="connsiteY119" fmla="*/ 4068 h 12960"/>
              <a:gd name="connsiteX120" fmla="*/ 0 w 5664"/>
              <a:gd name="connsiteY120" fmla="*/ 3925 h 12960"/>
              <a:gd name="connsiteX121" fmla="*/ 1637 w 5664"/>
              <a:gd name="connsiteY121" fmla="*/ 1340 h 12960"/>
              <a:gd name="connsiteX0" fmla="*/ 1755 w 5664"/>
              <a:gd name="connsiteY0" fmla="*/ 958 h 12960"/>
              <a:gd name="connsiteX1" fmla="*/ 1841 w 5664"/>
              <a:gd name="connsiteY1" fmla="*/ 740 h 12960"/>
              <a:gd name="connsiteX2" fmla="*/ 2046 w 5664"/>
              <a:gd name="connsiteY2" fmla="*/ 646 h 12960"/>
              <a:gd name="connsiteX3" fmla="*/ 2156 w 5664"/>
              <a:gd name="connsiteY3" fmla="*/ 489 h 12960"/>
              <a:gd name="connsiteX4" fmla="*/ 2362 w 5664"/>
              <a:gd name="connsiteY4" fmla="*/ 157 h 12960"/>
              <a:gd name="connsiteX5" fmla="*/ 2567 w 5664"/>
              <a:gd name="connsiteY5" fmla="*/ 0 h 12960"/>
              <a:gd name="connsiteX6" fmla="*/ 2708 w 5664"/>
              <a:gd name="connsiteY6" fmla="*/ 0 h 12960"/>
              <a:gd name="connsiteX7" fmla="*/ 2708 w 5664"/>
              <a:gd name="connsiteY7" fmla="*/ 0 h 12960"/>
              <a:gd name="connsiteX8" fmla="*/ 2721 w 5664"/>
              <a:gd name="connsiteY8" fmla="*/ 7 h 12960"/>
              <a:gd name="connsiteX9" fmla="*/ 2734 w 5664"/>
              <a:gd name="connsiteY9" fmla="*/ 17 h 12960"/>
              <a:gd name="connsiteX10" fmla="*/ 2750 w 5664"/>
              <a:gd name="connsiteY10" fmla="*/ 29 h 12960"/>
              <a:gd name="connsiteX11" fmla="*/ 2782 w 5664"/>
              <a:gd name="connsiteY11" fmla="*/ 59 h 12960"/>
              <a:gd name="connsiteX12" fmla="*/ 2799 w 5664"/>
              <a:gd name="connsiteY12" fmla="*/ 85 h 12960"/>
              <a:gd name="connsiteX13" fmla="*/ 2803 w 5664"/>
              <a:gd name="connsiteY13" fmla="*/ 94 h 12960"/>
              <a:gd name="connsiteX14" fmla="*/ 2803 w 5664"/>
              <a:gd name="connsiteY14" fmla="*/ 94 h 12960"/>
              <a:gd name="connsiteX15" fmla="*/ 2806 w 5664"/>
              <a:gd name="connsiteY15" fmla="*/ 102 h 12960"/>
              <a:gd name="connsiteX16" fmla="*/ 2812 w 5664"/>
              <a:gd name="connsiteY16" fmla="*/ 111 h 12960"/>
              <a:gd name="connsiteX17" fmla="*/ 2820 w 5664"/>
              <a:gd name="connsiteY17" fmla="*/ 120 h 12960"/>
              <a:gd name="connsiteX18" fmla="*/ 2871 w 5664"/>
              <a:gd name="connsiteY18" fmla="*/ 159 h 12960"/>
              <a:gd name="connsiteX19" fmla="*/ 2929 w 5664"/>
              <a:gd name="connsiteY19" fmla="*/ 189 h 12960"/>
              <a:gd name="connsiteX20" fmla="*/ 3103 w 5664"/>
              <a:gd name="connsiteY20" fmla="*/ 426 h 12960"/>
              <a:gd name="connsiteX21" fmla="*/ 3338 w 5664"/>
              <a:gd name="connsiteY21" fmla="*/ 630 h 12960"/>
              <a:gd name="connsiteX22" fmla="*/ 3527 w 5664"/>
              <a:gd name="connsiteY22" fmla="*/ 646 h 12960"/>
              <a:gd name="connsiteX23" fmla="*/ 3622 w 5664"/>
              <a:gd name="connsiteY23" fmla="*/ 740 h 12960"/>
              <a:gd name="connsiteX24" fmla="*/ 3622 w 5664"/>
              <a:gd name="connsiteY24" fmla="*/ 835 h 12960"/>
              <a:gd name="connsiteX25" fmla="*/ 3748 w 5664"/>
              <a:gd name="connsiteY25" fmla="*/ 883 h 12960"/>
              <a:gd name="connsiteX26" fmla="*/ 3906 w 5664"/>
              <a:gd name="connsiteY26" fmla="*/ 1008 h 12960"/>
              <a:gd name="connsiteX27" fmla="*/ 4009 w 5664"/>
              <a:gd name="connsiteY27" fmla="*/ 1122 h 12960"/>
              <a:gd name="connsiteX28" fmla="*/ 4072 w 5664"/>
              <a:gd name="connsiteY28" fmla="*/ 1359 h 12960"/>
              <a:gd name="connsiteX29" fmla="*/ 4213 w 5664"/>
              <a:gd name="connsiteY29" fmla="*/ 1418 h 12960"/>
              <a:gd name="connsiteX30" fmla="*/ 4249 w 5664"/>
              <a:gd name="connsiteY30" fmla="*/ 1572 h 12960"/>
              <a:gd name="connsiteX31" fmla="*/ 4391 w 5664"/>
              <a:gd name="connsiteY31" fmla="*/ 1821 h 12960"/>
              <a:gd name="connsiteX32" fmla="*/ 4581 w 5664"/>
              <a:gd name="connsiteY32" fmla="*/ 2009 h 12960"/>
              <a:gd name="connsiteX33" fmla="*/ 4604 w 5664"/>
              <a:gd name="connsiteY33" fmla="*/ 2330 h 12960"/>
              <a:gd name="connsiteX34" fmla="*/ 4722 w 5664"/>
              <a:gd name="connsiteY34" fmla="*/ 2530 h 12960"/>
              <a:gd name="connsiteX35" fmla="*/ 5018 w 5664"/>
              <a:gd name="connsiteY35" fmla="*/ 2685 h 12960"/>
              <a:gd name="connsiteX36" fmla="*/ 5112 w 5664"/>
              <a:gd name="connsiteY36" fmla="*/ 2803 h 12960"/>
              <a:gd name="connsiteX37" fmla="*/ 5159 w 5664"/>
              <a:gd name="connsiteY37" fmla="*/ 2944 h 12960"/>
              <a:gd name="connsiteX38" fmla="*/ 5243 w 5664"/>
              <a:gd name="connsiteY38" fmla="*/ 3027 h 12960"/>
              <a:gd name="connsiteX39" fmla="*/ 5432 w 5664"/>
              <a:gd name="connsiteY39" fmla="*/ 3288 h 12960"/>
              <a:gd name="connsiteX40" fmla="*/ 5523 w 5664"/>
              <a:gd name="connsiteY40" fmla="*/ 3563 h 12960"/>
              <a:gd name="connsiteX41" fmla="*/ 5585 w 5664"/>
              <a:gd name="connsiteY41" fmla="*/ 3642 h 12960"/>
              <a:gd name="connsiteX42" fmla="*/ 5606 w 5664"/>
              <a:gd name="connsiteY42" fmla="*/ 3725 h 12960"/>
              <a:gd name="connsiteX43" fmla="*/ 5664 w 5664"/>
              <a:gd name="connsiteY43" fmla="*/ 3863 h 12960"/>
              <a:gd name="connsiteX44" fmla="*/ 5664 w 5664"/>
              <a:gd name="connsiteY44" fmla="*/ 4162 h 12960"/>
              <a:gd name="connsiteX45" fmla="*/ 5664 w 5664"/>
              <a:gd name="connsiteY45" fmla="*/ 4351 h 12960"/>
              <a:gd name="connsiteX46" fmla="*/ 5491 w 5664"/>
              <a:gd name="connsiteY46" fmla="*/ 4753 h 12960"/>
              <a:gd name="connsiteX47" fmla="*/ 5585 w 5664"/>
              <a:gd name="connsiteY47" fmla="*/ 5249 h 12960"/>
              <a:gd name="connsiteX48" fmla="*/ 5523 w 5664"/>
              <a:gd name="connsiteY48" fmla="*/ 5408 h 12960"/>
              <a:gd name="connsiteX49" fmla="*/ 5539 w 5664"/>
              <a:gd name="connsiteY49" fmla="*/ 5613 h 12960"/>
              <a:gd name="connsiteX50" fmla="*/ 5443 w 5664"/>
              <a:gd name="connsiteY50" fmla="*/ 6196 h 12960"/>
              <a:gd name="connsiteX51" fmla="*/ 5318 w 5664"/>
              <a:gd name="connsiteY51" fmla="*/ 7142 h 12960"/>
              <a:gd name="connsiteX52" fmla="*/ 5096 w 5664"/>
              <a:gd name="connsiteY52" fmla="*/ 7442 h 12960"/>
              <a:gd name="connsiteX53" fmla="*/ 4923 w 5664"/>
              <a:gd name="connsiteY53" fmla="*/ 7977 h 12960"/>
              <a:gd name="connsiteX54" fmla="*/ 4779 w 5664"/>
              <a:gd name="connsiteY54" fmla="*/ 8277 h 12960"/>
              <a:gd name="connsiteX55" fmla="*/ 4685 w 5664"/>
              <a:gd name="connsiteY55" fmla="*/ 8609 h 12960"/>
              <a:gd name="connsiteX56" fmla="*/ 4669 w 5664"/>
              <a:gd name="connsiteY56" fmla="*/ 8971 h 12960"/>
              <a:gd name="connsiteX57" fmla="*/ 4479 w 5664"/>
              <a:gd name="connsiteY57" fmla="*/ 9303 h 12960"/>
              <a:gd name="connsiteX58" fmla="*/ 4495 w 5664"/>
              <a:gd name="connsiteY58" fmla="*/ 9413 h 12960"/>
              <a:gd name="connsiteX59" fmla="*/ 4385 w 5664"/>
              <a:gd name="connsiteY59" fmla="*/ 9586 h 12960"/>
              <a:gd name="connsiteX60" fmla="*/ 4290 w 5664"/>
              <a:gd name="connsiteY60" fmla="*/ 9933 h 12960"/>
              <a:gd name="connsiteX61" fmla="*/ 4290 w 5664"/>
              <a:gd name="connsiteY61" fmla="*/ 10202 h 12960"/>
              <a:gd name="connsiteX62" fmla="*/ 4322 w 5664"/>
              <a:gd name="connsiteY62" fmla="*/ 10548 h 12960"/>
              <a:gd name="connsiteX63" fmla="*/ 4164 w 5664"/>
              <a:gd name="connsiteY63" fmla="*/ 10753 h 12960"/>
              <a:gd name="connsiteX64" fmla="*/ 4053 w 5664"/>
              <a:gd name="connsiteY64" fmla="*/ 11085 h 12960"/>
              <a:gd name="connsiteX65" fmla="*/ 3801 w 5664"/>
              <a:gd name="connsiteY65" fmla="*/ 11367 h 12960"/>
              <a:gd name="connsiteX66" fmla="*/ 3739 w 5664"/>
              <a:gd name="connsiteY66" fmla="*/ 11652 h 12960"/>
              <a:gd name="connsiteX67" fmla="*/ 3599 w 5664"/>
              <a:gd name="connsiteY67" fmla="*/ 11936 h 12960"/>
              <a:gd name="connsiteX68" fmla="*/ 3536 w 5664"/>
              <a:gd name="connsiteY68" fmla="*/ 12156 h 12960"/>
              <a:gd name="connsiteX69" fmla="*/ 3505 w 5664"/>
              <a:gd name="connsiteY69" fmla="*/ 12534 h 12960"/>
              <a:gd name="connsiteX70" fmla="*/ 3276 w 5664"/>
              <a:gd name="connsiteY70" fmla="*/ 12708 h 12960"/>
              <a:gd name="connsiteX71" fmla="*/ 3048 w 5664"/>
              <a:gd name="connsiteY71" fmla="*/ 12866 h 12960"/>
              <a:gd name="connsiteX72" fmla="*/ 2812 w 5664"/>
              <a:gd name="connsiteY72" fmla="*/ 12960 h 12960"/>
              <a:gd name="connsiteX73" fmla="*/ 2464 w 5664"/>
              <a:gd name="connsiteY73" fmla="*/ 12960 h 12960"/>
              <a:gd name="connsiteX74" fmla="*/ 2150 w 5664"/>
              <a:gd name="connsiteY74" fmla="*/ 12677 h 12960"/>
              <a:gd name="connsiteX75" fmla="*/ 1991 w 5664"/>
              <a:gd name="connsiteY75" fmla="*/ 12393 h 12960"/>
              <a:gd name="connsiteX76" fmla="*/ 1944 w 5664"/>
              <a:gd name="connsiteY76" fmla="*/ 12125 h 12960"/>
              <a:gd name="connsiteX77" fmla="*/ 1637 w 5664"/>
              <a:gd name="connsiteY77" fmla="*/ 11825 h 12960"/>
              <a:gd name="connsiteX78" fmla="*/ 1503 w 5664"/>
              <a:gd name="connsiteY78" fmla="*/ 11607 h 12960"/>
              <a:gd name="connsiteX79" fmla="*/ 1543 w 5664"/>
              <a:gd name="connsiteY79" fmla="*/ 11376 h 12960"/>
              <a:gd name="connsiteX80" fmla="*/ 1354 w 5664"/>
              <a:gd name="connsiteY80" fmla="*/ 10855 h 12960"/>
              <a:gd name="connsiteX81" fmla="*/ 1154 w 5664"/>
              <a:gd name="connsiteY81" fmla="*/ 10059 h 12960"/>
              <a:gd name="connsiteX82" fmla="*/ 1211 w 5664"/>
              <a:gd name="connsiteY82" fmla="*/ 9460 h 12960"/>
              <a:gd name="connsiteX83" fmla="*/ 933 w 5664"/>
              <a:gd name="connsiteY83" fmla="*/ 8892 h 12960"/>
              <a:gd name="connsiteX84" fmla="*/ 885 w 5664"/>
              <a:gd name="connsiteY84" fmla="*/ 8514 h 12960"/>
              <a:gd name="connsiteX85" fmla="*/ 857 w 5664"/>
              <a:gd name="connsiteY85" fmla="*/ 8207 h 12960"/>
              <a:gd name="connsiteX86" fmla="*/ 588 w 5664"/>
              <a:gd name="connsiteY86" fmla="*/ 7899 h 12960"/>
              <a:gd name="connsiteX87" fmla="*/ 526 w 5664"/>
              <a:gd name="connsiteY87" fmla="*/ 7568 h 12960"/>
              <a:gd name="connsiteX88" fmla="*/ 399 w 5664"/>
              <a:gd name="connsiteY88" fmla="*/ 6906 h 12960"/>
              <a:gd name="connsiteX89" fmla="*/ 337 w 5664"/>
              <a:gd name="connsiteY89" fmla="*/ 6432 h 12960"/>
              <a:gd name="connsiteX90" fmla="*/ 226 w 5664"/>
              <a:gd name="connsiteY90" fmla="*/ 6212 h 12960"/>
              <a:gd name="connsiteX91" fmla="*/ 226 w 5664"/>
              <a:gd name="connsiteY91" fmla="*/ 5770 h 12960"/>
              <a:gd name="connsiteX92" fmla="*/ 133 w 5664"/>
              <a:gd name="connsiteY92" fmla="*/ 5502 h 12960"/>
              <a:gd name="connsiteX93" fmla="*/ 133 w 5664"/>
              <a:gd name="connsiteY93" fmla="*/ 5140 h 12960"/>
              <a:gd name="connsiteX94" fmla="*/ 22 w 5664"/>
              <a:gd name="connsiteY94" fmla="*/ 4919 h 12960"/>
              <a:gd name="connsiteX95" fmla="*/ 22 w 5664"/>
              <a:gd name="connsiteY95" fmla="*/ 4557 h 12960"/>
              <a:gd name="connsiteX96" fmla="*/ 22 w 5664"/>
              <a:gd name="connsiteY96" fmla="*/ 4557 h 12960"/>
              <a:gd name="connsiteX97" fmla="*/ 29 w 5664"/>
              <a:gd name="connsiteY97" fmla="*/ 4528 h 12960"/>
              <a:gd name="connsiteX98" fmla="*/ 35 w 5664"/>
              <a:gd name="connsiteY98" fmla="*/ 4499 h 12960"/>
              <a:gd name="connsiteX99" fmla="*/ 39 w 5664"/>
              <a:gd name="connsiteY99" fmla="*/ 4463 h 12960"/>
              <a:gd name="connsiteX100" fmla="*/ 42 w 5664"/>
              <a:gd name="connsiteY100" fmla="*/ 4426 h 12960"/>
              <a:gd name="connsiteX101" fmla="*/ 43 w 5664"/>
              <a:gd name="connsiteY101" fmla="*/ 4408 h 12960"/>
              <a:gd name="connsiteX102" fmla="*/ 42 w 5664"/>
              <a:gd name="connsiteY102" fmla="*/ 4390 h 12960"/>
              <a:gd name="connsiteX103" fmla="*/ 39 w 5664"/>
              <a:gd name="connsiteY103" fmla="*/ 4374 h 12960"/>
              <a:gd name="connsiteX104" fmla="*/ 35 w 5664"/>
              <a:gd name="connsiteY104" fmla="*/ 4358 h 12960"/>
              <a:gd name="connsiteX105" fmla="*/ 29 w 5664"/>
              <a:gd name="connsiteY105" fmla="*/ 4346 h 12960"/>
              <a:gd name="connsiteX106" fmla="*/ 22 w 5664"/>
              <a:gd name="connsiteY106" fmla="*/ 4335 h 12960"/>
              <a:gd name="connsiteX107" fmla="*/ 22 w 5664"/>
              <a:gd name="connsiteY107" fmla="*/ 4335 h 12960"/>
              <a:gd name="connsiteX108" fmla="*/ 17 w 5664"/>
              <a:gd name="connsiteY108" fmla="*/ 4331 h 12960"/>
              <a:gd name="connsiteX109" fmla="*/ 14 w 5664"/>
              <a:gd name="connsiteY109" fmla="*/ 4325 h 12960"/>
              <a:gd name="connsiteX110" fmla="*/ 9 w 5664"/>
              <a:gd name="connsiteY110" fmla="*/ 4310 h 12960"/>
              <a:gd name="connsiteX111" fmla="*/ 4 w 5664"/>
              <a:gd name="connsiteY111" fmla="*/ 4293 h 12960"/>
              <a:gd name="connsiteX112" fmla="*/ 1 w 5664"/>
              <a:gd name="connsiteY112" fmla="*/ 4274 h 12960"/>
              <a:gd name="connsiteX113" fmla="*/ 0 w 5664"/>
              <a:gd name="connsiteY113" fmla="*/ 4253 h 12960"/>
              <a:gd name="connsiteX114" fmla="*/ 1 w 5664"/>
              <a:gd name="connsiteY114" fmla="*/ 4230 h 12960"/>
              <a:gd name="connsiteX115" fmla="*/ 4 w 5664"/>
              <a:gd name="connsiteY115" fmla="*/ 4183 h 12960"/>
              <a:gd name="connsiteX116" fmla="*/ 9 w 5664"/>
              <a:gd name="connsiteY116" fmla="*/ 4140 h 12960"/>
              <a:gd name="connsiteX117" fmla="*/ 14 w 5664"/>
              <a:gd name="connsiteY117" fmla="*/ 4103 h 12960"/>
              <a:gd name="connsiteX118" fmla="*/ 22 w 5664"/>
              <a:gd name="connsiteY118" fmla="*/ 4068 h 12960"/>
              <a:gd name="connsiteX119" fmla="*/ 0 w 5664"/>
              <a:gd name="connsiteY119" fmla="*/ 3925 h 12960"/>
              <a:gd name="connsiteX120" fmla="*/ 1637 w 5664"/>
              <a:gd name="connsiteY120" fmla="*/ 1340 h 12960"/>
              <a:gd name="connsiteX0" fmla="*/ 1755 w 5664"/>
              <a:gd name="connsiteY0" fmla="*/ 958 h 12960"/>
              <a:gd name="connsiteX1" fmla="*/ 1841 w 5664"/>
              <a:gd name="connsiteY1" fmla="*/ 740 h 12960"/>
              <a:gd name="connsiteX2" fmla="*/ 2046 w 5664"/>
              <a:gd name="connsiteY2" fmla="*/ 646 h 12960"/>
              <a:gd name="connsiteX3" fmla="*/ 2156 w 5664"/>
              <a:gd name="connsiteY3" fmla="*/ 489 h 12960"/>
              <a:gd name="connsiteX4" fmla="*/ 2362 w 5664"/>
              <a:gd name="connsiteY4" fmla="*/ 157 h 12960"/>
              <a:gd name="connsiteX5" fmla="*/ 2567 w 5664"/>
              <a:gd name="connsiteY5" fmla="*/ 0 h 12960"/>
              <a:gd name="connsiteX6" fmla="*/ 2708 w 5664"/>
              <a:gd name="connsiteY6" fmla="*/ 0 h 12960"/>
              <a:gd name="connsiteX7" fmla="*/ 2708 w 5664"/>
              <a:gd name="connsiteY7" fmla="*/ 0 h 12960"/>
              <a:gd name="connsiteX8" fmla="*/ 2721 w 5664"/>
              <a:gd name="connsiteY8" fmla="*/ 7 h 12960"/>
              <a:gd name="connsiteX9" fmla="*/ 2734 w 5664"/>
              <a:gd name="connsiteY9" fmla="*/ 17 h 12960"/>
              <a:gd name="connsiteX10" fmla="*/ 2750 w 5664"/>
              <a:gd name="connsiteY10" fmla="*/ 29 h 12960"/>
              <a:gd name="connsiteX11" fmla="*/ 2782 w 5664"/>
              <a:gd name="connsiteY11" fmla="*/ 59 h 12960"/>
              <a:gd name="connsiteX12" fmla="*/ 2799 w 5664"/>
              <a:gd name="connsiteY12" fmla="*/ 85 h 12960"/>
              <a:gd name="connsiteX13" fmla="*/ 2803 w 5664"/>
              <a:gd name="connsiteY13" fmla="*/ 94 h 12960"/>
              <a:gd name="connsiteX14" fmla="*/ 2803 w 5664"/>
              <a:gd name="connsiteY14" fmla="*/ 94 h 12960"/>
              <a:gd name="connsiteX15" fmla="*/ 2806 w 5664"/>
              <a:gd name="connsiteY15" fmla="*/ 102 h 12960"/>
              <a:gd name="connsiteX16" fmla="*/ 2812 w 5664"/>
              <a:gd name="connsiteY16" fmla="*/ 111 h 12960"/>
              <a:gd name="connsiteX17" fmla="*/ 2820 w 5664"/>
              <a:gd name="connsiteY17" fmla="*/ 120 h 12960"/>
              <a:gd name="connsiteX18" fmla="*/ 2871 w 5664"/>
              <a:gd name="connsiteY18" fmla="*/ 159 h 12960"/>
              <a:gd name="connsiteX19" fmla="*/ 3103 w 5664"/>
              <a:gd name="connsiteY19" fmla="*/ 426 h 12960"/>
              <a:gd name="connsiteX20" fmla="*/ 3338 w 5664"/>
              <a:gd name="connsiteY20" fmla="*/ 630 h 12960"/>
              <a:gd name="connsiteX21" fmla="*/ 3527 w 5664"/>
              <a:gd name="connsiteY21" fmla="*/ 646 h 12960"/>
              <a:gd name="connsiteX22" fmla="*/ 3622 w 5664"/>
              <a:gd name="connsiteY22" fmla="*/ 740 h 12960"/>
              <a:gd name="connsiteX23" fmla="*/ 3622 w 5664"/>
              <a:gd name="connsiteY23" fmla="*/ 835 h 12960"/>
              <a:gd name="connsiteX24" fmla="*/ 3748 w 5664"/>
              <a:gd name="connsiteY24" fmla="*/ 883 h 12960"/>
              <a:gd name="connsiteX25" fmla="*/ 3906 w 5664"/>
              <a:gd name="connsiteY25" fmla="*/ 1008 h 12960"/>
              <a:gd name="connsiteX26" fmla="*/ 4009 w 5664"/>
              <a:gd name="connsiteY26" fmla="*/ 1122 h 12960"/>
              <a:gd name="connsiteX27" fmla="*/ 4072 w 5664"/>
              <a:gd name="connsiteY27" fmla="*/ 1359 h 12960"/>
              <a:gd name="connsiteX28" fmla="*/ 4213 w 5664"/>
              <a:gd name="connsiteY28" fmla="*/ 1418 h 12960"/>
              <a:gd name="connsiteX29" fmla="*/ 4249 w 5664"/>
              <a:gd name="connsiteY29" fmla="*/ 1572 h 12960"/>
              <a:gd name="connsiteX30" fmla="*/ 4391 w 5664"/>
              <a:gd name="connsiteY30" fmla="*/ 1821 h 12960"/>
              <a:gd name="connsiteX31" fmla="*/ 4581 w 5664"/>
              <a:gd name="connsiteY31" fmla="*/ 2009 h 12960"/>
              <a:gd name="connsiteX32" fmla="*/ 4604 w 5664"/>
              <a:gd name="connsiteY32" fmla="*/ 2330 h 12960"/>
              <a:gd name="connsiteX33" fmla="*/ 4722 w 5664"/>
              <a:gd name="connsiteY33" fmla="*/ 2530 h 12960"/>
              <a:gd name="connsiteX34" fmla="*/ 5018 w 5664"/>
              <a:gd name="connsiteY34" fmla="*/ 2685 h 12960"/>
              <a:gd name="connsiteX35" fmla="*/ 5112 w 5664"/>
              <a:gd name="connsiteY35" fmla="*/ 2803 h 12960"/>
              <a:gd name="connsiteX36" fmla="*/ 5159 w 5664"/>
              <a:gd name="connsiteY36" fmla="*/ 2944 h 12960"/>
              <a:gd name="connsiteX37" fmla="*/ 5243 w 5664"/>
              <a:gd name="connsiteY37" fmla="*/ 3027 h 12960"/>
              <a:gd name="connsiteX38" fmla="*/ 5432 w 5664"/>
              <a:gd name="connsiteY38" fmla="*/ 3288 h 12960"/>
              <a:gd name="connsiteX39" fmla="*/ 5523 w 5664"/>
              <a:gd name="connsiteY39" fmla="*/ 3563 h 12960"/>
              <a:gd name="connsiteX40" fmla="*/ 5585 w 5664"/>
              <a:gd name="connsiteY40" fmla="*/ 3642 h 12960"/>
              <a:gd name="connsiteX41" fmla="*/ 5606 w 5664"/>
              <a:gd name="connsiteY41" fmla="*/ 3725 h 12960"/>
              <a:gd name="connsiteX42" fmla="*/ 5664 w 5664"/>
              <a:gd name="connsiteY42" fmla="*/ 3863 h 12960"/>
              <a:gd name="connsiteX43" fmla="*/ 5664 w 5664"/>
              <a:gd name="connsiteY43" fmla="*/ 4162 h 12960"/>
              <a:gd name="connsiteX44" fmla="*/ 5664 w 5664"/>
              <a:gd name="connsiteY44" fmla="*/ 4351 h 12960"/>
              <a:gd name="connsiteX45" fmla="*/ 5491 w 5664"/>
              <a:gd name="connsiteY45" fmla="*/ 4753 h 12960"/>
              <a:gd name="connsiteX46" fmla="*/ 5585 w 5664"/>
              <a:gd name="connsiteY46" fmla="*/ 5249 h 12960"/>
              <a:gd name="connsiteX47" fmla="*/ 5523 w 5664"/>
              <a:gd name="connsiteY47" fmla="*/ 5408 h 12960"/>
              <a:gd name="connsiteX48" fmla="*/ 5539 w 5664"/>
              <a:gd name="connsiteY48" fmla="*/ 5613 h 12960"/>
              <a:gd name="connsiteX49" fmla="*/ 5443 w 5664"/>
              <a:gd name="connsiteY49" fmla="*/ 6196 h 12960"/>
              <a:gd name="connsiteX50" fmla="*/ 5318 w 5664"/>
              <a:gd name="connsiteY50" fmla="*/ 7142 h 12960"/>
              <a:gd name="connsiteX51" fmla="*/ 5096 w 5664"/>
              <a:gd name="connsiteY51" fmla="*/ 7442 h 12960"/>
              <a:gd name="connsiteX52" fmla="*/ 4923 w 5664"/>
              <a:gd name="connsiteY52" fmla="*/ 7977 h 12960"/>
              <a:gd name="connsiteX53" fmla="*/ 4779 w 5664"/>
              <a:gd name="connsiteY53" fmla="*/ 8277 h 12960"/>
              <a:gd name="connsiteX54" fmla="*/ 4685 w 5664"/>
              <a:gd name="connsiteY54" fmla="*/ 8609 h 12960"/>
              <a:gd name="connsiteX55" fmla="*/ 4669 w 5664"/>
              <a:gd name="connsiteY55" fmla="*/ 8971 h 12960"/>
              <a:gd name="connsiteX56" fmla="*/ 4479 w 5664"/>
              <a:gd name="connsiteY56" fmla="*/ 9303 h 12960"/>
              <a:gd name="connsiteX57" fmla="*/ 4495 w 5664"/>
              <a:gd name="connsiteY57" fmla="*/ 9413 h 12960"/>
              <a:gd name="connsiteX58" fmla="*/ 4385 w 5664"/>
              <a:gd name="connsiteY58" fmla="*/ 9586 h 12960"/>
              <a:gd name="connsiteX59" fmla="*/ 4290 w 5664"/>
              <a:gd name="connsiteY59" fmla="*/ 9933 h 12960"/>
              <a:gd name="connsiteX60" fmla="*/ 4290 w 5664"/>
              <a:gd name="connsiteY60" fmla="*/ 10202 h 12960"/>
              <a:gd name="connsiteX61" fmla="*/ 4322 w 5664"/>
              <a:gd name="connsiteY61" fmla="*/ 10548 h 12960"/>
              <a:gd name="connsiteX62" fmla="*/ 4164 w 5664"/>
              <a:gd name="connsiteY62" fmla="*/ 10753 h 12960"/>
              <a:gd name="connsiteX63" fmla="*/ 4053 w 5664"/>
              <a:gd name="connsiteY63" fmla="*/ 11085 h 12960"/>
              <a:gd name="connsiteX64" fmla="*/ 3801 w 5664"/>
              <a:gd name="connsiteY64" fmla="*/ 11367 h 12960"/>
              <a:gd name="connsiteX65" fmla="*/ 3739 w 5664"/>
              <a:gd name="connsiteY65" fmla="*/ 11652 h 12960"/>
              <a:gd name="connsiteX66" fmla="*/ 3599 w 5664"/>
              <a:gd name="connsiteY66" fmla="*/ 11936 h 12960"/>
              <a:gd name="connsiteX67" fmla="*/ 3536 w 5664"/>
              <a:gd name="connsiteY67" fmla="*/ 12156 h 12960"/>
              <a:gd name="connsiteX68" fmla="*/ 3505 w 5664"/>
              <a:gd name="connsiteY68" fmla="*/ 12534 h 12960"/>
              <a:gd name="connsiteX69" fmla="*/ 3276 w 5664"/>
              <a:gd name="connsiteY69" fmla="*/ 12708 h 12960"/>
              <a:gd name="connsiteX70" fmla="*/ 3048 w 5664"/>
              <a:gd name="connsiteY70" fmla="*/ 12866 h 12960"/>
              <a:gd name="connsiteX71" fmla="*/ 2812 w 5664"/>
              <a:gd name="connsiteY71" fmla="*/ 12960 h 12960"/>
              <a:gd name="connsiteX72" fmla="*/ 2464 w 5664"/>
              <a:gd name="connsiteY72" fmla="*/ 12960 h 12960"/>
              <a:gd name="connsiteX73" fmla="*/ 2150 w 5664"/>
              <a:gd name="connsiteY73" fmla="*/ 12677 h 12960"/>
              <a:gd name="connsiteX74" fmla="*/ 1991 w 5664"/>
              <a:gd name="connsiteY74" fmla="*/ 12393 h 12960"/>
              <a:gd name="connsiteX75" fmla="*/ 1944 w 5664"/>
              <a:gd name="connsiteY75" fmla="*/ 12125 h 12960"/>
              <a:gd name="connsiteX76" fmla="*/ 1637 w 5664"/>
              <a:gd name="connsiteY76" fmla="*/ 11825 h 12960"/>
              <a:gd name="connsiteX77" fmla="*/ 1503 w 5664"/>
              <a:gd name="connsiteY77" fmla="*/ 11607 h 12960"/>
              <a:gd name="connsiteX78" fmla="*/ 1543 w 5664"/>
              <a:gd name="connsiteY78" fmla="*/ 11376 h 12960"/>
              <a:gd name="connsiteX79" fmla="*/ 1354 w 5664"/>
              <a:gd name="connsiteY79" fmla="*/ 10855 h 12960"/>
              <a:gd name="connsiteX80" fmla="*/ 1154 w 5664"/>
              <a:gd name="connsiteY80" fmla="*/ 10059 h 12960"/>
              <a:gd name="connsiteX81" fmla="*/ 1211 w 5664"/>
              <a:gd name="connsiteY81" fmla="*/ 9460 h 12960"/>
              <a:gd name="connsiteX82" fmla="*/ 933 w 5664"/>
              <a:gd name="connsiteY82" fmla="*/ 8892 h 12960"/>
              <a:gd name="connsiteX83" fmla="*/ 885 w 5664"/>
              <a:gd name="connsiteY83" fmla="*/ 8514 h 12960"/>
              <a:gd name="connsiteX84" fmla="*/ 857 w 5664"/>
              <a:gd name="connsiteY84" fmla="*/ 8207 h 12960"/>
              <a:gd name="connsiteX85" fmla="*/ 588 w 5664"/>
              <a:gd name="connsiteY85" fmla="*/ 7899 h 12960"/>
              <a:gd name="connsiteX86" fmla="*/ 526 w 5664"/>
              <a:gd name="connsiteY86" fmla="*/ 7568 h 12960"/>
              <a:gd name="connsiteX87" fmla="*/ 399 w 5664"/>
              <a:gd name="connsiteY87" fmla="*/ 6906 h 12960"/>
              <a:gd name="connsiteX88" fmla="*/ 337 w 5664"/>
              <a:gd name="connsiteY88" fmla="*/ 6432 h 12960"/>
              <a:gd name="connsiteX89" fmla="*/ 226 w 5664"/>
              <a:gd name="connsiteY89" fmla="*/ 6212 h 12960"/>
              <a:gd name="connsiteX90" fmla="*/ 226 w 5664"/>
              <a:gd name="connsiteY90" fmla="*/ 5770 h 12960"/>
              <a:gd name="connsiteX91" fmla="*/ 133 w 5664"/>
              <a:gd name="connsiteY91" fmla="*/ 5502 h 12960"/>
              <a:gd name="connsiteX92" fmla="*/ 133 w 5664"/>
              <a:gd name="connsiteY92" fmla="*/ 5140 h 12960"/>
              <a:gd name="connsiteX93" fmla="*/ 22 w 5664"/>
              <a:gd name="connsiteY93" fmla="*/ 4919 h 12960"/>
              <a:gd name="connsiteX94" fmla="*/ 22 w 5664"/>
              <a:gd name="connsiteY94" fmla="*/ 4557 h 12960"/>
              <a:gd name="connsiteX95" fmla="*/ 22 w 5664"/>
              <a:gd name="connsiteY95" fmla="*/ 4557 h 12960"/>
              <a:gd name="connsiteX96" fmla="*/ 29 w 5664"/>
              <a:gd name="connsiteY96" fmla="*/ 4528 h 12960"/>
              <a:gd name="connsiteX97" fmla="*/ 35 w 5664"/>
              <a:gd name="connsiteY97" fmla="*/ 4499 h 12960"/>
              <a:gd name="connsiteX98" fmla="*/ 39 w 5664"/>
              <a:gd name="connsiteY98" fmla="*/ 4463 h 12960"/>
              <a:gd name="connsiteX99" fmla="*/ 42 w 5664"/>
              <a:gd name="connsiteY99" fmla="*/ 4426 h 12960"/>
              <a:gd name="connsiteX100" fmla="*/ 43 w 5664"/>
              <a:gd name="connsiteY100" fmla="*/ 4408 h 12960"/>
              <a:gd name="connsiteX101" fmla="*/ 42 w 5664"/>
              <a:gd name="connsiteY101" fmla="*/ 4390 h 12960"/>
              <a:gd name="connsiteX102" fmla="*/ 39 w 5664"/>
              <a:gd name="connsiteY102" fmla="*/ 4374 h 12960"/>
              <a:gd name="connsiteX103" fmla="*/ 35 w 5664"/>
              <a:gd name="connsiteY103" fmla="*/ 4358 h 12960"/>
              <a:gd name="connsiteX104" fmla="*/ 29 w 5664"/>
              <a:gd name="connsiteY104" fmla="*/ 4346 h 12960"/>
              <a:gd name="connsiteX105" fmla="*/ 22 w 5664"/>
              <a:gd name="connsiteY105" fmla="*/ 4335 h 12960"/>
              <a:gd name="connsiteX106" fmla="*/ 22 w 5664"/>
              <a:gd name="connsiteY106" fmla="*/ 4335 h 12960"/>
              <a:gd name="connsiteX107" fmla="*/ 17 w 5664"/>
              <a:gd name="connsiteY107" fmla="*/ 4331 h 12960"/>
              <a:gd name="connsiteX108" fmla="*/ 14 w 5664"/>
              <a:gd name="connsiteY108" fmla="*/ 4325 h 12960"/>
              <a:gd name="connsiteX109" fmla="*/ 9 w 5664"/>
              <a:gd name="connsiteY109" fmla="*/ 4310 h 12960"/>
              <a:gd name="connsiteX110" fmla="*/ 4 w 5664"/>
              <a:gd name="connsiteY110" fmla="*/ 4293 h 12960"/>
              <a:gd name="connsiteX111" fmla="*/ 1 w 5664"/>
              <a:gd name="connsiteY111" fmla="*/ 4274 h 12960"/>
              <a:gd name="connsiteX112" fmla="*/ 0 w 5664"/>
              <a:gd name="connsiteY112" fmla="*/ 4253 h 12960"/>
              <a:gd name="connsiteX113" fmla="*/ 1 w 5664"/>
              <a:gd name="connsiteY113" fmla="*/ 4230 h 12960"/>
              <a:gd name="connsiteX114" fmla="*/ 4 w 5664"/>
              <a:gd name="connsiteY114" fmla="*/ 4183 h 12960"/>
              <a:gd name="connsiteX115" fmla="*/ 9 w 5664"/>
              <a:gd name="connsiteY115" fmla="*/ 4140 h 12960"/>
              <a:gd name="connsiteX116" fmla="*/ 14 w 5664"/>
              <a:gd name="connsiteY116" fmla="*/ 4103 h 12960"/>
              <a:gd name="connsiteX117" fmla="*/ 22 w 5664"/>
              <a:gd name="connsiteY117" fmla="*/ 4068 h 12960"/>
              <a:gd name="connsiteX118" fmla="*/ 0 w 5664"/>
              <a:gd name="connsiteY118" fmla="*/ 3925 h 12960"/>
              <a:gd name="connsiteX119" fmla="*/ 1637 w 5664"/>
              <a:gd name="connsiteY119" fmla="*/ 1340 h 12960"/>
              <a:gd name="connsiteX0" fmla="*/ 1755 w 5664"/>
              <a:gd name="connsiteY0" fmla="*/ 958 h 12960"/>
              <a:gd name="connsiteX1" fmla="*/ 1841 w 5664"/>
              <a:gd name="connsiteY1" fmla="*/ 740 h 12960"/>
              <a:gd name="connsiteX2" fmla="*/ 2046 w 5664"/>
              <a:gd name="connsiteY2" fmla="*/ 646 h 12960"/>
              <a:gd name="connsiteX3" fmla="*/ 2156 w 5664"/>
              <a:gd name="connsiteY3" fmla="*/ 489 h 12960"/>
              <a:gd name="connsiteX4" fmla="*/ 2362 w 5664"/>
              <a:gd name="connsiteY4" fmla="*/ 157 h 12960"/>
              <a:gd name="connsiteX5" fmla="*/ 2567 w 5664"/>
              <a:gd name="connsiteY5" fmla="*/ 0 h 12960"/>
              <a:gd name="connsiteX6" fmla="*/ 2708 w 5664"/>
              <a:gd name="connsiteY6" fmla="*/ 0 h 12960"/>
              <a:gd name="connsiteX7" fmla="*/ 2708 w 5664"/>
              <a:gd name="connsiteY7" fmla="*/ 0 h 12960"/>
              <a:gd name="connsiteX8" fmla="*/ 2721 w 5664"/>
              <a:gd name="connsiteY8" fmla="*/ 7 h 12960"/>
              <a:gd name="connsiteX9" fmla="*/ 2734 w 5664"/>
              <a:gd name="connsiteY9" fmla="*/ 17 h 12960"/>
              <a:gd name="connsiteX10" fmla="*/ 2750 w 5664"/>
              <a:gd name="connsiteY10" fmla="*/ 29 h 12960"/>
              <a:gd name="connsiteX11" fmla="*/ 2782 w 5664"/>
              <a:gd name="connsiteY11" fmla="*/ 59 h 12960"/>
              <a:gd name="connsiteX12" fmla="*/ 2799 w 5664"/>
              <a:gd name="connsiteY12" fmla="*/ 85 h 12960"/>
              <a:gd name="connsiteX13" fmla="*/ 2803 w 5664"/>
              <a:gd name="connsiteY13" fmla="*/ 94 h 12960"/>
              <a:gd name="connsiteX14" fmla="*/ 2803 w 5664"/>
              <a:gd name="connsiteY14" fmla="*/ 94 h 12960"/>
              <a:gd name="connsiteX15" fmla="*/ 2806 w 5664"/>
              <a:gd name="connsiteY15" fmla="*/ 102 h 12960"/>
              <a:gd name="connsiteX16" fmla="*/ 2812 w 5664"/>
              <a:gd name="connsiteY16" fmla="*/ 111 h 12960"/>
              <a:gd name="connsiteX17" fmla="*/ 2820 w 5664"/>
              <a:gd name="connsiteY17" fmla="*/ 120 h 12960"/>
              <a:gd name="connsiteX18" fmla="*/ 2871 w 5664"/>
              <a:gd name="connsiteY18" fmla="*/ 159 h 12960"/>
              <a:gd name="connsiteX19" fmla="*/ 3103 w 5664"/>
              <a:gd name="connsiteY19" fmla="*/ 426 h 12960"/>
              <a:gd name="connsiteX20" fmla="*/ 3338 w 5664"/>
              <a:gd name="connsiteY20" fmla="*/ 630 h 12960"/>
              <a:gd name="connsiteX21" fmla="*/ 3527 w 5664"/>
              <a:gd name="connsiteY21" fmla="*/ 646 h 12960"/>
              <a:gd name="connsiteX22" fmla="*/ 3622 w 5664"/>
              <a:gd name="connsiteY22" fmla="*/ 740 h 12960"/>
              <a:gd name="connsiteX23" fmla="*/ 3622 w 5664"/>
              <a:gd name="connsiteY23" fmla="*/ 835 h 12960"/>
              <a:gd name="connsiteX24" fmla="*/ 3748 w 5664"/>
              <a:gd name="connsiteY24" fmla="*/ 883 h 12960"/>
              <a:gd name="connsiteX25" fmla="*/ 3906 w 5664"/>
              <a:gd name="connsiteY25" fmla="*/ 1008 h 12960"/>
              <a:gd name="connsiteX26" fmla="*/ 4009 w 5664"/>
              <a:gd name="connsiteY26" fmla="*/ 1122 h 12960"/>
              <a:gd name="connsiteX27" fmla="*/ 4072 w 5664"/>
              <a:gd name="connsiteY27" fmla="*/ 1359 h 12960"/>
              <a:gd name="connsiteX28" fmla="*/ 4213 w 5664"/>
              <a:gd name="connsiteY28" fmla="*/ 1418 h 12960"/>
              <a:gd name="connsiteX29" fmla="*/ 4249 w 5664"/>
              <a:gd name="connsiteY29" fmla="*/ 1572 h 12960"/>
              <a:gd name="connsiteX30" fmla="*/ 4391 w 5664"/>
              <a:gd name="connsiteY30" fmla="*/ 1821 h 12960"/>
              <a:gd name="connsiteX31" fmla="*/ 4581 w 5664"/>
              <a:gd name="connsiteY31" fmla="*/ 2009 h 12960"/>
              <a:gd name="connsiteX32" fmla="*/ 4604 w 5664"/>
              <a:gd name="connsiteY32" fmla="*/ 2330 h 12960"/>
              <a:gd name="connsiteX33" fmla="*/ 4722 w 5664"/>
              <a:gd name="connsiteY33" fmla="*/ 2530 h 12960"/>
              <a:gd name="connsiteX34" fmla="*/ 5018 w 5664"/>
              <a:gd name="connsiteY34" fmla="*/ 2685 h 12960"/>
              <a:gd name="connsiteX35" fmla="*/ 5112 w 5664"/>
              <a:gd name="connsiteY35" fmla="*/ 2803 h 12960"/>
              <a:gd name="connsiteX36" fmla="*/ 5159 w 5664"/>
              <a:gd name="connsiteY36" fmla="*/ 2944 h 12960"/>
              <a:gd name="connsiteX37" fmla="*/ 5243 w 5664"/>
              <a:gd name="connsiteY37" fmla="*/ 3027 h 12960"/>
              <a:gd name="connsiteX38" fmla="*/ 5432 w 5664"/>
              <a:gd name="connsiteY38" fmla="*/ 3288 h 12960"/>
              <a:gd name="connsiteX39" fmla="*/ 5523 w 5664"/>
              <a:gd name="connsiteY39" fmla="*/ 3563 h 12960"/>
              <a:gd name="connsiteX40" fmla="*/ 5585 w 5664"/>
              <a:gd name="connsiteY40" fmla="*/ 3642 h 12960"/>
              <a:gd name="connsiteX41" fmla="*/ 5606 w 5664"/>
              <a:gd name="connsiteY41" fmla="*/ 3725 h 12960"/>
              <a:gd name="connsiteX42" fmla="*/ 5664 w 5664"/>
              <a:gd name="connsiteY42" fmla="*/ 3863 h 12960"/>
              <a:gd name="connsiteX43" fmla="*/ 5664 w 5664"/>
              <a:gd name="connsiteY43" fmla="*/ 4162 h 12960"/>
              <a:gd name="connsiteX44" fmla="*/ 5664 w 5664"/>
              <a:gd name="connsiteY44" fmla="*/ 4351 h 12960"/>
              <a:gd name="connsiteX45" fmla="*/ 5491 w 5664"/>
              <a:gd name="connsiteY45" fmla="*/ 4753 h 12960"/>
              <a:gd name="connsiteX46" fmla="*/ 5585 w 5664"/>
              <a:gd name="connsiteY46" fmla="*/ 5249 h 12960"/>
              <a:gd name="connsiteX47" fmla="*/ 5523 w 5664"/>
              <a:gd name="connsiteY47" fmla="*/ 5408 h 12960"/>
              <a:gd name="connsiteX48" fmla="*/ 5539 w 5664"/>
              <a:gd name="connsiteY48" fmla="*/ 5613 h 12960"/>
              <a:gd name="connsiteX49" fmla="*/ 5443 w 5664"/>
              <a:gd name="connsiteY49" fmla="*/ 6196 h 12960"/>
              <a:gd name="connsiteX50" fmla="*/ 5318 w 5664"/>
              <a:gd name="connsiteY50" fmla="*/ 7142 h 12960"/>
              <a:gd name="connsiteX51" fmla="*/ 5096 w 5664"/>
              <a:gd name="connsiteY51" fmla="*/ 7442 h 12960"/>
              <a:gd name="connsiteX52" fmla="*/ 4923 w 5664"/>
              <a:gd name="connsiteY52" fmla="*/ 7977 h 12960"/>
              <a:gd name="connsiteX53" fmla="*/ 4779 w 5664"/>
              <a:gd name="connsiteY53" fmla="*/ 8277 h 12960"/>
              <a:gd name="connsiteX54" fmla="*/ 4685 w 5664"/>
              <a:gd name="connsiteY54" fmla="*/ 8609 h 12960"/>
              <a:gd name="connsiteX55" fmla="*/ 4669 w 5664"/>
              <a:gd name="connsiteY55" fmla="*/ 8971 h 12960"/>
              <a:gd name="connsiteX56" fmla="*/ 4479 w 5664"/>
              <a:gd name="connsiteY56" fmla="*/ 9303 h 12960"/>
              <a:gd name="connsiteX57" fmla="*/ 4495 w 5664"/>
              <a:gd name="connsiteY57" fmla="*/ 9413 h 12960"/>
              <a:gd name="connsiteX58" fmla="*/ 4385 w 5664"/>
              <a:gd name="connsiteY58" fmla="*/ 9586 h 12960"/>
              <a:gd name="connsiteX59" fmla="*/ 4290 w 5664"/>
              <a:gd name="connsiteY59" fmla="*/ 9933 h 12960"/>
              <a:gd name="connsiteX60" fmla="*/ 4290 w 5664"/>
              <a:gd name="connsiteY60" fmla="*/ 10202 h 12960"/>
              <a:gd name="connsiteX61" fmla="*/ 4322 w 5664"/>
              <a:gd name="connsiteY61" fmla="*/ 10548 h 12960"/>
              <a:gd name="connsiteX62" fmla="*/ 4164 w 5664"/>
              <a:gd name="connsiteY62" fmla="*/ 10753 h 12960"/>
              <a:gd name="connsiteX63" fmla="*/ 4053 w 5664"/>
              <a:gd name="connsiteY63" fmla="*/ 11085 h 12960"/>
              <a:gd name="connsiteX64" fmla="*/ 3801 w 5664"/>
              <a:gd name="connsiteY64" fmla="*/ 11367 h 12960"/>
              <a:gd name="connsiteX65" fmla="*/ 3739 w 5664"/>
              <a:gd name="connsiteY65" fmla="*/ 11652 h 12960"/>
              <a:gd name="connsiteX66" fmla="*/ 3599 w 5664"/>
              <a:gd name="connsiteY66" fmla="*/ 11936 h 12960"/>
              <a:gd name="connsiteX67" fmla="*/ 3536 w 5664"/>
              <a:gd name="connsiteY67" fmla="*/ 12156 h 12960"/>
              <a:gd name="connsiteX68" fmla="*/ 3505 w 5664"/>
              <a:gd name="connsiteY68" fmla="*/ 12534 h 12960"/>
              <a:gd name="connsiteX69" fmla="*/ 3276 w 5664"/>
              <a:gd name="connsiteY69" fmla="*/ 12708 h 12960"/>
              <a:gd name="connsiteX70" fmla="*/ 3048 w 5664"/>
              <a:gd name="connsiteY70" fmla="*/ 12866 h 12960"/>
              <a:gd name="connsiteX71" fmla="*/ 2812 w 5664"/>
              <a:gd name="connsiteY71" fmla="*/ 12960 h 12960"/>
              <a:gd name="connsiteX72" fmla="*/ 2464 w 5664"/>
              <a:gd name="connsiteY72" fmla="*/ 12960 h 12960"/>
              <a:gd name="connsiteX73" fmla="*/ 2150 w 5664"/>
              <a:gd name="connsiteY73" fmla="*/ 12677 h 12960"/>
              <a:gd name="connsiteX74" fmla="*/ 1991 w 5664"/>
              <a:gd name="connsiteY74" fmla="*/ 12393 h 12960"/>
              <a:gd name="connsiteX75" fmla="*/ 1944 w 5664"/>
              <a:gd name="connsiteY75" fmla="*/ 12125 h 12960"/>
              <a:gd name="connsiteX76" fmla="*/ 1637 w 5664"/>
              <a:gd name="connsiteY76" fmla="*/ 11825 h 12960"/>
              <a:gd name="connsiteX77" fmla="*/ 1503 w 5664"/>
              <a:gd name="connsiteY77" fmla="*/ 11607 h 12960"/>
              <a:gd name="connsiteX78" fmla="*/ 1543 w 5664"/>
              <a:gd name="connsiteY78" fmla="*/ 11376 h 12960"/>
              <a:gd name="connsiteX79" fmla="*/ 1354 w 5664"/>
              <a:gd name="connsiteY79" fmla="*/ 10855 h 12960"/>
              <a:gd name="connsiteX80" fmla="*/ 1154 w 5664"/>
              <a:gd name="connsiteY80" fmla="*/ 10059 h 12960"/>
              <a:gd name="connsiteX81" fmla="*/ 1211 w 5664"/>
              <a:gd name="connsiteY81" fmla="*/ 9460 h 12960"/>
              <a:gd name="connsiteX82" fmla="*/ 933 w 5664"/>
              <a:gd name="connsiteY82" fmla="*/ 8892 h 12960"/>
              <a:gd name="connsiteX83" fmla="*/ 885 w 5664"/>
              <a:gd name="connsiteY83" fmla="*/ 8514 h 12960"/>
              <a:gd name="connsiteX84" fmla="*/ 857 w 5664"/>
              <a:gd name="connsiteY84" fmla="*/ 8207 h 12960"/>
              <a:gd name="connsiteX85" fmla="*/ 588 w 5664"/>
              <a:gd name="connsiteY85" fmla="*/ 7899 h 12960"/>
              <a:gd name="connsiteX86" fmla="*/ 526 w 5664"/>
              <a:gd name="connsiteY86" fmla="*/ 7568 h 12960"/>
              <a:gd name="connsiteX87" fmla="*/ 399 w 5664"/>
              <a:gd name="connsiteY87" fmla="*/ 6906 h 12960"/>
              <a:gd name="connsiteX88" fmla="*/ 337 w 5664"/>
              <a:gd name="connsiteY88" fmla="*/ 6432 h 12960"/>
              <a:gd name="connsiteX89" fmla="*/ 226 w 5664"/>
              <a:gd name="connsiteY89" fmla="*/ 6212 h 12960"/>
              <a:gd name="connsiteX90" fmla="*/ 226 w 5664"/>
              <a:gd name="connsiteY90" fmla="*/ 5770 h 12960"/>
              <a:gd name="connsiteX91" fmla="*/ 133 w 5664"/>
              <a:gd name="connsiteY91" fmla="*/ 5502 h 12960"/>
              <a:gd name="connsiteX92" fmla="*/ 133 w 5664"/>
              <a:gd name="connsiteY92" fmla="*/ 5140 h 12960"/>
              <a:gd name="connsiteX93" fmla="*/ 22 w 5664"/>
              <a:gd name="connsiteY93" fmla="*/ 4919 h 12960"/>
              <a:gd name="connsiteX94" fmla="*/ 22 w 5664"/>
              <a:gd name="connsiteY94" fmla="*/ 4557 h 12960"/>
              <a:gd name="connsiteX95" fmla="*/ 22 w 5664"/>
              <a:gd name="connsiteY95" fmla="*/ 4557 h 12960"/>
              <a:gd name="connsiteX96" fmla="*/ 29 w 5664"/>
              <a:gd name="connsiteY96" fmla="*/ 4528 h 12960"/>
              <a:gd name="connsiteX97" fmla="*/ 35 w 5664"/>
              <a:gd name="connsiteY97" fmla="*/ 4499 h 12960"/>
              <a:gd name="connsiteX98" fmla="*/ 39 w 5664"/>
              <a:gd name="connsiteY98" fmla="*/ 4463 h 12960"/>
              <a:gd name="connsiteX99" fmla="*/ 42 w 5664"/>
              <a:gd name="connsiteY99" fmla="*/ 4426 h 12960"/>
              <a:gd name="connsiteX100" fmla="*/ 43 w 5664"/>
              <a:gd name="connsiteY100" fmla="*/ 4408 h 12960"/>
              <a:gd name="connsiteX101" fmla="*/ 42 w 5664"/>
              <a:gd name="connsiteY101" fmla="*/ 4390 h 12960"/>
              <a:gd name="connsiteX102" fmla="*/ 39 w 5664"/>
              <a:gd name="connsiteY102" fmla="*/ 4374 h 12960"/>
              <a:gd name="connsiteX103" fmla="*/ 35 w 5664"/>
              <a:gd name="connsiteY103" fmla="*/ 4358 h 12960"/>
              <a:gd name="connsiteX104" fmla="*/ 29 w 5664"/>
              <a:gd name="connsiteY104" fmla="*/ 4346 h 12960"/>
              <a:gd name="connsiteX105" fmla="*/ 22 w 5664"/>
              <a:gd name="connsiteY105" fmla="*/ 4335 h 12960"/>
              <a:gd name="connsiteX106" fmla="*/ 22 w 5664"/>
              <a:gd name="connsiteY106" fmla="*/ 4335 h 12960"/>
              <a:gd name="connsiteX107" fmla="*/ 17 w 5664"/>
              <a:gd name="connsiteY107" fmla="*/ 4331 h 12960"/>
              <a:gd name="connsiteX108" fmla="*/ 14 w 5664"/>
              <a:gd name="connsiteY108" fmla="*/ 4325 h 12960"/>
              <a:gd name="connsiteX109" fmla="*/ 9 w 5664"/>
              <a:gd name="connsiteY109" fmla="*/ 4310 h 12960"/>
              <a:gd name="connsiteX110" fmla="*/ 4 w 5664"/>
              <a:gd name="connsiteY110" fmla="*/ 4293 h 12960"/>
              <a:gd name="connsiteX111" fmla="*/ 1 w 5664"/>
              <a:gd name="connsiteY111" fmla="*/ 4274 h 12960"/>
              <a:gd name="connsiteX112" fmla="*/ 0 w 5664"/>
              <a:gd name="connsiteY112" fmla="*/ 4253 h 12960"/>
              <a:gd name="connsiteX113" fmla="*/ 1 w 5664"/>
              <a:gd name="connsiteY113" fmla="*/ 4230 h 12960"/>
              <a:gd name="connsiteX114" fmla="*/ 4 w 5664"/>
              <a:gd name="connsiteY114" fmla="*/ 4183 h 12960"/>
              <a:gd name="connsiteX115" fmla="*/ 9 w 5664"/>
              <a:gd name="connsiteY115" fmla="*/ 4140 h 12960"/>
              <a:gd name="connsiteX116" fmla="*/ 14 w 5664"/>
              <a:gd name="connsiteY116" fmla="*/ 4103 h 12960"/>
              <a:gd name="connsiteX117" fmla="*/ 22 w 5664"/>
              <a:gd name="connsiteY117" fmla="*/ 4068 h 12960"/>
              <a:gd name="connsiteX118" fmla="*/ 0 w 5664"/>
              <a:gd name="connsiteY118" fmla="*/ 3925 h 12960"/>
              <a:gd name="connsiteX119" fmla="*/ 1637 w 5664"/>
              <a:gd name="connsiteY119" fmla="*/ 1340 h 12960"/>
              <a:gd name="connsiteX120" fmla="*/ 1755 w 5664"/>
              <a:gd name="connsiteY120" fmla="*/ 958 h 12960"/>
              <a:gd name="connsiteX0" fmla="*/ 3103 w 5664"/>
              <a:gd name="connsiteY0" fmla="*/ 426 h 12960"/>
              <a:gd name="connsiteX1" fmla="*/ 3338 w 5664"/>
              <a:gd name="connsiteY1" fmla="*/ 630 h 12960"/>
              <a:gd name="connsiteX2" fmla="*/ 3527 w 5664"/>
              <a:gd name="connsiteY2" fmla="*/ 646 h 12960"/>
              <a:gd name="connsiteX3" fmla="*/ 3622 w 5664"/>
              <a:gd name="connsiteY3" fmla="*/ 740 h 12960"/>
              <a:gd name="connsiteX4" fmla="*/ 3622 w 5664"/>
              <a:gd name="connsiteY4" fmla="*/ 835 h 12960"/>
              <a:gd name="connsiteX5" fmla="*/ 3748 w 5664"/>
              <a:gd name="connsiteY5" fmla="*/ 883 h 12960"/>
              <a:gd name="connsiteX6" fmla="*/ 3906 w 5664"/>
              <a:gd name="connsiteY6" fmla="*/ 1008 h 12960"/>
              <a:gd name="connsiteX7" fmla="*/ 4009 w 5664"/>
              <a:gd name="connsiteY7" fmla="*/ 1122 h 12960"/>
              <a:gd name="connsiteX8" fmla="*/ 4072 w 5664"/>
              <a:gd name="connsiteY8" fmla="*/ 1359 h 12960"/>
              <a:gd name="connsiteX9" fmla="*/ 4213 w 5664"/>
              <a:gd name="connsiteY9" fmla="*/ 1418 h 12960"/>
              <a:gd name="connsiteX10" fmla="*/ 4249 w 5664"/>
              <a:gd name="connsiteY10" fmla="*/ 1572 h 12960"/>
              <a:gd name="connsiteX11" fmla="*/ 4391 w 5664"/>
              <a:gd name="connsiteY11" fmla="*/ 1821 h 12960"/>
              <a:gd name="connsiteX12" fmla="*/ 4581 w 5664"/>
              <a:gd name="connsiteY12" fmla="*/ 2009 h 12960"/>
              <a:gd name="connsiteX13" fmla="*/ 4604 w 5664"/>
              <a:gd name="connsiteY13" fmla="*/ 2330 h 12960"/>
              <a:gd name="connsiteX14" fmla="*/ 4722 w 5664"/>
              <a:gd name="connsiteY14" fmla="*/ 2530 h 12960"/>
              <a:gd name="connsiteX15" fmla="*/ 5018 w 5664"/>
              <a:gd name="connsiteY15" fmla="*/ 2685 h 12960"/>
              <a:gd name="connsiteX16" fmla="*/ 5112 w 5664"/>
              <a:gd name="connsiteY16" fmla="*/ 2803 h 12960"/>
              <a:gd name="connsiteX17" fmla="*/ 5159 w 5664"/>
              <a:gd name="connsiteY17" fmla="*/ 2944 h 12960"/>
              <a:gd name="connsiteX18" fmla="*/ 5243 w 5664"/>
              <a:gd name="connsiteY18" fmla="*/ 3027 h 12960"/>
              <a:gd name="connsiteX19" fmla="*/ 5432 w 5664"/>
              <a:gd name="connsiteY19" fmla="*/ 3288 h 12960"/>
              <a:gd name="connsiteX20" fmla="*/ 5523 w 5664"/>
              <a:gd name="connsiteY20" fmla="*/ 3563 h 12960"/>
              <a:gd name="connsiteX21" fmla="*/ 5585 w 5664"/>
              <a:gd name="connsiteY21" fmla="*/ 3642 h 12960"/>
              <a:gd name="connsiteX22" fmla="*/ 5606 w 5664"/>
              <a:gd name="connsiteY22" fmla="*/ 3725 h 12960"/>
              <a:gd name="connsiteX23" fmla="*/ 5664 w 5664"/>
              <a:gd name="connsiteY23" fmla="*/ 3863 h 12960"/>
              <a:gd name="connsiteX24" fmla="*/ 5664 w 5664"/>
              <a:gd name="connsiteY24" fmla="*/ 4162 h 12960"/>
              <a:gd name="connsiteX25" fmla="*/ 5664 w 5664"/>
              <a:gd name="connsiteY25" fmla="*/ 4351 h 12960"/>
              <a:gd name="connsiteX26" fmla="*/ 5491 w 5664"/>
              <a:gd name="connsiteY26" fmla="*/ 4753 h 12960"/>
              <a:gd name="connsiteX27" fmla="*/ 5585 w 5664"/>
              <a:gd name="connsiteY27" fmla="*/ 5249 h 12960"/>
              <a:gd name="connsiteX28" fmla="*/ 5523 w 5664"/>
              <a:gd name="connsiteY28" fmla="*/ 5408 h 12960"/>
              <a:gd name="connsiteX29" fmla="*/ 5539 w 5664"/>
              <a:gd name="connsiteY29" fmla="*/ 5613 h 12960"/>
              <a:gd name="connsiteX30" fmla="*/ 5443 w 5664"/>
              <a:gd name="connsiteY30" fmla="*/ 6196 h 12960"/>
              <a:gd name="connsiteX31" fmla="*/ 5318 w 5664"/>
              <a:gd name="connsiteY31" fmla="*/ 7142 h 12960"/>
              <a:gd name="connsiteX32" fmla="*/ 5096 w 5664"/>
              <a:gd name="connsiteY32" fmla="*/ 7442 h 12960"/>
              <a:gd name="connsiteX33" fmla="*/ 4923 w 5664"/>
              <a:gd name="connsiteY33" fmla="*/ 7977 h 12960"/>
              <a:gd name="connsiteX34" fmla="*/ 4779 w 5664"/>
              <a:gd name="connsiteY34" fmla="*/ 8277 h 12960"/>
              <a:gd name="connsiteX35" fmla="*/ 4685 w 5664"/>
              <a:gd name="connsiteY35" fmla="*/ 8609 h 12960"/>
              <a:gd name="connsiteX36" fmla="*/ 4669 w 5664"/>
              <a:gd name="connsiteY36" fmla="*/ 8971 h 12960"/>
              <a:gd name="connsiteX37" fmla="*/ 4479 w 5664"/>
              <a:gd name="connsiteY37" fmla="*/ 9303 h 12960"/>
              <a:gd name="connsiteX38" fmla="*/ 4495 w 5664"/>
              <a:gd name="connsiteY38" fmla="*/ 9413 h 12960"/>
              <a:gd name="connsiteX39" fmla="*/ 4385 w 5664"/>
              <a:gd name="connsiteY39" fmla="*/ 9586 h 12960"/>
              <a:gd name="connsiteX40" fmla="*/ 4290 w 5664"/>
              <a:gd name="connsiteY40" fmla="*/ 9933 h 12960"/>
              <a:gd name="connsiteX41" fmla="*/ 4290 w 5664"/>
              <a:gd name="connsiteY41" fmla="*/ 10202 h 12960"/>
              <a:gd name="connsiteX42" fmla="*/ 4322 w 5664"/>
              <a:gd name="connsiteY42" fmla="*/ 10548 h 12960"/>
              <a:gd name="connsiteX43" fmla="*/ 4164 w 5664"/>
              <a:gd name="connsiteY43" fmla="*/ 10753 h 12960"/>
              <a:gd name="connsiteX44" fmla="*/ 4053 w 5664"/>
              <a:gd name="connsiteY44" fmla="*/ 11085 h 12960"/>
              <a:gd name="connsiteX45" fmla="*/ 3801 w 5664"/>
              <a:gd name="connsiteY45" fmla="*/ 11367 h 12960"/>
              <a:gd name="connsiteX46" fmla="*/ 3739 w 5664"/>
              <a:gd name="connsiteY46" fmla="*/ 11652 h 12960"/>
              <a:gd name="connsiteX47" fmla="*/ 3599 w 5664"/>
              <a:gd name="connsiteY47" fmla="*/ 11936 h 12960"/>
              <a:gd name="connsiteX48" fmla="*/ 3536 w 5664"/>
              <a:gd name="connsiteY48" fmla="*/ 12156 h 12960"/>
              <a:gd name="connsiteX49" fmla="*/ 3505 w 5664"/>
              <a:gd name="connsiteY49" fmla="*/ 12534 h 12960"/>
              <a:gd name="connsiteX50" fmla="*/ 3276 w 5664"/>
              <a:gd name="connsiteY50" fmla="*/ 12708 h 12960"/>
              <a:gd name="connsiteX51" fmla="*/ 3048 w 5664"/>
              <a:gd name="connsiteY51" fmla="*/ 12866 h 12960"/>
              <a:gd name="connsiteX52" fmla="*/ 2812 w 5664"/>
              <a:gd name="connsiteY52" fmla="*/ 12960 h 12960"/>
              <a:gd name="connsiteX53" fmla="*/ 2464 w 5664"/>
              <a:gd name="connsiteY53" fmla="*/ 12960 h 12960"/>
              <a:gd name="connsiteX54" fmla="*/ 2150 w 5664"/>
              <a:gd name="connsiteY54" fmla="*/ 12677 h 12960"/>
              <a:gd name="connsiteX55" fmla="*/ 1991 w 5664"/>
              <a:gd name="connsiteY55" fmla="*/ 12393 h 12960"/>
              <a:gd name="connsiteX56" fmla="*/ 1944 w 5664"/>
              <a:gd name="connsiteY56" fmla="*/ 12125 h 12960"/>
              <a:gd name="connsiteX57" fmla="*/ 1637 w 5664"/>
              <a:gd name="connsiteY57" fmla="*/ 11825 h 12960"/>
              <a:gd name="connsiteX58" fmla="*/ 1503 w 5664"/>
              <a:gd name="connsiteY58" fmla="*/ 11607 h 12960"/>
              <a:gd name="connsiteX59" fmla="*/ 1543 w 5664"/>
              <a:gd name="connsiteY59" fmla="*/ 11376 h 12960"/>
              <a:gd name="connsiteX60" fmla="*/ 1354 w 5664"/>
              <a:gd name="connsiteY60" fmla="*/ 10855 h 12960"/>
              <a:gd name="connsiteX61" fmla="*/ 1154 w 5664"/>
              <a:gd name="connsiteY61" fmla="*/ 10059 h 12960"/>
              <a:gd name="connsiteX62" fmla="*/ 1211 w 5664"/>
              <a:gd name="connsiteY62" fmla="*/ 9460 h 12960"/>
              <a:gd name="connsiteX63" fmla="*/ 933 w 5664"/>
              <a:gd name="connsiteY63" fmla="*/ 8892 h 12960"/>
              <a:gd name="connsiteX64" fmla="*/ 885 w 5664"/>
              <a:gd name="connsiteY64" fmla="*/ 8514 h 12960"/>
              <a:gd name="connsiteX65" fmla="*/ 857 w 5664"/>
              <a:gd name="connsiteY65" fmla="*/ 8207 h 12960"/>
              <a:gd name="connsiteX66" fmla="*/ 588 w 5664"/>
              <a:gd name="connsiteY66" fmla="*/ 7899 h 12960"/>
              <a:gd name="connsiteX67" fmla="*/ 526 w 5664"/>
              <a:gd name="connsiteY67" fmla="*/ 7568 h 12960"/>
              <a:gd name="connsiteX68" fmla="*/ 399 w 5664"/>
              <a:gd name="connsiteY68" fmla="*/ 6906 h 12960"/>
              <a:gd name="connsiteX69" fmla="*/ 337 w 5664"/>
              <a:gd name="connsiteY69" fmla="*/ 6432 h 12960"/>
              <a:gd name="connsiteX70" fmla="*/ 226 w 5664"/>
              <a:gd name="connsiteY70" fmla="*/ 6212 h 12960"/>
              <a:gd name="connsiteX71" fmla="*/ 226 w 5664"/>
              <a:gd name="connsiteY71" fmla="*/ 5770 h 12960"/>
              <a:gd name="connsiteX72" fmla="*/ 133 w 5664"/>
              <a:gd name="connsiteY72" fmla="*/ 5502 h 12960"/>
              <a:gd name="connsiteX73" fmla="*/ 133 w 5664"/>
              <a:gd name="connsiteY73" fmla="*/ 5140 h 12960"/>
              <a:gd name="connsiteX74" fmla="*/ 22 w 5664"/>
              <a:gd name="connsiteY74" fmla="*/ 4919 h 12960"/>
              <a:gd name="connsiteX75" fmla="*/ 22 w 5664"/>
              <a:gd name="connsiteY75" fmla="*/ 4557 h 12960"/>
              <a:gd name="connsiteX76" fmla="*/ 22 w 5664"/>
              <a:gd name="connsiteY76" fmla="*/ 4557 h 12960"/>
              <a:gd name="connsiteX77" fmla="*/ 29 w 5664"/>
              <a:gd name="connsiteY77" fmla="*/ 4528 h 12960"/>
              <a:gd name="connsiteX78" fmla="*/ 35 w 5664"/>
              <a:gd name="connsiteY78" fmla="*/ 4499 h 12960"/>
              <a:gd name="connsiteX79" fmla="*/ 39 w 5664"/>
              <a:gd name="connsiteY79" fmla="*/ 4463 h 12960"/>
              <a:gd name="connsiteX80" fmla="*/ 42 w 5664"/>
              <a:gd name="connsiteY80" fmla="*/ 4426 h 12960"/>
              <a:gd name="connsiteX81" fmla="*/ 43 w 5664"/>
              <a:gd name="connsiteY81" fmla="*/ 4408 h 12960"/>
              <a:gd name="connsiteX82" fmla="*/ 42 w 5664"/>
              <a:gd name="connsiteY82" fmla="*/ 4390 h 12960"/>
              <a:gd name="connsiteX83" fmla="*/ 39 w 5664"/>
              <a:gd name="connsiteY83" fmla="*/ 4374 h 12960"/>
              <a:gd name="connsiteX84" fmla="*/ 35 w 5664"/>
              <a:gd name="connsiteY84" fmla="*/ 4358 h 12960"/>
              <a:gd name="connsiteX85" fmla="*/ 29 w 5664"/>
              <a:gd name="connsiteY85" fmla="*/ 4346 h 12960"/>
              <a:gd name="connsiteX86" fmla="*/ 22 w 5664"/>
              <a:gd name="connsiteY86" fmla="*/ 4335 h 12960"/>
              <a:gd name="connsiteX87" fmla="*/ 22 w 5664"/>
              <a:gd name="connsiteY87" fmla="*/ 4335 h 12960"/>
              <a:gd name="connsiteX88" fmla="*/ 17 w 5664"/>
              <a:gd name="connsiteY88" fmla="*/ 4331 h 12960"/>
              <a:gd name="connsiteX89" fmla="*/ 14 w 5664"/>
              <a:gd name="connsiteY89" fmla="*/ 4325 h 12960"/>
              <a:gd name="connsiteX90" fmla="*/ 9 w 5664"/>
              <a:gd name="connsiteY90" fmla="*/ 4310 h 12960"/>
              <a:gd name="connsiteX91" fmla="*/ 4 w 5664"/>
              <a:gd name="connsiteY91" fmla="*/ 4293 h 12960"/>
              <a:gd name="connsiteX92" fmla="*/ 1 w 5664"/>
              <a:gd name="connsiteY92" fmla="*/ 4274 h 12960"/>
              <a:gd name="connsiteX93" fmla="*/ 0 w 5664"/>
              <a:gd name="connsiteY93" fmla="*/ 4253 h 12960"/>
              <a:gd name="connsiteX94" fmla="*/ 1 w 5664"/>
              <a:gd name="connsiteY94" fmla="*/ 4230 h 12960"/>
              <a:gd name="connsiteX95" fmla="*/ 4 w 5664"/>
              <a:gd name="connsiteY95" fmla="*/ 4183 h 12960"/>
              <a:gd name="connsiteX96" fmla="*/ 9 w 5664"/>
              <a:gd name="connsiteY96" fmla="*/ 4140 h 12960"/>
              <a:gd name="connsiteX97" fmla="*/ 14 w 5664"/>
              <a:gd name="connsiteY97" fmla="*/ 4103 h 12960"/>
              <a:gd name="connsiteX98" fmla="*/ 22 w 5664"/>
              <a:gd name="connsiteY98" fmla="*/ 4068 h 12960"/>
              <a:gd name="connsiteX99" fmla="*/ 0 w 5664"/>
              <a:gd name="connsiteY99" fmla="*/ 3925 h 12960"/>
              <a:gd name="connsiteX100" fmla="*/ 1637 w 5664"/>
              <a:gd name="connsiteY100" fmla="*/ 1340 h 12960"/>
              <a:gd name="connsiteX101" fmla="*/ 1755 w 5664"/>
              <a:gd name="connsiteY101" fmla="*/ 958 h 12960"/>
              <a:gd name="connsiteX102" fmla="*/ 1841 w 5664"/>
              <a:gd name="connsiteY102" fmla="*/ 740 h 12960"/>
              <a:gd name="connsiteX103" fmla="*/ 2046 w 5664"/>
              <a:gd name="connsiteY103" fmla="*/ 646 h 12960"/>
              <a:gd name="connsiteX104" fmla="*/ 2156 w 5664"/>
              <a:gd name="connsiteY104" fmla="*/ 489 h 12960"/>
              <a:gd name="connsiteX105" fmla="*/ 2362 w 5664"/>
              <a:gd name="connsiteY105" fmla="*/ 157 h 12960"/>
              <a:gd name="connsiteX106" fmla="*/ 2567 w 5664"/>
              <a:gd name="connsiteY106" fmla="*/ 0 h 12960"/>
              <a:gd name="connsiteX107" fmla="*/ 2708 w 5664"/>
              <a:gd name="connsiteY107" fmla="*/ 0 h 12960"/>
              <a:gd name="connsiteX108" fmla="*/ 2708 w 5664"/>
              <a:gd name="connsiteY108" fmla="*/ 0 h 12960"/>
              <a:gd name="connsiteX109" fmla="*/ 2721 w 5664"/>
              <a:gd name="connsiteY109" fmla="*/ 7 h 12960"/>
              <a:gd name="connsiteX110" fmla="*/ 2734 w 5664"/>
              <a:gd name="connsiteY110" fmla="*/ 17 h 12960"/>
              <a:gd name="connsiteX111" fmla="*/ 2750 w 5664"/>
              <a:gd name="connsiteY111" fmla="*/ 29 h 12960"/>
              <a:gd name="connsiteX112" fmla="*/ 2782 w 5664"/>
              <a:gd name="connsiteY112" fmla="*/ 59 h 12960"/>
              <a:gd name="connsiteX113" fmla="*/ 2799 w 5664"/>
              <a:gd name="connsiteY113" fmla="*/ 85 h 12960"/>
              <a:gd name="connsiteX114" fmla="*/ 2803 w 5664"/>
              <a:gd name="connsiteY114" fmla="*/ 94 h 12960"/>
              <a:gd name="connsiteX115" fmla="*/ 2803 w 5664"/>
              <a:gd name="connsiteY115" fmla="*/ 94 h 12960"/>
              <a:gd name="connsiteX116" fmla="*/ 2806 w 5664"/>
              <a:gd name="connsiteY116" fmla="*/ 102 h 12960"/>
              <a:gd name="connsiteX117" fmla="*/ 2812 w 5664"/>
              <a:gd name="connsiteY117" fmla="*/ 111 h 12960"/>
              <a:gd name="connsiteX118" fmla="*/ 2820 w 5664"/>
              <a:gd name="connsiteY118" fmla="*/ 120 h 12960"/>
              <a:gd name="connsiteX119" fmla="*/ 3070 w 5664"/>
              <a:gd name="connsiteY119" fmla="*/ 358 h 12960"/>
              <a:gd name="connsiteX0" fmla="*/ 3103 w 5664"/>
              <a:gd name="connsiteY0" fmla="*/ 426 h 12960"/>
              <a:gd name="connsiteX1" fmla="*/ 3338 w 5664"/>
              <a:gd name="connsiteY1" fmla="*/ 630 h 12960"/>
              <a:gd name="connsiteX2" fmla="*/ 3527 w 5664"/>
              <a:gd name="connsiteY2" fmla="*/ 646 h 12960"/>
              <a:gd name="connsiteX3" fmla="*/ 3622 w 5664"/>
              <a:gd name="connsiteY3" fmla="*/ 740 h 12960"/>
              <a:gd name="connsiteX4" fmla="*/ 3622 w 5664"/>
              <a:gd name="connsiteY4" fmla="*/ 835 h 12960"/>
              <a:gd name="connsiteX5" fmla="*/ 3748 w 5664"/>
              <a:gd name="connsiteY5" fmla="*/ 883 h 12960"/>
              <a:gd name="connsiteX6" fmla="*/ 3906 w 5664"/>
              <a:gd name="connsiteY6" fmla="*/ 1008 h 12960"/>
              <a:gd name="connsiteX7" fmla="*/ 4009 w 5664"/>
              <a:gd name="connsiteY7" fmla="*/ 1122 h 12960"/>
              <a:gd name="connsiteX8" fmla="*/ 4072 w 5664"/>
              <a:gd name="connsiteY8" fmla="*/ 1359 h 12960"/>
              <a:gd name="connsiteX9" fmla="*/ 4213 w 5664"/>
              <a:gd name="connsiteY9" fmla="*/ 1418 h 12960"/>
              <a:gd name="connsiteX10" fmla="*/ 4249 w 5664"/>
              <a:gd name="connsiteY10" fmla="*/ 1572 h 12960"/>
              <a:gd name="connsiteX11" fmla="*/ 4391 w 5664"/>
              <a:gd name="connsiteY11" fmla="*/ 1821 h 12960"/>
              <a:gd name="connsiteX12" fmla="*/ 4581 w 5664"/>
              <a:gd name="connsiteY12" fmla="*/ 2009 h 12960"/>
              <a:gd name="connsiteX13" fmla="*/ 4604 w 5664"/>
              <a:gd name="connsiteY13" fmla="*/ 2330 h 12960"/>
              <a:gd name="connsiteX14" fmla="*/ 4722 w 5664"/>
              <a:gd name="connsiteY14" fmla="*/ 2530 h 12960"/>
              <a:gd name="connsiteX15" fmla="*/ 5018 w 5664"/>
              <a:gd name="connsiteY15" fmla="*/ 2685 h 12960"/>
              <a:gd name="connsiteX16" fmla="*/ 5112 w 5664"/>
              <a:gd name="connsiteY16" fmla="*/ 2803 h 12960"/>
              <a:gd name="connsiteX17" fmla="*/ 5159 w 5664"/>
              <a:gd name="connsiteY17" fmla="*/ 2944 h 12960"/>
              <a:gd name="connsiteX18" fmla="*/ 5243 w 5664"/>
              <a:gd name="connsiteY18" fmla="*/ 3027 h 12960"/>
              <a:gd name="connsiteX19" fmla="*/ 5432 w 5664"/>
              <a:gd name="connsiteY19" fmla="*/ 3288 h 12960"/>
              <a:gd name="connsiteX20" fmla="*/ 5523 w 5664"/>
              <a:gd name="connsiteY20" fmla="*/ 3563 h 12960"/>
              <a:gd name="connsiteX21" fmla="*/ 5585 w 5664"/>
              <a:gd name="connsiteY21" fmla="*/ 3642 h 12960"/>
              <a:gd name="connsiteX22" fmla="*/ 5606 w 5664"/>
              <a:gd name="connsiteY22" fmla="*/ 3725 h 12960"/>
              <a:gd name="connsiteX23" fmla="*/ 5664 w 5664"/>
              <a:gd name="connsiteY23" fmla="*/ 3863 h 12960"/>
              <a:gd name="connsiteX24" fmla="*/ 5664 w 5664"/>
              <a:gd name="connsiteY24" fmla="*/ 4162 h 12960"/>
              <a:gd name="connsiteX25" fmla="*/ 5664 w 5664"/>
              <a:gd name="connsiteY25" fmla="*/ 4351 h 12960"/>
              <a:gd name="connsiteX26" fmla="*/ 5491 w 5664"/>
              <a:gd name="connsiteY26" fmla="*/ 4753 h 12960"/>
              <a:gd name="connsiteX27" fmla="*/ 5585 w 5664"/>
              <a:gd name="connsiteY27" fmla="*/ 5249 h 12960"/>
              <a:gd name="connsiteX28" fmla="*/ 5523 w 5664"/>
              <a:gd name="connsiteY28" fmla="*/ 5408 h 12960"/>
              <a:gd name="connsiteX29" fmla="*/ 5539 w 5664"/>
              <a:gd name="connsiteY29" fmla="*/ 5613 h 12960"/>
              <a:gd name="connsiteX30" fmla="*/ 5443 w 5664"/>
              <a:gd name="connsiteY30" fmla="*/ 6196 h 12960"/>
              <a:gd name="connsiteX31" fmla="*/ 5318 w 5664"/>
              <a:gd name="connsiteY31" fmla="*/ 7142 h 12960"/>
              <a:gd name="connsiteX32" fmla="*/ 5096 w 5664"/>
              <a:gd name="connsiteY32" fmla="*/ 7442 h 12960"/>
              <a:gd name="connsiteX33" fmla="*/ 4923 w 5664"/>
              <a:gd name="connsiteY33" fmla="*/ 7977 h 12960"/>
              <a:gd name="connsiteX34" fmla="*/ 4779 w 5664"/>
              <a:gd name="connsiteY34" fmla="*/ 8277 h 12960"/>
              <a:gd name="connsiteX35" fmla="*/ 4685 w 5664"/>
              <a:gd name="connsiteY35" fmla="*/ 8609 h 12960"/>
              <a:gd name="connsiteX36" fmla="*/ 4669 w 5664"/>
              <a:gd name="connsiteY36" fmla="*/ 8971 h 12960"/>
              <a:gd name="connsiteX37" fmla="*/ 4479 w 5664"/>
              <a:gd name="connsiteY37" fmla="*/ 9303 h 12960"/>
              <a:gd name="connsiteX38" fmla="*/ 4495 w 5664"/>
              <a:gd name="connsiteY38" fmla="*/ 9413 h 12960"/>
              <a:gd name="connsiteX39" fmla="*/ 4385 w 5664"/>
              <a:gd name="connsiteY39" fmla="*/ 9586 h 12960"/>
              <a:gd name="connsiteX40" fmla="*/ 4290 w 5664"/>
              <a:gd name="connsiteY40" fmla="*/ 9933 h 12960"/>
              <a:gd name="connsiteX41" fmla="*/ 4290 w 5664"/>
              <a:gd name="connsiteY41" fmla="*/ 10202 h 12960"/>
              <a:gd name="connsiteX42" fmla="*/ 4322 w 5664"/>
              <a:gd name="connsiteY42" fmla="*/ 10548 h 12960"/>
              <a:gd name="connsiteX43" fmla="*/ 4164 w 5664"/>
              <a:gd name="connsiteY43" fmla="*/ 10753 h 12960"/>
              <a:gd name="connsiteX44" fmla="*/ 4053 w 5664"/>
              <a:gd name="connsiteY44" fmla="*/ 11085 h 12960"/>
              <a:gd name="connsiteX45" fmla="*/ 3801 w 5664"/>
              <a:gd name="connsiteY45" fmla="*/ 11367 h 12960"/>
              <a:gd name="connsiteX46" fmla="*/ 3739 w 5664"/>
              <a:gd name="connsiteY46" fmla="*/ 11652 h 12960"/>
              <a:gd name="connsiteX47" fmla="*/ 3599 w 5664"/>
              <a:gd name="connsiteY47" fmla="*/ 11936 h 12960"/>
              <a:gd name="connsiteX48" fmla="*/ 3536 w 5664"/>
              <a:gd name="connsiteY48" fmla="*/ 12156 h 12960"/>
              <a:gd name="connsiteX49" fmla="*/ 3505 w 5664"/>
              <a:gd name="connsiteY49" fmla="*/ 12534 h 12960"/>
              <a:gd name="connsiteX50" fmla="*/ 3276 w 5664"/>
              <a:gd name="connsiteY50" fmla="*/ 12708 h 12960"/>
              <a:gd name="connsiteX51" fmla="*/ 3048 w 5664"/>
              <a:gd name="connsiteY51" fmla="*/ 12866 h 12960"/>
              <a:gd name="connsiteX52" fmla="*/ 2812 w 5664"/>
              <a:gd name="connsiteY52" fmla="*/ 12960 h 12960"/>
              <a:gd name="connsiteX53" fmla="*/ 2464 w 5664"/>
              <a:gd name="connsiteY53" fmla="*/ 12960 h 12960"/>
              <a:gd name="connsiteX54" fmla="*/ 2150 w 5664"/>
              <a:gd name="connsiteY54" fmla="*/ 12677 h 12960"/>
              <a:gd name="connsiteX55" fmla="*/ 1991 w 5664"/>
              <a:gd name="connsiteY55" fmla="*/ 12393 h 12960"/>
              <a:gd name="connsiteX56" fmla="*/ 1944 w 5664"/>
              <a:gd name="connsiteY56" fmla="*/ 12125 h 12960"/>
              <a:gd name="connsiteX57" fmla="*/ 1637 w 5664"/>
              <a:gd name="connsiteY57" fmla="*/ 11825 h 12960"/>
              <a:gd name="connsiteX58" fmla="*/ 1503 w 5664"/>
              <a:gd name="connsiteY58" fmla="*/ 11607 h 12960"/>
              <a:gd name="connsiteX59" fmla="*/ 1543 w 5664"/>
              <a:gd name="connsiteY59" fmla="*/ 11376 h 12960"/>
              <a:gd name="connsiteX60" fmla="*/ 1354 w 5664"/>
              <a:gd name="connsiteY60" fmla="*/ 10855 h 12960"/>
              <a:gd name="connsiteX61" fmla="*/ 1154 w 5664"/>
              <a:gd name="connsiteY61" fmla="*/ 10059 h 12960"/>
              <a:gd name="connsiteX62" fmla="*/ 1211 w 5664"/>
              <a:gd name="connsiteY62" fmla="*/ 9460 h 12960"/>
              <a:gd name="connsiteX63" fmla="*/ 933 w 5664"/>
              <a:gd name="connsiteY63" fmla="*/ 8892 h 12960"/>
              <a:gd name="connsiteX64" fmla="*/ 885 w 5664"/>
              <a:gd name="connsiteY64" fmla="*/ 8514 h 12960"/>
              <a:gd name="connsiteX65" fmla="*/ 857 w 5664"/>
              <a:gd name="connsiteY65" fmla="*/ 8207 h 12960"/>
              <a:gd name="connsiteX66" fmla="*/ 588 w 5664"/>
              <a:gd name="connsiteY66" fmla="*/ 7899 h 12960"/>
              <a:gd name="connsiteX67" fmla="*/ 526 w 5664"/>
              <a:gd name="connsiteY67" fmla="*/ 7568 h 12960"/>
              <a:gd name="connsiteX68" fmla="*/ 399 w 5664"/>
              <a:gd name="connsiteY68" fmla="*/ 6906 h 12960"/>
              <a:gd name="connsiteX69" fmla="*/ 337 w 5664"/>
              <a:gd name="connsiteY69" fmla="*/ 6432 h 12960"/>
              <a:gd name="connsiteX70" fmla="*/ 226 w 5664"/>
              <a:gd name="connsiteY70" fmla="*/ 6212 h 12960"/>
              <a:gd name="connsiteX71" fmla="*/ 226 w 5664"/>
              <a:gd name="connsiteY71" fmla="*/ 5770 h 12960"/>
              <a:gd name="connsiteX72" fmla="*/ 133 w 5664"/>
              <a:gd name="connsiteY72" fmla="*/ 5502 h 12960"/>
              <a:gd name="connsiteX73" fmla="*/ 133 w 5664"/>
              <a:gd name="connsiteY73" fmla="*/ 5140 h 12960"/>
              <a:gd name="connsiteX74" fmla="*/ 22 w 5664"/>
              <a:gd name="connsiteY74" fmla="*/ 4919 h 12960"/>
              <a:gd name="connsiteX75" fmla="*/ 22 w 5664"/>
              <a:gd name="connsiteY75" fmla="*/ 4557 h 12960"/>
              <a:gd name="connsiteX76" fmla="*/ 22 w 5664"/>
              <a:gd name="connsiteY76" fmla="*/ 4557 h 12960"/>
              <a:gd name="connsiteX77" fmla="*/ 29 w 5664"/>
              <a:gd name="connsiteY77" fmla="*/ 4528 h 12960"/>
              <a:gd name="connsiteX78" fmla="*/ 35 w 5664"/>
              <a:gd name="connsiteY78" fmla="*/ 4499 h 12960"/>
              <a:gd name="connsiteX79" fmla="*/ 39 w 5664"/>
              <a:gd name="connsiteY79" fmla="*/ 4463 h 12960"/>
              <a:gd name="connsiteX80" fmla="*/ 42 w 5664"/>
              <a:gd name="connsiteY80" fmla="*/ 4426 h 12960"/>
              <a:gd name="connsiteX81" fmla="*/ 43 w 5664"/>
              <a:gd name="connsiteY81" fmla="*/ 4408 h 12960"/>
              <a:gd name="connsiteX82" fmla="*/ 42 w 5664"/>
              <a:gd name="connsiteY82" fmla="*/ 4390 h 12960"/>
              <a:gd name="connsiteX83" fmla="*/ 39 w 5664"/>
              <a:gd name="connsiteY83" fmla="*/ 4374 h 12960"/>
              <a:gd name="connsiteX84" fmla="*/ 35 w 5664"/>
              <a:gd name="connsiteY84" fmla="*/ 4358 h 12960"/>
              <a:gd name="connsiteX85" fmla="*/ 29 w 5664"/>
              <a:gd name="connsiteY85" fmla="*/ 4346 h 12960"/>
              <a:gd name="connsiteX86" fmla="*/ 22 w 5664"/>
              <a:gd name="connsiteY86" fmla="*/ 4335 h 12960"/>
              <a:gd name="connsiteX87" fmla="*/ 22 w 5664"/>
              <a:gd name="connsiteY87" fmla="*/ 4335 h 12960"/>
              <a:gd name="connsiteX88" fmla="*/ 17 w 5664"/>
              <a:gd name="connsiteY88" fmla="*/ 4331 h 12960"/>
              <a:gd name="connsiteX89" fmla="*/ 14 w 5664"/>
              <a:gd name="connsiteY89" fmla="*/ 4325 h 12960"/>
              <a:gd name="connsiteX90" fmla="*/ 9 w 5664"/>
              <a:gd name="connsiteY90" fmla="*/ 4310 h 12960"/>
              <a:gd name="connsiteX91" fmla="*/ 4 w 5664"/>
              <a:gd name="connsiteY91" fmla="*/ 4293 h 12960"/>
              <a:gd name="connsiteX92" fmla="*/ 1 w 5664"/>
              <a:gd name="connsiteY92" fmla="*/ 4274 h 12960"/>
              <a:gd name="connsiteX93" fmla="*/ 0 w 5664"/>
              <a:gd name="connsiteY93" fmla="*/ 4253 h 12960"/>
              <a:gd name="connsiteX94" fmla="*/ 1 w 5664"/>
              <a:gd name="connsiteY94" fmla="*/ 4230 h 12960"/>
              <a:gd name="connsiteX95" fmla="*/ 4 w 5664"/>
              <a:gd name="connsiteY95" fmla="*/ 4183 h 12960"/>
              <a:gd name="connsiteX96" fmla="*/ 9 w 5664"/>
              <a:gd name="connsiteY96" fmla="*/ 4140 h 12960"/>
              <a:gd name="connsiteX97" fmla="*/ 14 w 5664"/>
              <a:gd name="connsiteY97" fmla="*/ 4103 h 12960"/>
              <a:gd name="connsiteX98" fmla="*/ 22 w 5664"/>
              <a:gd name="connsiteY98" fmla="*/ 4068 h 12960"/>
              <a:gd name="connsiteX99" fmla="*/ 0 w 5664"/>
              <a:gd name="connsiteY99" fmla="*/ 3925 h 12960"/>
              <a:gd name="connsiteX100" fmla="*/ 1637 w 5664"/>
              <a:gd name="connsiteY100" fmla="*/ 1340 h 12960"/>
              <a:gd name="connsiteX101" fmla="*/ 1755 w 5664"/>
              <a:gd name="connsiteY101" fmla="*/ 958 h 12960"/>
              <a:gd name="connsiteX102" fmla="*/ 1841 w 5664"/>
              <a:gd name="connsiteY102" fmla="*/ 740 h 12960"/>
              <a:gd name="connsiteX103" fmla="*/ 2046 w 5664"/>
              <a:gd name="connsiteY103" fmla="*/ 646 h 12960"/>
              <a:gd name="connsiteX104" fmla="*/ 2156 w 5664"/>
              <a:gd name="connsiteY104" fmla="*/ 489 h 12960"/>
              <a:gd name="connsiteX105" fmla="*/ 2362 w 5664"/>
              <a:gd name="connsiteY105" fmla="*/ 157 h 12960"/>
              <a:gd name="connsiteX106" fmla="*/ 2567 w 5664"/>
              <a:gd name="connsiteY106" fmla="*/ 0 h 12960"/>
              <a:gd name="connsiteX107" fmla="*/ 2708 w 5664"/>
              <a:gd name="connsiteY107" fmla="*/ 0 h 12960"/>
              <a:gd name="connsiteX108" fmla="*/ 2708 w 5664"/>
              <a:gd name="connsiteY108" fmla="*/ 0 h 12960"/>
              <a:gd name="connsiteX109" fmla="*/ 2721 w 5664"/>
              <a:gd name="connsiteY109" fmla="*/ 7 h 12960"/>
              <a:gd name="connsiteX110" fmla="*/ 2734 w 5664"/>
              <a:gd name="connsiteY110" fmla="*/ 17 h 12960"/>
              <a:gd name="connsiteX111" fmla="*/ 2750 w 5664"/>
              <a:gd name="connsiteY111" fmla="*/ 29 h 12960"/>
              <a:gd name="connsiteX112" fmla="*/ 2782 w 5664"/>
              <a:gd name="connsiteY112" fmla="*/ 59 h 12960"/>
              <a:gd name="connsiteX113" fmla="*/ 2799 w 5664"/>
              <a:gd name="connsiteY113" fmla="*/ 85 h 12960"/>
              <a:gd name="connsiteX114" fmla="*/ 2803 w 5664"/>
              <a:gd name="connsiteY114" fmla="*/ 94 h 12960"/>
              <a:gd name="connsiteX115" fmla="*/ 2803 w 5664"/>
              <a:gd name="connsiteY115" fmla="*/ 94 h 12960"/>
              <a:gd name="connsiteX116" fmla="*/ 2806 w 5664"/>
              <a:gd name="connsiteY116" fmla="*/ 102 h 12960"/>
              <a:gd name="connsiteX117" fmla="*/ 2812 w 5664"/>
              <a:gd name="connsiteY117" fmla="*/ 111 h 12960"/>
              <a:gd name="connsiteX118" fmla="*/ 3070 w 5664"/>
              <a:gd name="connsiteY118" fmla="*/ 358 h 12960"/>
              <a:gd name="connsiteX0" fmla="*/ 3103 w 5664"/>
              <a:gd name="connsiteY0" fmla="*/ 426 h 12960"/>
              <a:gd name="connsiteX1" fmla="*/ 3338 w 5664"/>
              <a:gd name="connsiteY1" fmla="*/ 630 h 12960"/>
              <a:gd name="connsiteX2" fmla="*/ 3527 w 5664"/>
              <a:gd name="connsiteY2" fmla="*/ 646 h 12960"/>
              <a:gd name="connsiteX3" fmla="*/ 3622 w 5664"/>
              <a:gd name="connsiteY3" fmla="*/ 740 h 12960"/>
              <a:gd name="connsiteX4" fmla="*/ 3622 w 5664"/>
              <a:gd name="connsiteY4" fmla="*/ 835 h 12960"/>
              <a:gd name="connsiteX5" fmla="*/ 3748 w 5664"/>
              <a:gd name="connsiteY5" fmla="*/ 883 h 12960"/>
              <a:gd name="connsiteX6" fmla="*/ 3906 w 5664"/>
              <a:gd name="connsiteY6" fmla="*/ 1008 h 12960"/>
              <a:gd name="connsiteX7" fmla="*/ 4009 w 5664"/>
              <a:gd name="connsiteY7" fmla="*/ 1122 h 12960"/>
              <a:gd name="connsiteX8" fmla="*/ 4072 w 5664"/>
              <a:gd name="connsiteY8" fmla="*/ 1359 h 12960"/>
              <a:gd name="connsiteX9" fmla="*/ 4213 w 5664"/>
              <a:gd name="connsiteY9" fmla="*/ 1418 h 12960"/>
              <a:gd name="connsiteX10" fmla="*/ 4249 w 5664"/>
              <a:gd name="connsiteY10" fmla="*/ 1572 h 12960"/>
              <a:gd name="connsiteX11" fmla="*/ 4391 w 5664"/>
              <a:gd name="connsiteY11" fmla="*/ 1821 h 12960"/>
              <a:gd name="connsiteX12" fmla="*/ 4581 w 5664"/>
              <a:gd name="connsiteY12" fmla="*/ 2009 h 12960"/>
              <a:gd name="connsiteX13" fmla="*/ 4604 w 5664"/>
              <a:gd name="connsiteY13" fmla="*/ 2330 h 12960"/>
              <a:gd name="connsiteX14" fmla="*/ 4722 w 5664"/>
              <a:gd name="connsiteY14" fmla="*/ 2530 h 12960"/>
              <a:gd name="connsiteX15" fmla="*/ 5018 w 5664"/>
              <a:gd name="connsiteY15" fmla="*/ 2685 h 12960"/>
              <a:gd name="connsiteX16" fmla="*/ 5112 w 5664"/>
              <a:gd name="connsiteY16" fmla="*/ 2803 h 12960"/>
              <a:gd name="connsiteX17" fmla="*/ 5159 w 5664"/>
              <a:gd name="connsiteY17" fmla="*/ 2944 h 12960"/>
              <a:gd name="connsiteX18" fmla="*/ 5243 w 5664"/>
              <a:gd name="connsiteY18" fmla="*/ 3027 h 12960"/>
              <a:gd name="connsiteX19" fmla="*/ 5432 w 5664"/>
              <a:gd name="connsiteY19" fmla="*/ 3288 h 12960"/>
              <a:gd name="connsiteX20" fmla="*/ 5523 w 5664"/>
              <a:gd name="connsiteY20" fmla="*/ 3563 h 12960"/>
              <a:gd name="connsiteX21" fmla="*/ 5585 w 5664"/>
              <a:gd name="connsiteY21" fmla="*/ 3642 h 12960"/>
              <a:gd name="connsiteX22" fmla="*/ 5606 w 5664"/>
              <a:gd name="connsiteY22" fmla="*/ 3725 h 12960"/>
              <a:gd name="connsiteX23" fmla="*/ 5664 w 5664"/>
              <a:gd name="connsiteY23" fmla="*/ 3863 h 12960"/>
              <a:gd name="connsiteX24" fmla="*/ 5664 w 5664"/>
              <a:gd name="connsiteY24" fmla="*/ 4162 h 12960"/>
              <a:gd name="connsiteX25" fmla="*/ 5664 w 5664"/>
              <a:gd name="connsiteY25" fmla="*/ 4351 h 12960"/>
              <a:gd name="connsiteX26" fmla="*/ 5491 w 5664"/>
              <a:gd name="connsiteY26" fmla="*/ 4753 h 12960"/>
              <a:gd name="connsiteX27" fmla="*/ 5585 w 5664"/>
              <a:gd name="connsiteY27" fmla="*/ 5249 h 12960"/>
              <a:gd name="connsiteX28" fmla="*/ 5523 w 5664"/>
              <a:gd name="connsiteY28" fmla="*/ 5408 h 12960"/>
              <a:gd name="connsiteX29" fmla="*/ 5539 w 5664"/>
              <a:gd name="connsiteY29" fmla="*/ 5613 h 12960"/>
              <a:gd name="connsiteX30" fmla="*/ 5443 w 5664"/>
              <a:gd name="connsiteY30" fmla="*/ 6196 h 12960"/>
              <a:gd name="connsiteX31" fmla="*/ 5318 w 5664"/>
              <a:gd name="connsiteY31" fmla="*/ 7142 h 12960"/>
              <a:gd name="connsiteX32" fmla="*/ 5096 w 5664"/>
              <a:gd name="connsiteY32" fmla="*/ 7442 h 12960"/>
              <a:gd name="connsiteX33" fmla="*/ 4923 w 5664"/>
              <a:gd name="connsiteY33" fmla="*/ 7977 h 12960"/>
              <a:gd name="connsiteX34" fmla="*/ 4779 w 5664"/>
              <a:gd name="connsiteY34" fmla="*/ 8277 h 12960"/>
              <a:gd name="connsiteX35" fmla="*/ 4685 w 5664"/>
              <a:gd name="connsiteY35" fmla="*/ 8609 h 12960"/>
              <a:gd name="connsiteX36" fmla="*/ 4669 w 5664"/>
              <a:gd name="connsiteY36" fmla="*/ 8971 h 12960"/>
              <a:gd name="connsiteX37" fmla="*/ 4479 w 5664"/>
              <a:gd name="connsiteY37" fmla="*/ 9303 h 12960"/>
              <a:gd name="connsiteX38" fmla="*/ 4495 w 5664"/>
              <a:gd name="connsiteY38" fmla="*/ 9413 h 12960"/>
              <a:gd name="connsiteX39" fmla="*/ 4385 w 5664"/>
              <a:gd name="connsiteY39" fmla="*/ 9586 h 12960"/>
              <a:gd name="connsiteX40" fmla="*/ 4290 w 5664"/>
              <a:gd name="connsiteY40" fmla="*/ 9933 h 12960"/>
              <a:gd name="connsiteX41" fmla="*/ 4290 w 5664"/>
              <a:gd name="connsiteY41" fmla="*/ 10202 h 12960"/>
              <a:gd name="connsiteX42" fmla="*/ 4322 w 5664"/>
              <a:gd name="connsiteY42" fmla="*/ 10548 h 12960"/>
              <a:gd name="connsiteX43" fmla="*/ 4164 w 5664"/>
              <a:gd name="connsiteY43" fmla="*/ 10753 h 12960"/>
              <a:gd name="connsiteX44" fmla="*/ 4053 w 5664"/>
              <a:gd name="connsiteY44" fmla="*/ 11085 h 12960"/>
              <a:gd name="connsiteX45" fmla="*/ 3801 w 5664"/>
              <a:gd name="connsiteY45" fmla="*/ 11367 h 12960"/>
              <a:gd name="connsiteX46" fmla="*/ 3739 w 5664"/>
              <a:gd name="connsiteY46" fmla="*/ 11652 h 12960"/>
              <a:gd name="connsiteX47" fmla="*/ 3599 w 5664"/>
              <a:gd name="connsiteY47" fmla="*/ 11936 h 12960"/>
              <a:gd name="connsiteX48" fmla="*/ 3536 w 5664"/>
              <a:gd name="connsiteY48" fmla="*/ 12156 h 12960"/>
              <a:gd name="connsiteX49" fmla="*/ 3505 w 5664"/>
              <a:gd name="connsiteY49" fmla="*/ 12534 h 12960"/>
              <a:gd name="connsiteX50" fmla="*/ 3276 w 5664"/>
              <a:gd name="connsiteY50" fmla="*/ 12708 h 12960"/>
              <a:gd name="connsiteX51" fmla="*/ 3048 w 5664"/>
              <a:gd name="connsiteY51" fmla="*/ 12866 h 12960"/>
              <a:gd name="connsiteX52" fmla="*/ 2812 w 5664"/>
              <a:gd name="connsiteY52" fmla="*/ 12960 h 12960"/>
              <a:gd name="connsiteX53" fmla="*/ 2464 w 5664"/>
              <a:gd name="connsiteY53" fmla="*/ 12960 h 12960"/>
              <a:gd name="connsiteX54" fmla="*/ 2150 w 5664"/>
              <a:gd name="connsiteY54" fmla="*/ 12677 h 12960"/>
              <a:gd name="connsiteX55" fmla="*/ 1991 w 5664"/>
              <a:gd name="connsiteY55" fmla="*/ 12393 h 12960"/>
              <a:gd name="connsiteX56" fmla="*/ 1944 w 5664"/>
              <a:gd name="connsiteY56" fmla="*/ 12125 h 12960"/>
              <a:gd name="connsiteX57" fmla="*/ 1637 w 5664"/>
              <a:gd name="connsiteY57" fmla="*/ 11825 h 12960"/>
              <a:gd name="connsiteX58" fmla="*/ 1503 w 5664"/>
              <a:gd name="connsiteY58" fmla="*/ 11607 h 12960"/>
              <a:gd name="connsiteX59" fmla="*/ 1543 w 5664"/>
              <a:gd name="connsiteY59" fmla="*/ 11376 h 12960"/>
              <a:gd name="connsiteX60" fmla="*/ 1354 w 5664"/>
              <a:gd name="connsiteY60" fmla="*/ 10855 h 12960"/>
              <a:gd name="connsiteX61" fmla="*/ 1154 w 5664"/>
              <a:gd name="connsiteY61" fmla="*/ 10059 h 12960"/>
              <a:gd name="connsiteX62" fmla="*/ 1211 w 5664"/>
              <a:gd name="connsiteY62" fmla="*/ 9460 h 12960"/>
              <a:gd name="connsiteX63" fmla="*/ 933 w 5664"/>
              <a:gd name="connsiteY63" fmla="*/ 8892 h 12960"/>
              <a:gd name="connsiteX64" fmla="*/ 885 w 5664"/>
              <a:gd name="connsiteY64" fmla="*/ 8514 h 12960"/>
              <a:gd name="connsiteX65" fmla="*/ 857 w 5664"/>
              <a:gd name="connsiteY65" fmla="*/ 8207 h 12960"/>
              <a:gd name="connsiteX66" fmla="*/ 588 w 5664"/>
              <a:gd name="connsiteY66" fmla="*/ 7899 h 12960"/>
              <a:gd name="connsiteX67" fmla="*/ 526 w 5664"/>
              <a:gd name="connsiteY67" fmla="*/ 7568 h 12960"/>
              <a:gd name="connsiteX68" fmla="*/ 399 w 5664"/>
              <a:gd name="connsiteY68" fmla="*/ 6906 h 12960"/>
              <a:gd name="connsiteX69" fmla="*/ 337 w 5664"/>
              <a:gd name="connsiteY69" fmla="*/ 6432 h 12960"/>
              <a:gd name="connsiteX70" fmla="*/ 226 w 5664"/>
              <a:gd name="connsiteY70" fmla="*/ 6212 h 12960"/>
              <a:gd name="connsiteX71" fmla="*/ 226 w 5664"/>
              <a:gd name="connsiteY71" fmla="*/ 5770 h 12960"/>
              <a:gd name="connsiteX72" fmla="*/ 133 w 5664"/>
              <a:gd name="connsiteY72" fmla="*/ 5502 h 12960"/>
              <a:gd name="connsiteX73" fmla="*/ 133 w 5664"/>
              <a:gd name="connsiteY73" fmla="*/ 5140 h 12960"/>
              <a:gd name="connsiteX74" fmla="*/ 22 w 5664"/>
              <a:gd name="connsiteY74" fmla="*/ 4919 h 12960"/>
              <a:gd name="connsiteX75" fmla="*/ 22 w 5664"/>
              <a:gd name="connsiteY75" fmla="*/ 4557 h 12960"/>
              <a:gd name="connsiteX76" fmla="*/ 22 w 5664"/>
              <a:gd name="connsiteY76" fmla="*/ 4557 h 12960"/>
              <a:gd name="connsiteX77" fmla="*/ 29 w 5664"/>
              <a:gd name="connsiteY77" fmla="*/ 4528 h 12960"/>
              <a:gd name="connsiteX78" fmla="*/ 35 w 5664"/>
              <a:gd name="connsiteY78" fmla="*/ 4499 h 12960"/>
              <a:gd name="connsiteX79" fmla="*/ 39 w 5664"/>
              <a:gd name="connsiteY79" fmla="*/ 4463 h 12960"/>
              <a:gd name="connsiteX80" fmla="*/ 42 w 5664"/>
              <a:gd name="connsiteY80" fmla="*/ 4426 h 12960"/>
              <a:gd name="connsiteX81" fmla="*/ 43 w 5664"/>
              <a:gd name="connsiteY81" fmla="*/ 4408 h 12960"/>
              <a:gd name="connsiteX82" fmla="*/ 42 w 5664"/>
              <a:gd name="connsiteY82" fmla="*/ 4390 h 12960"/>
              <a:gd name="connsiteX83" fmla="*/ 39 w 5664"/>
              <a:gd name="connsiteY83" fmla="*/ 4374 h 12960"/>
              <a:gd name="connsiteX84" fmla="*/ 35 w 5664"/>
              <a:gd name="connsiteY84" fmla="*/ 4358 h 12960"/>
              <a:gd name="connsiteX85" fmla="*/ 29 w 5664"/>
              <a:gd name="connsiteY85" fmla="*/ 4346 h 12960"/>
              <a:gd name="connsiteX86" fmla="*/ 22 w 5664"/>
              <a:gd name="connsiteY86" fmla="*/ 4335 h 12960"/>
              <a:gd name="connsiteX87" fmla="*/ 22 w 5664"/>
              <a:gd name="connsiteY87" fmla="*/ 4335 h 12960"/>
              <a:gd name="connsiteX88" fmla="*/ 17 w 5664"/>
              <a:gd name="connsiteY88" fmla="*/ 4331 h 12960"/>
              <a:gd name="connsiteX89" fmla="*/ 14 w 5664"/>
              <a:gd name="connsiteY89" fmla="*/ 4325 h 12960"/>
              <a:gd name="connsiteX90" fmla="*/ 9 w 5664"/>
              <a:gd name="connsiteY90" fmla="*/ 4310 h 12960"/>
              <a:gd name="connsiteX91" fmla="*/ 4 w 5664"/>
              <a:gd name="connsiteY91" fmla="*/ 4293 h 12960"/>
              <a:gd name="connsiteX92" fmla="*/ 1 w 5664"/>
              <a:gd name="connsiteY92" fmla="*/ 4274 h 12960"/>
              <a:gd name="connsiteX93" fmla="*/ 0 w 5664"/>
              <a:gd name="connsiteY93" fmla="*/ 4253 h 12960"/>
              <a:gd name="connsiteX94" fmla="*/ 1 w 5664"/>
              <a:gd name="connsiteY94" fmla="*/ 4230 h 12960"/>
              <a:gd name="connsiteX95" fmla="*/ 4 w 5664"/>
              <a:gd name="connsiteY95" fmla="*/ 4183 h 12960"/>
              <a:gd name="connsiteX96" fmla="*/ 9 w 5664"/>
              <a:gd name="connsiteY96" fmla="*/ 4140 h 12960"/>
              <a:gd name="connsiteX97" fmla="*/ 14 w 5664"/>
              <a:gd name="connsiteY97" fmla="*/ 4103 h 12960"/>
              <a:gd name="connsiteX98" fmla="*/ 22 w 5664"/>
              <a:gd name="connsiteY98" fmla="*/ 4068 h 12960"/>
              <a:gd name="connsiteX99" fmla="*/ 0 w 5664"/>
              <a:gd name="connsiteY99" fmla="*/ 3925 h 12960"/>
              <a:gd name="connsiteX100" fmla="*/ 1637 w 5664"/>
              <a:gd name="connsiteY100" fmla="*/ 1340 h 12960"/>
              <a:gd name="connsiteX101" fmla="*/ 1755 w 5664"/>
              <a:gd name="connsiteY101" fmla="*/ 958 h 12960"/>
              <a:gd name="connsiteX102" fmla="*/ 1841 w 5664"/>
              <a:gd name="connsiteY102" fmla="*/ 740 h 12960"/>
              <a:gd name="connsiteX103" fmla="*/ 2046 w 5664"/>
              <a:gd name="connsiteY103" fmla="*/ 646 h 12960"/>
              <a:gd name="connsiteX104" fmla="*/ 2156 w 5664"/>
              <a:gd name="connsiteY104" fmla="*/ 489 h 12960"/>
              <a:gd name="connsiteX105" fmla="*/ 2362 w 5664"/>
              <a:gd name="connsiteY105" fmla="*/ 157 h 12960"/>
              <a:gd name="connsiteX106" fmla="*/ 2567 w 5664"/>
              <a:gd name="connsiteY106" fmla="*/ 0 h 12960"/>
              <a:gd name="connsiteX107" fmla="*/ 2708 w 5664"/>
              <a:gd name="connsiteY107" fmla="*/ 0 h 12960"/>
              <a:gd name="connsiteX108" fmla="*/ 2708 w 5664"/>
              <a:gd name="connsiteY108" fmla="*/ 0 h 12960"/>
              <a:gd name="connsiteX109" fmla="*/ 2721 w 5664"/>
              <a:gd name="connsiteY109" fmla="*/ 7 h 12960"/>
              <a:gd name="connsiteX110" fmla="*/ 2734 w 5664"/>
              <a:gd name="connsiteY110" fmla="*/ 17 h 12960"/>
              <a:gd name="connsiteX111" fmla="*/ 2750 w 5664"/>
              <a:gd name="connsiteY111" fmla="*/ 29 h 12960"/>
              <a:gd name="connsiteX112" fmla="*/ 2782 w 5664"/>
              <a:gd name="connsiteY112" fmla="*/ 59 h 12960"/>
              <a:gd name="connsiteX113" fmla="*/ 2799 w 5664"/>
              <a:gd name="connsiteY113" fmla="*/ 85 h 12960"/>
              <a:gd name="connsiteX114" fmla="*/ 2803 w 5664"/>
              <a:gd name="connsiteY114" fmla="*/ 94 h 12960"/>
              <a:gd name="connsiteX115" fmla="*/ 2806 w 5664"/>
              <a:gd name="connsiteY115" fmla="*/ 102 h 12960"/>
              <a:gd name="connsiteX116" fmla="*/ 2812 w 5664"/>
              <a:gd name="connsiteY116" fmla="*/ 111 h 12960"/>
              <a:gd name="connsiteX117" fmla="*/ 3070 w 5664"/>
              <a:gd name="connsiteY117" fmla="*/ 358 h 12960"/>
              <a:gd name="connsiteX0" fmla="*/ 3103 w 5664"/>
              <a:gd name="connsiteY0" fmla="*/ 426 h 12960"/>
              <a:gd name="connsiteX1" fmla="*/ 3338 w 5664"/>
              <a:gd name="connsiteY1" fmla="*/ 630 h 12960"/>
              <a:gd name="connsiteX2" fmla="*/ 3527 w 5664"/>
              <a:gd name="connsiteY2" fmla="*/ 646 h 12960"/>
              <a:gd name="connsiteX3" fmla="*/ 3622 w 5664"/>
              <a:gd name="connsiteY3" fmla="*/ 740 h 12960"/>
              <a:gd name="connsiteX4" fmla="*/ 3622 w 5664"/>
              <a:gd name="connsiteY4" fmla="*/ 835 h 12960"/>
              <a:gd name="connsiteX5" fmla="*/ 3748 w 5664"/>
              <a:gd name="connsiteY5" fmla="*/ 883 h 12960"/>
              <a:gd name="connsiteX6" fmla="*/ 3906 w 5664"/>
              <a:gd name="connsiteY6" fmla="*/ 1008 h 12960"/>
              <a:gd name="connsiteX7" fmla="*/ 4009 w 5664"/>
              <a:gd name="connsiteY7" fmla="*/ 1122 h 12960"/>
              <a:gd name="connsiteX8" fmla="*/ 4072 w 5664"/>
              <a:gd name="connsiteY8" fmla="*/ 1359 h 12960"/>
              <a:gd name="connsiteX9" fmla="*/ 4213 w 5664"/>
              <a:gd name="connsiteY9" fmla="*/ 1418 h 12960"/>
              <a:gd name="connsiteX10" fmla="*/ 4249 w 5664"/>
              <a:gd name="connsiteY10" fmla="*/ 1572 h 12960"/>
              <a:gd name="connsiteX11" fmla="*/ 4391 w 5664"/>
              <a:gd name="connsiteY11" fmla="*/ 1821 h 12960"/>
              <a:gd name="connsiteX12" fmla="*/ 4581 w 5664"/>
              <a:gd name="connsiteY12" fmla="*/ 2009 h 12960"/>
              <a:gd name="connsiteX13" fmla="*/ 4604 w 5664"/>
              <a:gd name="connsiteY13" fmla="*/ 2330 h 12960"/>
              <a:gd name="connsiteX14" fmla="*/ 4722 w 5664"/>
              <a:gd name="connsiteY14" fmla="*/ 2530 h 12960"/>
              <a:gd name="connsiteX15" fmla="*/ 5018 w 5664"/>
              <a:gd name="connsiteY15" fmla="*/ 2685 h 12960"/>
              <a:gd name="connsiteX16" fmla="*/ 5112 w 5664"/>
              <a:gd name="connsiteY16" fmla="*/ 2803 h 12960"/>
              <a:gd name="connsiteX17" fmla="*/ 5159 w 5664"/>
              <a:gd name="connsiteY17" fmla="*/ 2944 h 12960"/>
              <a:gd name="connsiteX18" fmla="*/ 5243 w 5664"/>
              <a:gd name="connsiteY18" fmla="*/ 3027 h 12960"/>
              <a:gd name="connsiteX19" fmla="*/ 5432 w 5664"/>
              <a:gd name="connsiteY19" fmla="*/ 3288 h 12960"/>
              <a:gd name="connsiteX20" fmla="*/ 5523 w 5664"/>
              <a:gd name="connsiteY20" fmla="*/ 3563 h 12960"/>
              <a:gd name="connsiteX21" fmla="*/ 5585 w 5664"/>
              <a:gd name="connsiteY21" fmla="*/ 3642 h 12960"/>
              <a:gd name="connsiteX22" fmla="*/ 5606 w 5664"/>
              <a:gd name="connsiteY22" fmla="*/ 3725 h 12960"/>
              <a:gd name="connsiteX23" fmla="*/ 5664 w 5664"/>
              <a:gd name="connsiteY23" fmla="*/ 3863 h 12960"/>
              <a:gd name="connsiteX24" fmla="*/ 5664 w 5664"/>
              <a:gd name="connsiteY24" fmla="*/ 4162 h 12960"/>
              <a:gd name="connsiteX25" fmla="*/ 5664 w 5664"/>
              <a:gd name="connsiteY25" fmla="*/ 4351 h 12960"/>
              <a:gd name="connsiteX26" fmla="*/ 5491 w 5664"/>
              <a:gd name="connsiteY26" fmla="*/ 4753 h 12960"/>
              <a:gd name="connsiteX27" fmla="*/ 5585 w 5664"/>
              <a:gd name="connsiteY27" fmla="*/ 5249 h 12960"/>
              <a:gd name="connsiteX28" fmla="*/ 5523 w 5664"/>
              <a:gd name="connsiteY28" fmla="*/ 5408 h 12960"/>
              <a:gd name="connsiteX29" fmla="*/ 5539 w 5664"/>
              <a:gd name="connsiteY29" fmla="*/ 5613 h 12960"/>
              <a:gd name="connsiteX30" fmla="*/ 5443 w 5664"/>
              <a:gd name="connsiteY30" fmla="*/ 6196 h 12960"/>
              <a:gd name="connsiteX31" fmla="*/ 5318 w 5664"/>
              <a:gd name="connsiteY31" fmla="*/ 7142 h 12960"/>
              <a:gd name="connsiteX32" fmla="*/ 5096 w 5664"/>
              <a:gd name="connsiteY32" fmla="*/ 7442 h 12960"/>
              <a:gd name="connsiteX33" fmla="*/ 4923 w 5664"/>
              <a:gd name="connsiteY33" fmla="*/ 7977 h 12960"/>
              <a:gd name="connsiteX34" fmla="*/ 4779 w 5664"/>
              <a:gd name="connsiteY34" fmla="*/ 8277 h 12960"/>
              <a:gd name="connsiteX35" fmla="*/ 4685 w 5664"/>
              <a:gd name="connsiteY35" fmla="*/ 8609 h 12960"/>
              <a:gd name="connsiteX36" fmla="*/ 4669 w 5664"/>
              <a:gd name="connsiteY36" fmla="*/ 8971 h 12960"/>
              <a:gd name="connsiteX37" fmla="*/ 4479 w 5664"/>
              <a:gd name="connsiteY37" fmla="*/ 9303 h 12960"/>
              <a:gd name="connsiteX38" fmla="*/ 4495 w 5664"/>
              <a:gd name="connsiteY38" fmla="*/ 9413 h 12960"/>
              <a:gd name="connsiteX39" fmla="*/ 4385 w 5664"/>
              <a:gd name="connsiteY39" fmla="*/ 9586 h 12960"/>
              <a:gd name="connsiteX40" fmla="*/ 4290 w 5664"/>
              <a:gd name="connsiteY40" fmla="*/ 9933 h 12960"/>
              <a:gd name="connsiteX41" fmla="*/ 4290 w 5664"/>
              <a:gd name="connsiteY41" fmla="*/ 10202 h 12960"/>
              <a:gd name="connsiteX42" fmla="*/ 4322 w 5664"/>
              <a:gd name="connsiteY42" fmla="*/ 10548 h 12960"/>
              <a:gd name="connsiteX43" fmla="*/ 4164 w 5664"/>
              <a:gd name="connsiteY43" fmla="*/ 10753 h 12960"/>
              <a:gd name="connsiteX44" fmla="*/ 4053 w 5664"/>
              <a:gd name="connsiteY44" fmla="*/ 11085 h 12960"/>
              <a:gd name="connsiteX45" fmla="*/ 3801 w 5664"/>
              <a:gd name="connsiteY45" fmla="*/ 11367 h 12960"/>
              <a:gd name="connsiteX46" fmla="*/ 3739 w 5664"/>
              <a:gd name="connsiteY46" fmla="*/ 11652 h 12960"/>
              <a:gd name="connsiteX47" fmla="*/ 3599 w 5664"/>
              <a:gd name="connsiteY47" fmla="*/ 11936 h 12960"/>
              <a:gd name="connsiteX48" fmla="*/ 3536 w 5664"/>
              <a:gd name="connsiteY48" fmla="*/ 12156 h 12960"/>
              <a:gd name="connsiteX49" fmla="*/ 3505 w 5664"/>
              <a:gd name="connsiteY49" fmla="*/ 12534 h 12960"/>
              <a:gd name="connsiteX50" fmla="*/ 3276 w 5664"/>
              <a:gd name="connsiteY50" fmla="*/ 12708 h 12960"/>
              <a:gd name="connsiteX51" fmla="*/ 3048 w 5664"/>
              <a:gd name="connsiteY51" fmla="*/ 12866 h 12960"/>
              <a:gd name="connsiteX52" fmla="*/ 2812 w 5664"/>
              <a:gd name="connsiteY52" fmla="*/ 12960 h 12960"/>
              <a:gd name="connsiteX53" fmla="*/ 2464 w 5664"/>
              <a:gd name="connsiteY53" fmla="*/ 12960 h 12960"/>
              <a:gd name="connsiteX54" fmla="*/ 2150 w 5664"/>
              <a:gd name="connsiteY54" fmla="*/ 12677 h 12960"/>
              <a:gd name="connsiteX55" fmla="*/ 1991 w 5664"/>
              <a:gd name="connsiteY55" fmla="*/ 12393 h 12960"/>
              <a:gd name="connsiteX56" fmla="*/ 1944 w 5664"/>
              <a:gd name="connsiteY56" fmla="*/ 12125 h 12960"/>
              <a:gd name="connsiteX57" fmla="*/ 1637 w 5664"/>
              <a:gd name="connsiteY57" fmla="*/ 11825 h 12960"/>
              <a:gd name="connsiteX58" fmla="*/ 1503 w 5664"/>
              <a:gd name="connsiteY58" fmla="*/ 11607 h 12960"/>
              <a:gd name="connsiteX59" fmla="*/ 1543 w 5664"/>
              <a:gd name="connsiteY59" fmla="*/ 11376 h 12960"/>
              <a:gd name="connsiteX60" fmla="*/ 1354 w 5664"/>
              <a:gd name="connsiteY60" fmla="*/ 10855 h 12960"/>
              <a:gd name="connsiteX61" fmla="*/ 1154 w 5664"/>
              <a:gd name="connsiteY61" fmla="*/ 10059 h 12960"/>
              <a:gd name="connsiteX62" fmla="*/ 1211 w 5664"/>
              <a:gd name="connsiteY62" fmla="*/ 9460 h 12960"/>
              <a:gd name="connsiteX63" fmla="*/ 933 w 5664"/>
              <a:gd name="connsiteY63" fmla="*/ 8892 h 12960"/>
              <a:gd name="connsiteX64" fmla="*/ 885 w 5664"/>
              <a:gd name="connsiteY64" fmla="*/ 8514 h 12960"/>
              <a:gd name="connsiteX65" fmla="*/ 857 w 5664"/>
              <a:gd name="connsiteY65" fmla="*/ 8207 h 12960"/>
              <a:gd name="connsiteX66" fmla="*/ 588 w 5664"/>
              <a:gd name="connsiteY66" fmla="*/ 7899 h 12960"/>
              <a:gd name="connsiteX67" fmla="*/ 526 w 5664"/>
              <a:gd name="connsiteY67" fmla="*/ 7568 h 12960"/>
              <a:gd name="connsiteX68" fmla="*/ 399 w 5664"/>
              <a:gd name="connsiteY68" fmla="*/ 6906 h 12960"/>
              <a:gd name="connsiteX69" fmla="*/ 337 w 5664"/>
              <a:gd name="connsiteY69" fmla="*/ 6432 h 12960"/>
              <a:gd name="connsiteX70" fmla="*/ 226 w 5664"/>
              <a:gd name="connsiteY70" fmla="*/ 6212 h 12960"/>
              <a:gd name="connsiteX71" fmla="*/ 226 w 5664"/>
              <a:gd name="connsiteY71" fmla="*/ 5770 h 12960"/>
              <a:gd name="connsiteX72" fmla="*/ 133 w 5664"/>
              <a:gd name="connsiteY72" fmla="*/ 5502 h 12960"/>
              <a:gd name="connsiteX73" fmla="*/ 133 w 5664"/>
              <a:gd name="connsiteY73" fmla="*/ 5140 h 12960"/>
              <a:gd name="connsiteX74" fmla="*/ 22 w 5664"/>
              <a:gd name="connsiteY74" fmla="*/ 4919 h 12960"/>
              <a:gd name="connsiteX75" fmla="*/ 22 w 5664"/>
              <a:gd name="connsiteY75" fmla="*/ 4557 h 12960"/>
              <a:gd name="connsiteX76" fmla="*/ 22 w 5664"/>
              <a:gd name="connsiteY76" fmla="*/ 4557 h 12960"/>
              <a:gd name="connsiteX77" fmla="*/ 29 w 5664"/>
              <a:gd name="connsiteY77" fmla="*/ 4528 h 12960"/>
              <a:gd name="connsiteX78" fmla="*/ 35 w 5664"/>
              <a:gd name="connsiteY78" fmla="*/ 4499 h 12960"/>
              <a:gd name="connsiteX79" fmla="*/ 39 w 5664"/>
              <a:gd name="connsiteY79" fmla="*/ 4463 h 12960"/>
              <a:gd name="connsiteX80" fmla="*/ 42 w 5664"/>
              <a:gd name="connsiteY80" fmla="*/ 4426 h 12960"/>
              <a:gd name="connsiteX81" fmla="*/ 43 w 5664"/>
              <a:gd name="connsiteY81" fmla="*/ 4408 h 12960"/>
              <a:gd name="connsiteX82" fmla="*/ 42 w 5664"/>
              <a:gd name="connsiteY82" fmla="*/ 4390 h 12960"/>
              <a:gd name="connsiteX83" fmla="*/ 39 w 5664"/>
              <a:gd name="connsiteY83" fmla="*/ 4374 h 12960"/>
              <a:gd name="connsiteX84" fmla="*/ 35 w 5664"/>
              <a:gd name="connsiteY84" fmla="*/ 4358 h 12960"/>
              <a:gd name="connsiteX85" fmla="*/ 29 w 5664"/>
              <a:gd name="connsiteY85" fmla="*/ 4346 h 12960"/>
              <a:gd name="connsiteX86" fmla="*/ 22 w 5664"/>
              <a:gd name="connsiteY86" fmla="*/ 4335 h 12960"/>
              <a:gd name="connsiteX87" fmla="*/ 22 w 5664"/>
              <a:gd name="connsiteY87" fmla="*/ 4335 h 12960"/>
              <a:gd name="connsiteX88" fmla="*/ 17 w 5664"/>
              <a:gd name="connsiteY88" fmla="*/ 4331 h 12960"/>
              <a:gd name="connsiteX89" fmla="*/ 14 w 5664"/>
              <a:gd name="connsiteY89" fmla="*/ 4325 h 12960"/>
              <a:gd name="connsiteX90" fmla="*/ 9 w 5664"/>
              <a:gd name="connsiteY90" fmla="*/ 4310 h 12960"/>
              <a:gd name="connsiteX91" fmla="*/ 4 w 5664"/>
              <a:gd name="connsiteY91" fmla="*/ 4293 h 12960"/>
              <a:gd name="connsiteX92" fmla="*/ 1 w 5664"/>
              <a:gd name="connsiteY92" fmla="*/ 4274 h 12960"/>
              <a:gd name="connsiteX93" fmla="*/ 0 w 5664"/>
              <a:gd name="connsiteY93" fmla="*/ 4253 h 12960"/>
              <a:gd name="connsiteX94" fmla="*/ 1 w 5664"/>
              <a:gd name="connsiteY94" fmla="*/ 4230 h 12960"/>
              <a:gd name="connsiteX95" fmla="*/ 4 w 5664"/>
              <a:gd name="connsiteY95" fmla="*/ 4183 h 12960"/>
              <a:gd name="connsiteX96" fmla="*/ 9 w 5664"/>
              <a:gd name="connsiteY96" fmla="*/ 4140 h 12960"/>
              <a:gd name="connsiteX97" fmla="*/ 14 w 5664"/>
              <a:gd name="connsiteY97" fmla="*/ 4103 h 12960"/>
              <a:gd name="connsiteX98" fmla="*/ 22 w 5664"/>
              <a:gd name="connsiteY98" fmla="*/ 4068 h 12960"/>
              <a:gd name="connsiteX99" fmla="*/ 0 w 5664"/>
              <a:gd name="connsiteY99" fmla="*/ 3925 h 12960"/>
              <a:gd name="connsiteX100" fmla="*/ 1637 w 5664"/>
              <a:gd name="connsiteY100" fmla="*/ 1340 h 12960"/>
              <a:gd name="connsiteX101" fmla="*/ 1755 w 5664"/>
              <a:gd name="connsiteY101" fmla="*/ 958 h 12960"/>
              <a:gd name="connsiteX102" fmla="*/ 1841 w 5664"/>
              <a:gd name="connsiteY102" fmla="*/ 740 h 12960"/>
              <a:gd name="connsiteX103" fmla="*/ 2046 w 5664"/>
              <a:gd name="connsiteY103" fmla="*/ 646 h 12960"/>
              <a:gd name="connsiteX104" fmla="*/ 2156 w 5664"/>
              <a:gd name="connsiteY104" fmla="*/ 489 h 12960"/>
              <a:gd name="connsiteX105" fmla="*/ 2362 w 5664"/>
              <a:gd name="connsiteY105" fmla="*/ 157 h 12960"/>
              <a:gd name="connsiteX106" fmla="*/ 2567 w 5664"/>
              <a:gd name="connsiteY106" fmla="*/ 0 h 12960"/>
              <a:gd name="connsiteX107" fmla="*/ 2708 w 5664"/>
              <a:gd name="connsiteY107" fmla="*/ 0 h 12960"/>
              <a:gd name="connsiteX108" fmla="*/ 2708 w 5664"/>
              <a:gd name="connsiteY108" fmla="*/ 0 h 12960"/>
              <a:gd name="connsiteX109" fmla="*/ 2721 w 5664"/>
              <a:gd name="connsiteY109" fmla="*/ 7 h 12960"/>
              <a:gd name="connsiteX110" fmla="*/ 2750 w 5664"/>
              <a:gd name="connsiteY110" fmla="*/ 29 h 12960"/>
              <a:gd name="connsiteX111" fmla="*/ 2782 w 5664"/>
              <a:gd name="connsiteY111" fmla="*/ 59 h 12960"/>
              <a:gd name="connsiteX112" fmla="*/ 2799 w 5664"/>
              <a:gd name="connsiteY112" fmla="*/ 85 h 12960"/>
              <a:gd name="connsiteX113" fmla="*/ 2803 w 5664"/>
              <a:gd name="connsiteY113" fmla="*/ 94 h 12960"/>
              <a:gd name="connsiteX114" fmla="*/ 2806 w 5664"/>
              <a:gd name="connsiteY114" fmla="*/ 102 h 12960"/>
              <a:gd name="connsiteX115" fmla="*/ 2812 w 5664"/>
              <a:gd name="connsiteY115" fmla="*/ 111 h 12960"/>
              <a:gd name="connsiteX116" fmla="*/ 3070 w 5664"/>
              <a:gd name="connsiteY116" fmla="*/ 358 h 12960"/>
              <a:gd name="connsiteX0" fmla="*/ 3103 w 5664"/>
              <a:gd name="connsiteY0" fmla="*/ 426 h 12960"/>
              <a:gd name="connsiteX1" fmla="*/ 3338 w 5664"/>
              <a:gd name="connsiteY1" fmla="*/ 630 h 12960"/>
              <a:gd name="connsiteX2" fmla="*/ 3527 w 5664"/>
              <a:gd name="connsiteY2" fmla="*/ 646 h 12960"/>
              <a:gd name="connsiteX3" fmla="*/ 3622 w 5664"/>
              <a:gd name="connsiteY3" fmla="*/ 740 h 12960"/>
              <a:gd name="connsiteX4" fmla="*/ 3622 w 5664"/>
              <a:gd name="connsiteY4" fmla="*/ 835 h 12960"/>
              <a:gd name="connsiteX5" fmla="*/ 3748 w 5664"/>
              <a:gd name="connsiteY5" fmla="*/ 883 h 12960"/>
              <a:gd name="connsiteX6" fmla="*/ 3906 w 5664"/>
              <a:gd name="connsiteY6" fmla="*/ 1008 h 12960"/>
              <a:gd name="connsiteX7" fmla="*/ 4009 w 5664"/>
              <a:gd name="connsiteY7" fmla="*/ 1122 h 12960"/>
              <a:gd name="connsiteX8" fmla="*/ 4072 w 5664"/>
              <a:gd name="connsiteY8" fmla="*/ 1359 h 12960"/>
              <a:gd name="connsiteX9" fmla="*/ 4213 w 5664"/>
              <a:gd name="connsiteY9" fmla="*/ 1418 h 12960"/>
              <a:gd name="connsiteX10" fmla="*/ 4249 w 5664"/>
              <a:gd name="connsiteY10" fmla="*/ 1572 h 12960"/>
              <a:gd name="connsiteX11" fmla="*/ 4391 w 5664"/>
              <a:gd name="connsiteY11" fmla="*/ 1821 h 12960"/>
              <a:gd name="connsiteX12" fmla="*/ 4581 w 5664"/>
              <a:gd name="connsiteY12" fmla="*/ 2009 h 12960"/>
              <a:gd name="connsiteX13" fmla="*/ 4604 w 5664"/>
              <a:gd name="connsiteY13" fmla="*/ 2330 h 12960"/>
              <a:gd name="connsiteX14" fmla="*/ 4722 w 5664"/>
              <a:gd name="connsiteY14" fmla="*/ 2530 h 12960"/>
              <a:gd name="connsiteX15" fmla="*/ 5018 w 5664"/>
              <a:gd name="connsiteY15" fmla="*/ 2685 h 12960"/>
              <a:gd name="connsiteX16" fmla="*/ 5112 w 5664"/>
              <a:gd name="connsiteY16" fmla="*/ 2803 h 12960"/>
              <a:gd name="connsiteX17" fmla="*/ 5159 w 5664"/>
              <a:gd name="connsiteY17" fmla="*/ 2944 h 12960"/>
              <a:gd name="connsiteX18" fmla="*/ 5243 w 5664"/>
              <a:gd name="connsiteY18" fmla="*/ 3027 h 12960"/>
              <a:gd name="connsiteX19" fmla="*/ 5432 w 5664"/>
              <a:gd name="connsiteY19" fmla="*/ 3288 h 12960"/>
              <a:gd name="connsiteX20" fmla="*/ 5523 w 5664"/>
              <a:gd name="connsiteY20" fmla="*/ 3563 h 12960"/>
              <a:gd name="connsiteX21" fmla="*/ 5585 w 5664"/>
              <a:gd name="connsiteY21" fmla="*/ 3642 h 12960"/>
              <a:gd name="connsiteX22" fmla="*/ 5606 w 5664"/>
              <a:gd name="connsiteY22" fmla="*/ 3725 h 12960"/>
              <a:gd name="connsiteX23" fmla="*/ 5664 w 5664"/>
              <a:gd name="connsiteY23" fmla="*/ 3863 h 12960"/>
              <a:gd name="connsiteX24" fmla="*/ 5664 w 5664"/>
              <a:gd name="connsiteY24" fmla="*/ 4162 h 12960"/>
              <a:gd name="connsiteX25" fmla="*/ 5664 w 5664"/>
              <a:gd name="connsiteY25" fmla="*/ 4351 h 12960"/>
              <a:gd name="connsiteX26" fmla="*/ 5491 w 5664"/>
              <a:gd name="connsiteY26" fmla="*/ 4753 h 12960"/>
              <a:gd name="connsiteX27" fmla="*/ 5585 w 5664"/>
              <a:gd name="connsiteY27" fmla="*/ 5249 h 12960"/>
              <a:gd name="connsiteX28" fmla="*/ 5523 w 5664"/>
              <a:gd name="connsiteY28" fmla="*/ 5408 h 12960"/>
              <a:gd name="connsiteX29" fmla="*/ 5539 w 5664"/>
              <a:gd name="connsiteY29" fmla="*/ 5613 h 12960"/>
              <a:gd name="connsiteX30" fmla="*/ 5443 w 5664"/>
              <a:gd name="connsiteY30" fmla="*/ 6196 h 12960"/>
              <a:gd name="connsiteX31" fmla="*/ 5318 w 5664"/>
              <a:gd name="connsiteY31" fmla="*/ 7142 h 12960"/>
              <a:gd name="connsiteX32" fmla="*/ 5096 w 5664"/>
              <a:gd name="connsiteY32" fmla="*/ 7442 h 12960"/>
              <a:gd name="connsiteX33" fmla="*/ 4923 w 5664"/>
              <a:gd name="connsiteY33" fmla="*/ 7977 h 12960"/>
              <a:gd name="connsiteX34" fmla="*/ 4779 w 5664"/>
              <a:gd name="connsiteY34" fmla="*/ 8277 h 12960"/>
              <a:gd name="connsiteX35" fmla="*/ 4685 w 5664"/>
              <a:gd name="connsiteY35" fmla="*/ 8609 h 12960"/>
              <a:gd name="connsiteX36" fmla="*/ 4669 w 5664"/>
              <a:gd name="connsiteY36" fmla="*/ 8971 h 12960"/>
              <a:gd name="connsiteX37" fmla="*/ 4479 w 5664"/>
              <a:gd name="connsiteY37" fmla="*/ 9303 h 12960"/>
              <a:gd name="connsiteX38" fmla="*/ 4495 w 5664"/>
              <a:gd name="connsiteY38" fmla="*/ 9413 h 12960"/>
              <a:gd name="connsiteX39" fmla="*/ 4385 w 5664"/>
              <a:gd name="connsiteY39" fmla="*/ 9586 h 12960"/>
              <a:gd name="connsiteX40" fmla="*/ 4290 w 5664"/>
              <a:gd name="connsiteY40" fmla="*/ 9933 h 12960"/>
              <a:gd name="connsiteX41" fmla="*/ 4290 w 5664"/>
              <a:gd name="connsiteY41" fmla="*/ 10202 h 12960"/>
              <a:gd name="connsiteX42" fmla="*/ 4322 w 5664"/>
              <a:gd name="connsiteY42" fmla="*/ 10548 h 12960"/>
              <a:gd name="connsiteX43" fmla="*/ 4164 w 5664"/>
              <a:gd name="connsiteY43" fmla="*/ 10753 h 12960"/>
              <a:gd name="connsiteX44" fmla="*/ 4053 w 5664"/>
              <a:gd name="connsiteY44" fmla="*/ 11085 h 12960"/>
              <a:gd name="connsiteX45" fmla="*/ 3801 w 5664"/>
              <a:gd name="connsiteY45" fmla="*/ 11367 h 12960"/>
              <a:gd name="connsiteX46" fmla="*/ 3739 w 5664"/>
              <a:gd name="connsiteY46" fmla="*/ 11652 h 12960"/>
              <a:gd name="connsiteX47" fmla="*/ 3599 w 5664"/>
              <a:gd name="connsiteY47" fmla="*/ 11936 h 12960"/>
              <a:gd name="connsiteX48" fmla="*/ 3536 w 5664"/>
              <a:gd name="connsiteY48" fmla="*/ 12156 h 12960"/>
              <a:gd name="connsiteX49" fmla="*/ 3505 w 5664"/>
              <a:gd name="connsiteY49" fmla="*/ 12534 h 12960"/>
              <a:gd name="connsiteX50" fmla="*/ 3276 w 5664"/>
              <a:gd name="connsiteY50" fmla="*/ 12708 h 12960"/>
              <a:gd name="connsiteX51" fmla="*/ 3048 w 5664"/>
              <a:gd name="connsiteY51" fmla="*/ 12866 h 12960"/>
              <a:gd name="connsiteX52" fmla="*/ 2812 w 5664"/>
              <a:gd name="connsiteY52" fmla="*/ 12960 h 12960"/>
              <a:gd name="connsiteX53" fmla="*/ 2464 w 5664"/>
              <a:gd name="connsiteY53" fmla="*/ 12960 h 12960"/>
              <a:gd name="connsiteX54" fmla="*/ 2150 w 5664"/>
              <a:gd name="connsiteY54" fmla="*/ 12677 h 12960"/>
              <a:gd name="connsiteX55" fmla="*/ 1991 w 5664"/>
              <a:gd name="connsiteY55" fmla="*/ 12393 h 12960"/>
              <a:gd name="connsiteX56" fmla="*/ 1944 w 5664"/>
              <a:gd name="connsiteY56" fmla="*/ 12125 h 12960"/>
              <a:gd name="connsiteX57" fmla="*/ 1637 w 5664"/>
              <a:gd name="connsiteY57" fmla="*/ 11825 h 12960"/>
              <a:gd name="connsiteX58" fmla="*/ 1503 w 5664"/>
              <a:gd name="connsiteY58" fmla="*/ 11607 h 12960"/>
              <a:gd name="connsiteX59" fmla="*/ 1543 w 5664"/>
              <a:gd name="connsiteY59" fmla="*/ 11376 h 12960"/>
              <a:gd name="connsiteX60" fmla="*/ 1354 w 5664"/>
              <a:gd name="connsiteY60" fmla="*/ 10855 h 12960"/>
              <a:gd name="connsiteX61" fmla="*/ 1154 w 5664"/>
              <a:gd name="connsiteY61" fmla="*/ 10059 h 12960"/>
              <a:gd name="connsiteX62" fmla="*/ 1211 w 5664"/>
              <a:gd name="connsiteY62" fmla="*/ 9460 h 12960"/>
              <a:gd name="connsiteX63" fmla="*/ 933 w 5664"/>
              <a:gd name="connsiteY63" fmla="*/ 8892 h 12960"/>
              <a:gd name="connsiteX64" fmla="*/ 885 w 5664"/>
              <a:gd name="connsiteY64" fmla="*/ 8514 h 12960"/>
              <a:gd name="connsiteX65" fmla="*/ 857 w 5664"/>
              <a:gd name="connsiteY65" fmla="*/ 8207 h 12960"/>
              <a:gd name="connsiteX66" fmla="*/ 588 w 5664"/>
              <a:gd name="connsiteY66" fmla="*/ 7899 h 12960"/>
              <a:gd name="connsiteX67" fmla="*/ 526 w 5664"/>
              <a:gd name="connsiteY67" fmla="*/ 7568 h 12960"/>
              <a:gd name="connsiteX68" fmla="*/ 399 w 5664"/>
              <a:gd name="connsiteY68" fmla="*/ 6906 h 12960"/>
              <a:gd name="connsiteX69" fmla="*/ 337 w 5664"/>
              <a:gd name="connsiteY69" fmla="*/ 6432 h 12960"/>
              <a:gd name="connsiteX70" fmla="*/ 226 w 5664"/>
              <a:gd name="connsiteY70" fmla="*/ 6212 h 12960"/>
              <a:gd name="connsiteX71" fmla="*/ 226 w 5664"/>
              <a:gd name="connsiteY71" fmla="*/ 5770 h 12960"/>
              <a:gd name="connsiteX72" fmla="*/ 133 w 5664"/>
              <a:gd name="connsiteY72" fmla="*/ 5502 h 12960"/>
              <a:gd name="connsiteX73" fmla="*/ 133 w 5664"/>
              <a:gd name="connsiteY73" fmla="*/ 5140 h 12960"/>
              <a:gd name="connsiteX74" fmla="*/ 22 w 5664"/>
              <a:gd name="connsiteY74" fmla="*/ 4919 h 12960"/>
              <a:gd name="connsiteX75" fmla="*/ 22 w 5664"/>
              <a:gd name="connsiteY75" fmla="*/ 4557 h 12960"/>
              <a:gd name="connsiteX76" fmla="*/ 22 w 5664"/>
              <a:gd name="connsiteY76" fmla="*/ 4557 h 12960"/>
              <a:gd name="connsiteX77" fmla="*/ 29 w 5664"/>
              <a:gd name="connsiteY77" fmla="*/ 4528 h 12960"/>
              <a:gd name="connsiteX78" fmla="*/ 35 w 5664"/>
              <a:gd name="connsiteY78" fmla="*/ 4499 h 12960"/>
              <a:gd name="connsiteX79" fmla="*/ 39 w 5664"/>
              <a:gd name="connsiteY79" fmla="*/ 4463 h 12960"/>
              <a:gd name="connsiteX80" fmla="*/ 42 w 5664"/>
              <a:gd name="connsiteY80" fmla="*/ 4426 h 12960"/>
              <a:gd name="connsiteX81" fmla="*/ 43 w 5664"/>
              <a:gd name="connsiteY81" fmla="*/ 4408 h 12960"/>
              <a:gd name="connsiteX82" fmla="*/ 42 w 5664"/>
              <a:gd name="connsiteY82" fmla="*/ 4390 h 12960"/>
              <a:gd name="connsiteX83" fmla="*/ 39 w 5664"/>
              <a:gd name="connsiteY83" fmla="*/ 4374 h 12960"/>
              <a:gd name="connsiteX84" fmla="*/ 35 w 5664"/>
              <a:gd name="connsiteY84" fmla="*/ 4358 h 12960"/>
              <a:gd name="connsiteX85" fmla="*/ 29 w 5664"/>
              <a:gd name="connsiteY85" fmla="*/ 4346 h 12960"/>
              <a:gd name="connsiteX86" fmla="*/ 22 w 5664"/>
              <a:gd name="connsiteY86" fmla="*/ 4335 h 12960"/>
              <a:gd name="connsiteX87" fmla="*/ 22 w 5664"/>
              <a:gd name="connsiteY87" fmla="*/ 4335 h 12960"/>
              <a:gd name="connsiteX88" fmla="*/ 17 w 5664"/>
              <a:gd name="connsiteY88" fmla="*/ 4331 h 12960"/>
              <a:gd name="connsiteX89" fmla="*/ 14 w 5664"/>
              <a:gd name="connsiteY89" fmla="*/ 4325 h 12960"/>
              <a:gd name="connsiteX90" fmla="*/ 9 w 5664"/>
              <a:gd name="connsiteY90" fmla="*/ 4310 h 12960"/>
              <a:gd name="connsiteX91" fmla="*/ 4 w 5664"/>
              <a:gd name="connsiteY91" fmla="*/ 4293 h 12960"/>
              <a:gd name="connsiteX92" fmla="*/ 1 w 5664"/>
              <a:gd name="connsiteY92" fmla="*/ 4274 h 12960"/>
              <a:gd name="connsiteX93" fmla="*/ 0 w 5664"/>
              <a:gd name="connsiteY93" fmla="*/ 4253 h 12960"/>
              <a:gd name="connsiteX94" fmla="*/ 1 w 5664"/>
              <a:gd name="connsiteY94" fmla="*/ 4230 h 12960"/>
              <a:gd name="connsiteX95" fmla="*/ 4 w 5664"/>
              <a:gd name="connsiteY95" fmla="*/ 4183 h 12960"/>
              <a:gd name="connsiteX96" fmla="*/ 9 w 5664"/>
              <a:gd name="connsiteY96" fmla="*/ 4140 h 12960"/>
              <a:gd name="connsiteX97" fmla="*/ 14 w 5664"/>
              <a:gd name="connsiteY97" fmla="*/ 4103 h 12960"/>
              <a:gd name="connsiteX98" fmla="*/ 22 w 5664"/>
              <a:gd name="connsiteY98" fmla="*/ 4068 h 12960"/>
              <a:gd name="connsiteX99" fmla="*/ 0 w 5664"/>
              <a:gd name="connsiteY99" fmla="*/ 3925 h 12960"/>
              <a:gd name="connsiteX100" fmla="*/ 1637 w 5664"/>
              <a:gd name="connsiteY100" fmla="*/ 1340 h 12960"/>
              <a:gd name="connsiteX101" fmla="*/ 1755 w 5664"/>
              <a:gd name="connsiteY101" fmla="*/ 958 h 12960"/>
              <a:gd name="connsiteX102" fmla="*/ 1841 w 5664"/>
              <a:gd name="connsiteY102" fmla="*/ 740 h 12960"/>
              <a:gd name="connsiteX103" fmla="*/ 2046 w 5664"/>
              <a:gd name="connsiteY103" fmla="*/ 646 h 12960"/>
              <a:gd name="connsiteX104" fmla="*/ 2156 w 5664"/>
              <a:gd name="connsiteY104" fmla="*/ 489 h 12960"/>
              <a:gd name="connsiteX105" fmla="*/ 2362 w 5664"/>
              <a:gd name="connsiteY105" fmla="*/ 157 h 12960"/>
              <a:gd name="connsiteX106" fmla="*/ 2567 w 5664"/>
              <a:gd name="connsiteY106" fmla="*/ 0 h 12960"/>
              <a:gd name="connsiteX107" fmla="*/ 2708 w 5664"/>
              <a:gd name="connsiteY107" fmla="*/ 0 h 12960"/>
              <a:gd name="connsiteX108" fmla="*/ 2708 w 5664"/>
              <a:gd name="connsiteY108" fmla="*/ 0 h 12960"/>
              <a:gd name="connsiteX109" fmla="*/ 2721 w 5664"/>
              <a:gd name="connsiteY109" fmla="*/ 7 h 12960"/>
              <a:gd name="connsiteX110" fmla="*/ 2750 w 5664"/>
              <a:gd name="connsiteY110" fmla="*/ 29 h 12960"/>
              <a:gd name="connsiteX111" fmla="*/ 2799 w 5664"/>
              <a:gd name="connsiteY111" fmla="*/ 85 h 12960"/>
              <a:gd name="connsiteX112" fmla="*/ 2803 w 5664"/>
              <a:gd name="connsiteY112" fmla="*/ 94 h 12960"/>
              <a:gd name="connsiteX113" fmla="*/ 2806 w 5664"/>
              <a:gd name="connsiteY113" fmla="*/ 102 h 12960"/>
              <a:gd name="connsiteX114" fmla="*/ 2812 w 5664"/>
              <a:gd name="connsiteY114" fmla="*/ 111 h 12960"/>
              <a:gd name="connsiteX115" fmla="*/ 3070 w 5664"/>
              <a:gd name="connsiteY115" fmla="*/ 358 h 12960"/>
              <a:gd name="connsiteX0" fmla="*/ 3103 w 5664"/>
              <a:gd name="connsiteY0" fmla="*/ 426 h 12960"/>
              <a:gd name="connsiteX1" fmla="*/ 3338 w 5664"/>
              <a:gd name="connsiteY1" fmla="*/ 630 h 12960"/>
              <a:gd name="connsiteX2" fmla="*/ 3527 w 5664"/>
              <a:gd name="connsiteY2" fmla="*/ 646 h 12960"/>
              <a:gd name="connsiteX3" fmla="*/ 3622 w 5664"/>
              <a:gd name="connsiteY3" fmla="*/ 740 h 12960"/>
              <a:gd name="connsiteX4" fmla="*/ 3622 w 5664"/>
              <a:gd name="connsiteY4" fmla="*/ 835 h 12960"/>
              <a:gd name="connsiteX5" fmla="*/ 3748 w 5664"/>
              <a:gd name="connsiteY5" fmla="*/ 883 h 12960"/>
              <a:gd name="connsiteX6" fmla="*/ 3906 w 5664"/>
              <a:gd name="connsiteY6" fmla="*/ 1008 h 12960"/>
              <a:gd name="connsiteX7" fmla="*/ 4009 w 5664"/>
              <a:gd name="connsiteY7" fmla="*/ 1122 h 12960"/>
              <a:gd name="connsiteX8" fmla="*/ 4072 w 5664"/>
              <a:gd name="connsiteY8" fmla="*/ 1359 h 12960"/>
              <a:gd name="connsiteX9" fmla="*/ 4213 w 5664"/>
              <a:gd name="connsiteY9" fmla="*/ 1418 h 12960"/>
              <a:gd name="connsiteX10" fmla="*/ 4249 w 5664"/>
              <a:gd name="connsiteY10" fmla="*/ 1572 h 12960"/>
              <a:gd name="connsiteX11" fmla="*/ 4391 w 5664"/>
              <a:gd name="connsiteY11" fmla="*/ 1821 h 12960"/>
              <a:gd name="connsiteX12" fmla="*/ 4581 w 5664"/>
              <a:gd name="connsiteY12" fmla="*/ 2009 h 12960"/>
              <a:gd name="connsiteX13" fmla="*/ 4604 w 5664"/>
              <a:gd name="connsiteY13" fmla="*/ 2330 h 12960"/>
              <a:gd name="connsiteX14" fmla="*/ 4722 w 5664"/>
              <a:gd name="connsiteY14" fmla="*/ 2530 h 12960"/>
              <a:gd name="connsiteX15" fmla="*/ 5018 w 5664"/>
              <a:gd name="connsiteY15" fmla="*/ 2685 h 12960"/>
              <a:gd name="connsiteX16" fmla="*/ 5112 w 5664"/>
              <a:gd name="connsiteY16" fmla="*/ 2803 h 12960"/>
              <a:gd name="connsiteX17" fmla="*/ 5159 w 5664"/>
              <a:gd name="connsiteY17" fmla="*/ 2944 h 12960"/>
              <a:gd name="connsiteX18" fmla="*/ 5243 w 5664"/>
              <a:gd name="connsiteY18" fmla="*/ 3027 h 12960"/>
              <a:gd name="connsiteX19" fmla="*/ 5432 w 5664"/>
              <a:gd name="connsiteY19" fmla="*/ 3288 h 12960"/>
              <a:gd name="connsiteX20" fmla="*/ 5523 w 5664"/>
              <a:gd name="connsiteY20" fmla="*/ 3563 h 12960"/>
              <a:gd name="connsiteX21" fmla="*/ 5585 w 5664"/>
              <a:gd name="connsiteY21" fmla="*/ 3642 h 12960"/>
              <a:gd name="connsiteX22" fmla="*/ 5606 w 5664"/>
              <a:gd name="connsiteY22" fmla="*/ 3725 h 12960"/>
              <a:gd name="connsiteX23" fmla="*/ 5664 w 5664"/>
              <a:gd name="connsiteY23" fmla="*/ 3863 h 12960"/>
              <a:gd name="connsiteX24" fmla="*/ 5664 w 5664"/>
              <a:gd name="connsiteY24" fmla="*/ 4162 h 12960"/>
              <a:gd name="connsiteX25" fmla="*/ 5664 w 5664"/>
              <a:gd name="connsiteY25" fmla="*/ 4351 h 12960"/>
              <a:gd name="connsiteX26" fmla="*/ 5491 w 5664"/>
              <a:gd name="connsiteY26" fmla="*/ 4753 h 12960"/>
              <a:gd name="connsiteX27" fmla="*/ 5585 w 5664"/>
              <a:gd name="connsiteY27" fmla="*/ 5249 h 12960"/>
              <a:gd name="connsiteX28" fmla="*/ 5523 w 5664"/>
              <a:gd name="connsiteY28" fmla="*/ 5408 h 12960"/>
              <a:gd name="connsiteX29" fmla="*/ 5539 w 5664"/>
              <a:gd name="connsiteY29" fmla="*/ 5613 h 12960"/>
              <a:gd name="connsiteX30" fmla="*/ 5443 w 5664"/>
              <a:gd name="connsiteY30" fmla="*/ 6196 h 12960"/>
              <a:gd name="connsiteX31" fmla="*/ 5318 w 5664"/>
              <a:gd name="connsiteY31" fmla="*/ 7142 h 12960"/>
              <a:gd name="connsiteX32" fmla="*/ 5096 w 5664"/>
              <a:gd name="connsiteY32" fmla="*/ 7442 h 12960"/>
              <a:gd name="connsiteX33" fmla="*/ 4923 w 5664"/>
              <a:gd name="connsiteY33" fmla="*/ 7977 h 12960"/>
              <a:gd name="connsiteX34" fmla="*/ 4779 w 5664"/>
              <a:gd name="connsiteY34" fmla="*/ 8277 h 12960"/>
              <a:gd name="connsiteX35" fmla="*/ 4685 w 5664"/>
              <a:gd name="connsiteY35" fmla="*/ 8609 h 12960"/>
              <a:gd name="connsiteX36" fmla="*/ 4669 w 5664"/>
              <a:gd name="connsiteY36" fmla="*/ 8971 h 12960"/>
              <a:gd name="connsiteX37" fmla="*/ 4479 w 5664"/>
              <a:gd name="connsiteY37" fmla="*/ 9303 h 12960"/>
              <a:gd name="connsiteX38" fmla="*/ 4495 w 5664"/>
              <a:gd name="connsiteY38" fmla="*/ 9413 h 12960"/>
              <a:gd name="connsiteX39" fmla="*/ 4385 w 5664"/>
              <a:gd name="connsiteY39" fmla="*/ 9586 h 12960"/>
              <a:gd name="connsiteX40" fmla="*/ 4290 w 5664"/>
              <a:gd name="connsiteY40" fmla="*/ 9933 h 12960"/>
              <a:gd name="connsiteX41" fmla="*/ 4290 w 5664"/>
              <a:gd name="connsiteY41" fmla="*/ 10202 h 12960"/>
              <a:gd name="connsiteX42" fmla="*/ 4322 w 5664"/>
              <a:gd name="connsiteY42" fmla="*/ 10548 h 12960"/>
              <a:gd name="connsiteX43" fmla="*/ 4164 w 5664"/>
              <a:gd name="connsiteY43" fmla="*/ 10753 h 12960"/>
              <a:gd name="connsiteX44" fmla="*/ 4053 w 5664"/>
              <a:gd name="connsiteY44" fmla="*/ 11085 h 12960"/>
              <a:gd name="connsiteX45" fmla="*/ 3801 w 5664"/>
              <a:gd name="connsiteY45" fmla="*/ 11367 h 12960"/>
              <a:gd name="connsiteX46" fmla="*/ 3739 w 5664"/>
              <a:gd name="connsiteY46" fmla="*/ 11652 h 12960"/>
              <a:gd name="connsiteX47" fmla="*/ 3599 w 5664"/>
              <a:gd name="connsiteY47" fmla="*/ 11936 h 12960"/>
              <a:gd name="connsiteX48" fmla="*/ 3536 w 5664"/>
              <a:gd name="connsiteY48" fmla="*/ 12156 h 12960"/>
              <a:gd name="connsiteX49" fmla="*/ 3505 w 5664"/>
              <a:gd name="connsiteY49" fmla="*/ 12534 h 12960"/>
              <a:gd name="connsiteX50" fmla="*/ 3276 w 5664"/>
              <a:gd name="connsiteY50" fmla="*/ 12708 h 12960"/>
              <a:gd name="connsiteX51" fmla="*/ 3048 w 5664"/>
              <a:gd name="connsiteY51" fmla="*/ 12866 h 12960"/>
              <a:gd name="connsiteX52" fmla="*/ 2812 w 5664"/>
              <a:gd name="connsiteY52" fmla="*/ 12960 h 12960"/>
              <a:gd name="connsiteX53" fmla="*/ 2464 w 5664"/>
              <a:gd name="connsiteY53" fmla="*/ 12960 h 12960"/>
              <a:gd name="connsiteX54" fmla="*/ 2150 w 5664"/>
              <a:gd name="connsiteY54" fmla="*/ 12677 h 12960"/>
              <a:gd name="connsiteX55" fmla="*/ 1991 w 5664"/>
              <a:gd name="connsiteY55" fmla="*/ 12393 h 12960"/>
              <a:gd name="connsiteX56" fmla="*/ 1944 w 5664"/>
              <a:gd name="connsiteY56" fmla="*/ 12125 h 12960"/>
              <a:gd name="connsiteX57" fmla="*/ 1637 w 5664"/>
              <a:gd name="connsiteY57" fmla="*/ 11825 h 12960"/>
              <a:gd name="connsiteX58" fmla="*/ 1503 w 5664"/>
              <a:gd name="connsiteY58" fmla="*/ 11607 h 12960"/>
              <a:gd name="connsiteX59" fmla="*/ 1543 w 5664"/>
              <a:gd name="connsiteY59" fmla="*/ 11376 h 12960"/>
              <a:gd name="connsiteX60" fmla="*/ 1354 w 5664"/>
              <a:gd name="connsiteY60" fmla="*/ 10855 h 12960"/>
              <a:gd name="connsiteX61" fmla="*/ 1154 w 5664"/>
              <a:gd name="connsiteY61" fmla="*/ 10059 h 12960"/>
              <a:gd name="connsiteX62" fmla="*/ 1211 w 5664"/>
              <a:gd name="connsiteY62" fmla="*/ 9460 h 12960"/>
              <a:gd name="connsiteX63" fmla="*/ 933 w 5664"/>
              <a:gd name="connsiteY63" fmla="*/ 8892 h 12960"/>
              <a:gd name="connsiteX64" fmla="*/ 885 w 5664"/>
              <a:gd name="connsiteY64" fmla="*/ 8514 h 12960"/>
              <a:gd name="connsiteX65" fmla="*/ 857 w 5664"/>
              <a:gd name="connsiteY65" fmla="*/ 8207 h 12960"/>
              <a:gd name="connsiteX66" fmla="*/ 588 w 5664"/>
              <a:gd name="connsiteY66" fmla="*/ 7899 h 12960"/>
              <a:gd name="connsiteX67" fmla="*/ 526 w 5664"/>
              <a:gd name="connsiteY67" fmla="*/ 7568 h 12960"/>
              <a:gd name="connsiteX68" fmla="*/ 399 w 5664"/>
              <a:gd name="connsiteY68" fmla="*/ 6906 h 12960"/>
              <a:gd name="connsiteX69" fmla="*/ 337 w 5664"/>
              <a:gd name="connsiteY69" fmla="*/ 6432 h 12960"/>
              <a:gd name="connsiteX70" fmla="*/ 226 w 5664"/>
              <a:gd name="connsiteY70" fmla="*/ 6212 h 12960"/>
              <a:gd name="connsiteX71" fmla="*/ 226 w 5664"/>
              <a:gd name="connsiteY71" fmla="*/ 5770 h 12960"/>
              <a:gd name="connsiteX72" fmla="*/ 133 w 5664"/>
              <a:gd name="connsiteY72" fmla="*/ 5502 h 12960"/>
              <a:gd name="connsiteX73" fmla="*/ 133 w 5664"/>
              <a:gd name="connsiteY73" fmla="*/ 5140 h 12960"/>
              <a:gd name="connsiteX74" fmla="*/ 22 w 5664"/>
              <a:gd name="connsiteY74" fmla="*/ 4919 h 12960"/>
              <a:gd name="connsiteX75" fmla="*/ 22 w 5664"/>
              <a:gd name="connsiteY75" fmla="*/ 4557 h 12960"/>
              <a:gd name="connsiteX76" fmla="*/ 22 w 5664"/>
              <a:gd name="connsiteY76" fmla="*/ 4557 h 12960"/>
              <a:gd name="connsiteX77" fmla="*/ 29 w 5664"/>
              <a:gd name="connsiteY77" fmla="*/ 4528 h 12960"/>
              <a:gd name="connsiteX78" fmla="*/ 35 w 5664"/>
              <a:gd name="connsiteY78" fmla="*/ 4499 h 12960"/>
              <a:gd name="connsiteX79" fmla="*/ 39 w 5664"/>
              <a:gd name="connsiteY79" fmla="*/ 4463 h 12960"/>
              <a:gd name="connsiteX80" fmla="*/ 42 w 5664"/>
              <a:gd name="connsiteY80" fmla="*/ 4426 h 12960"/>
              <a:gd name="connsiteX81" fmla="*/ 43 w 5664"/>
              <a:gd name="connsiteY81" fmla="*/ 4408 h 12960"/>
              <a:gd name="connsiteX82" fmla="*/ 42 w 5664"/>
              <a:gd name="connsiteY82" fmla="*/ 4390 h 12960"/>
              <a:gd name="connsiteX83" fmla="*/ 39 w 5664"/>
              <a:gd name="connsiteY83" fmla="*/ 4374 h 12960"/>
              <a:gd name="connsiteX84" fmla="*/ 35 w 5664"/>
              <a:gd name="connsiteY84" fmla="*/ 4358 h 12960"/>
              <a:gd name="connsiteX85" fmla="*/ 29 w 5664"/>
              <a:gd name="connsiteY85" fmla="*/ 4346 h 12960"/>
              <a:gd name="connsiteX86" fmla="*/ 22 w 5664"/>
              <a:gd name="connsiteY86" fmla="*/ 4335 h 12960"/>
              <a:gd name="connsiteX87" fmla="*/ 22 w 5664"/>
              <a:gd name="connsiteY87" fmla="*/ 4335 h 12960"/>
              <a:gd name="connsiteX88" fmla="*/ 17 w 5664"/>
              <a:gd name="connsiteY88" fmla="*/ 4331 h 12960"/>
              <a:gd name="connsiteX89" fmla="*/ 14 w 5664"/>
              <a:gd name="connsiteY89" fmla="*/ 4325 h 12960"/>
              <a:gd name="connsiteX90" fmla="*/ 9 w 5664"/>
              <a:gd name="connsiteY90" fmla="*/ 4310 h 12960"/>
              <a:gd name="connsiteX91" fmla="*/ 4 w 5664"/>
              <a:gd name="connsiteY91" fmla="*/ 4293 h 12960"/>
              <a:gd name="connsiteX92" fmla="*/ 1 w 5664"/>
              <a:gd name="connsiteY92" fmla="*/ 4274 h 12960"/>
              <a:gd name="connsiteX93" fmla="*/ 0 w 5664"/>
              <a:gd name="connsiteY93" fmla="*/ 4253 h 12960"/>
              <a:gd name="connsiteX94" fmla="*/ 1 w 5664"/>
              <a:gd name="connsiteY94" fmla="*/ 4230 h 12960"/>
              <a:gd name="connsiteX95" fmla="*/ 4 w 5664"/>
              <a:gd name="connsiteY95" fmla="*/ 4183 h 12960"/>
              <a:gd name="connsiteX96" fmla="*/ 9 w 5664"/>
              <a:gd name="connsiteY96" fmla="*/ 4140 h 12960"/>
              <a:gd name="connsiteX97" fmla="*/ 14 w 5664"/>
              <a:gd name="connsiteY97" fmla="*/ 4103 h 12960"/>
              <a:gd name="connsiteX98" fmla="*/ 22 w 5664"/>
              <a:gd name="connsiteY98" fmla="*/ 4068 h 12960"/>
              <a:gd name="connsiteX99" fmla="*/ 0 w 5664"/>
              <a:gd name="connsiteY99" fmla="*/ 3925 h 12960"/>
              <a:gd name="connsiteX100" fmla="*/ 1637 w 5664"/>
              <a:gd name="connsiteY100" fmla="*/ 1340 h 12960"/>
              <a:gd name="connsiteX101" fmla="*/ 1755 w 5664"/>
              <a:gd name="connsiteY101" fmla="*/ 958 h 12960"/>
              <a:gd name="connsiteX102" fmla="*/ 1841 w 5664"/>
              <a:gd name="connsiteY102" fmla="*/ 740 h 12960"/>
              <a:gd name="connsiteX103" fmla="*/ 2046 w 5664"/>
              <a:gd name="connsiteY103" fmla="*/ 646 h 12960"/>
              <a:gd name="connsiteX104" fmla="*/ 2156 w 5664"/>
              <a:gd name="connsiteY104" fmla="*/ 489 h 12960"/>
              <a:gd name="connsiteX105" fmla="*/ 2362 w 5664"/>
              <a:gd name="connsiteY105" fmla="*/ 157 h 12960"/>
              <a:gd name="connsiteX106" fmla="*/ 2567 w 5664"/>
              <a:gd name="connsiteY106" fmla="*/ 0 h 12960"/>
              <a:gd name="connsiteX107" fmla="*/ 2708 w 5664"/>
              <a:gd name="connsiteY107" fmla="*/ 0 h 12960"/>
              <a:gd name="connsiteX108" fmla="*/ 2708 w 5664"/>
              <a:gd name="connsiteY108" fmla="*/ 0 h 12960"/>
              <a:gd name="connsiteX109" fmla="*/ 2750 w 5664"/>
              <a:gd name="connsiteY109" fmla="*/ 29 h 12960"/>
              <a:gd name="connsiteX110" fmla="*/ 2799 w 5664"/>
              <a:gd name="connsiteY110" fmla="*/ 85 h 12960"/>
              <a:gd name="connsiteX111" fmla="*/ 2803 w 5664"/>
              <a:gd name="connsiteY111" fmla="*/ 94 h 12960"/>
              <a:gd name="connsiteX112" fmla="*/ 2806 w 5664"/>
              <a:gd name="connsiteY112" fmla="*/ 102 h 12960"/>
              <a:gd name="connsiteX113" fmla="*/ 2812 w 5664"/>
              <a:gd name="connsiteY113" fmla="*/ 111 h 12960"/>
              <a:gd name="connsiteX114" fmla="*/ 3070 w 5664"/>
              <a:gd name="connsiteY114" fmla="*/ 358 h 12960"/>
              <a:gd name="connsiteX0" fmla="*/ 3103 w 5664"/>
              <a:gd name="connsiteY0" fmla="*/ 426 h 12960"/>
              <a:gd name="connsiteX1" fmla="*/ 3338 w 5664"/>
              <a:gd name="connsiteY1" fmla="*/ 630 h 12960"/>
              <a:gd name="connsiteX2" fmla="*/ 3527 w 5664"/>
              <a:gd name="connsiteY2" fmla="*/ 646 h 12960"/>
              <a:gd name="connsiteX3" fmla="*/ 3622 w 5664"/>
              <a:gd name="connsiteY3" fmla="*/ 740 h 12960"/>
              <a:gd name="connsiteX4" fmla="*/ 3622 w 5664"/>
              <a:gd name="connsiteY4" fmla="*/ 835 h 12960"/>
              <a:gd name="connsiteX5" fmla="*/ 3748 w 5664"/>
              <a:gd name="connsiteY5" fmla="*/ 883 h 12960"/>
              <a:gd name="connsiteX6" fmla="*/ 3906 w 5664"/>
              <a:gd name="connsiteY6" fmla="*/ 1008 h 12960"/>
              <a:gd name="connsiteX7" fmla="*/ 4009 w 5664"/>
              <a:gd name="connsiteY7" fmla="*/ 1122 h 12960"/>
              <a:gd name="connsiteX8" fmla="*/ 4072 w 5664"/>
              <a:gd name="connsiteY8" fmla="*/ 1359 h 12960"/>
              <a:gd name="connsiteX9" fmla="*/ 4213 w 5664"/>
              <a:gd name="connsiteY9" fmla="*/ 1418 h 12960"/>
              <a:gd name="connsiteX10" fmla="*/ 4249 w 5664"/>
              <a:gd name="connsiteY10" fmla="*/ 1572 h 12960"/>
              <a:gd name="connsiteX11" fmla="*/ 4391 w 5664"/>
              <a:gd name="connsiteY11" fmla="*/ 1821 h 12960"/>
              <a:gd name="connsiteX12" fmla="*/ 4581 w 5664"/>
              <a:gd name="connsiteY12" fmla="*/ 2009 h 12960"/>
              <a:gd name="connsiteX13" fmla="*/ 4604 w 5664"/>
              <a:gd name="connsiteY13" fmla="*/ 2330 h 12960"/>
              <a:gd name="connsiteX14" fmla="*/ 4722 w 5664"/>
              <a:gd name="connsiteY14" fmla="*/ 2530 h 12960"/>
              <a:gd name="connsiteX15" fmla="*/ 5018 w 5664"/>
              <a:gd name="connsiteY15" fmla="*/ 2685 h 12960"/>
              <a:gd name="connsiteX16" fmla="*/ 5112 w 5664"/>
              <a:gd name="connsiteY16" fmla="*/ 2803 h 12960"/>
              <a:gd name="connsiteX17" fmla="*/ 5159 w 5664"/>
              <a:gd name="connsiteY17" fmla="*/ 2944 h 12960"/>
              <a:gd name="connsiteX18" fmla="*/ 5243 w 5664"/>
              <a:gd name="connsiteY18" fmla="*/ 3027 h 12960"/>
              <a:gd name="connsiteX19" fmla="*/ 5432 w 5664"/>
              <a:gd name="connsiteY19" fmla="*/ 3288 h 12960"/>
              <a:gd name="connsiteX20" fmla="*/ 5523 w 5664"/>
              <a:gd name="connsiteY20" fmla="*/ 3563 h 12960"/>
              <a:gd name="connsiteX21" fmla="*/ 5585 w 5664"/>
              <a:gd name="connsiteY21" fmla="*/ 3642 h 12960"/>
              <a:gd name="connsiteX22" fmla="*/ 5606 w 5664"/>
              <a:gd name="connsiteY22" fmla="*/ 3725 h 12960"/>
              <a:gd name="connsiteX23" fmla="*/ 5664 w 5664"/>
              <a:gd name="connsiteY23" fmla="*/ 3863 h 12960"/>
              <a:gd name="connsiteX24" fmla="*/ 5664 w 5664"/>
              <a:gd name="connsiteY24" fmla="*/ 4162 h 12960"/>
              <a:gd name="connsiteX25" fmla="*/ 5664 w 5664"/>
              <a:gd name="connsiteY25" fmla="*/ 4351 h 12960"/>
              <a:gd name="connsiteX26" fmla="*/ 5491 w 5664"/>
              <a:gd name="connsiteY26" fmla="*/ 4753 h 12960"/>
              <a:gd name="connsiteX27" fmla="*/ 5585 w 5664"/>
              <a:gd name="connsiteY27" fmla="*/ 5249 h 12960"/>
              <a:gd name="connsiteX28" fmla="*/ 5523 w 5664"/>
              <a:gd name="connsiteY28" fmla="*/ 5408 h 12960"/>
              <a:gd name="connsiteX29" fmla="*/ 5539 w 5664"/>
              <a:gd name="connsiteY29" fmla="*/ 5613 h 12960"/>
              <a:gd name="connsiteX30" fmla="*/ 5443 w 5664"/>
              <a:gd name="connsiteY30" fmla="*/ 6196 h 12960"/>
              <a:gd name="connsiteX31" fmla="*/ 5318 w 5664"/>
              <a:gd name="connsiteY31" fmla="*/ 7142 h 12960"/>
              <a:gd name="connsiteX32" fmla="*/ 5096 w 5664"/>
              <a:gd name="connsiteY32" fmla="*/ 7442 h 12960"/>
              <a:gd name="connsiteX33" fmla="*/ 4923 w 5664"/>
              <a:gd name="connsiteY33" fmla="*/ 7977 h 12960"/>
              <a:gd name="connsiteX34" fmla="*/ 4779 w 5664"/>
              <a:gd name="connsiteY34" fmla="*/ 8277 h 12960"/>
              <a:gd name="connsiteX35" fmla="*/ 4685 w 5664"/>
              <a:gd name="connsiteY35" fmla="*/ 8609 h 12960"/>
              <a:gd name="connsiteX36" fmla="*/ 4669 w 5664"/>
              <a:gd name="connsiteY36" fmla="*/ 8971 h 12960"/>
              <a:gd name="connsiteX37" fmla="*/ 4479 w 5664"/>
              <a:gd name="connsiteY37" fmla="*/ 9303 h 12960"/>
              <a:gd name="connsiteX38" fmla="*/ 4495 w 5664"/>
              <a:gd name="connsiteY38" fmla="*/ 9413 h 12960"/>
              <a:gd name="connsiteX39" fmla="*/ 4385 w 5664"/>
              <a:gd name="connsiteY39" fmla="*/ 9586 h 12960"/>
              <a:gd name="connsiteX40" fmla="*/ 4290 w 5664"/>
              <a:gd name="connsiteY40" fmla="*/ 9933 h 12960"/>
              <a:gd name="connsiteX41" fmla="*/ 4290 w 5664"/>
              <a:gd name="connsiteY41" fmla="*/ 10202 h 12960"/>
              <a:gd name="connsiteX42" fmla="*/ 4322 w 5664"/>
              <a:gd name="connsiteY42" fmla="*/ 10548 h 12960"/>
              <a:gd name="connsiteX43" fmla="*/ 4164 w 5664"/>
              <a:gd name="connsiteY43" fmla="*/ 10753 h 12960"/>
              <a:gd name="connsiteX44" fmla="*/ 4053 w 5664"/>
              <a:gd name="connsiteY44" fmla="*/ 11085 h 12960"/>
              <a:gd name="connsiteX45" fmla="*/ 3801 w 5664"/>
              <a:gd name="connsiteY45" fmla="*/ 11367 h 12960"/>
              <a:gd name="connsiteX46" fmla="*/ 3739 w 5664"/>
              <a:gd name="connsiteY46" fmla="*/ 11652 h 12960"/>
              <a:gd name="connsiteX47" fmla="*/ 3599 w 5664"/>
              <a:gd name="connsiteY47" fmla="*/ 11936 h 12960"/>
              <a:gd name="connsiteX48" fmla="*/ 3536 w 5664"/>
              <a:gd name="connsiteY48" fmla="*/ 12156 h 12960"/>
              <a:gd name="connsiteX49" fmla="*/ 3505 w 5664"/>
              <a:gd name="connsiteY49" fmla="*/ 12534 h 12960"/>
              <a:gd name="connsiteX50" fmla="*/ 3276 w 5664"/>
              <a:gd name="connsiteY50" fmla="*/ 12708 h 12960"/>
              <a:gd name="connsiteX51" fmla="*/ 3048 w 5664"/>
              <a:gd name="connsiteY51" fmla="*/ 12866 h 12960"/>
              <a:gd name="connsiteX52" fmla="*/ 2812 w 5664"/>
              <a:gd name="connsiteY52" fmla="*/ 12960 h 12960"/>
              <a:gd name="connsiteX53" fmla="*/ 2464 w 5664"/>
              <a:gd name="connsiteY53" fmla="*/ 12960 h 12960"/>
              <a:gd name="connsiteX54" fmla="*/ 2150 w 5664"/>
              <a:gd name="connsiteY54" fmla="*/ 12677 h 12960"/>
              <a:gd name="connsiteX55" fmla="*/ 1991 w 5664"/>
              <a:gd name="connsiteY55" fmla="*/ 12393 h 12960"/>
              <a:gd name="connsiteX56" fmla="*/ 1944 w 5664"/>
              <a:gd name="connsiteY56" fmla="*/ 12125 h 12960"/>
              <a:gd name="connsiteX57" fmla="*/ 1637 w 5664"/>
              <a:gd name="connsiteY57" fmla="*/ 11825 h 12960"/>
              <a:gd name="connsiteX58" fmla="*/ 1503 w 5664"/>
              <a:gd name="connsiteY58" fmla="*/ 11607 h 12960"/>
              <a:gd name="connsiteX59" fmla="*/ 1543 w 5664"/>
              <a:gd name="connsiteY59" fmla="*/ 11376 h 12960"/>
              <a:gd name="connsiteX60" fmla="*/ 1354 w 5664"/>
              <a:gd name="connsiteY60" fmla="*/ 10855 h 12960"/>
              <a:gd name="connsiteX61" fmla="*/ 1154 w 5664"/>
              <a:gd name="connsiteY61" fmla="*/ 10059 h 12960"/>
              <a:gd name="connsiteX62" fmla="*/ 1211 w 5664"/>
              <a:gd name="connsiteY62" fmla="*/ 9460 h 12960"/>
              <a:gd name="connsiteX63" fmla="*/ 933 w 5664"/>
              <a:gd name="connsiteY63" fmla="*/ 8892 h 12960"/>
              <a:gd name="connsiteX64" fmla="*/ 885 w 5664"/>
              <a:gd name="connsiteY64" fmla="*/ 8514 h 12960"/>
              <a:gd name="connsiteX65" fmla="*/ 857 w 5664"/>
              <a:gd name="connsiteY65" fmla="*/ 8207 h 12960"/>
              <a:gd name="connsiteX66" fmla="*/ 588 w 5664"/>
              <a:gd name="connsiteY66" fmla="*/ 7899 h 12960"/>
              <a:gd name="connsiteX67" fmla="*/ 526 w 5664"/>
              <a:gd name="connsiteY67" fmla="*/ 7568 h 12960"/>
              <a:gd name="connsiteX68" fmla="*/ 399 w 5664"/>
              <a:gd name="connsiteY68" fmla="*/ 6906 h 12960"/>
              <a:gd name="connsiteX69" fmla="*/ 337 w 5664"/>
              <a:gd name="connsiteY69" fmla="*/ 6432 h 12960"/>
              <a:gd name="connsiteX70" fmla="*/ 226 w 5664"/>
              <a:gd name="connsiteY70" fmla="*/ 6212 h 12960"/>
              <a:gd name="connsiteX71" fmla="*/ 226 w 5664"/>
              <a:gd name="connsiteY71" fmla="*/ 5770 h 12960"/>
              <a:gd name="connsiteX72" fmla="*/ 133 w 5664"/>
              <a:gd name="connsiteY72" fmla="*/ 5502 h 12960"/>
              <a:gd name="connsiteX73" fmla="*/ 133 w 5664"/>
              <a:gd name="connsiteY73" fmla="*/ 5140 h 12960"/>
              <a:gd name="connsiteX74" fmla="*/ 22 w 5664"/>
              <a:gd name="connsiteY74" fmla="*/ 4919 h 12960"/>
              <a:gd name="connsiteX75" fmla="*/ 22 w 5664"/>
              <a:gd name="connsiteY75" fmla="*/ 4557 h 12960"/>
              <a:gd name="connsiteX76" fmla="*/ 22 w 5664"/>
              <a:gd name="connsiteY76" fmla="*/ 4557 h 12960"/>
              <a:gd name="connsiteX77" fmla="*/ 29 w 5664"/>
              <a:gd name="connsiteY77" fmla="*/ 4528 h 12960"/>
              <a:gd name="connsiteX78" fmla="*/ 35 w 5664"/>
              <a:gd name="connsiteY78" fmla="*/ 4499 h 12960"/>
              <a:gd name="connsiteX79" fmla="*/ 39 w 5664"/>
              <a:gd name="connsiteY79" fmla="*/ 4463 h 12960"/>
              <a:gd name="connsiteX80" fmla="*/ 42 w 5664"/>
              <a:gd name="connsiteY80" fmla="*/ 4426 h 12960"/>
              <a:gd name="connsiteX81" fmla="*/ 43 w 5664"/>
              <a:gd name="connsiteY81" fmla="*/ 4408 h 12960"/>
              <a:gd name="connsiteX82" fmla="*/ 42 w 5664"/>
              <a:gd name="connsiteY82" fmla="*/ 4390 h 12960"/>
              <a:gd name="connsiteX83" fmla="*/ 39 w 5664"/>
              <a:gd name="connsiteY83" fmla="*/ 4374 h 12960"/>
              <a:gd name="connsiteX84" fmla="*/ 35 w 5664"/>
              <a:gd name="connsiteY84" fmla="*/ 4358 h 12960"/>
              <a:gd name="connsiteX85" fmla="*/ 29 w 5664"/>
              <a:gd name="connsiteY85" fmla="*/ 4346 h 12960"/>
              <a:gd name="connsiteX86" fmla="*/ 22 w 5664"/>
              <a:gd name="connsiteY86" fmla="*/ 4335 h 12960"/>
              <a:gd name="connsiteX87" fmla="*/ 22 w 5664"/>
              <a:gd name="connsiteY87" fmla="*/ 4335 h 12960"/>
              <a:gd name="connsiteX88" fmla="*/ 17 w 5664"/>
              <a:gd name="connsiteY88" fmla="*/ 4331 h 12960"/>
              <a:gd name="connsiteX89" fmla="*/ 14 w 5664"/>
              <a:gd name="connsiteY89" fmla="*/ 4325 h 12960"/>
              <a:gd name="connsiteX90" fmla="*/ 9 w 5664"/>
              <a:gd name="connsiteY90" fmla="*/ 4310 h 12960"/>
              <a:gd name="connsiteX91" fmla="*/ 4 w 5664"/>
              <a:gd name="connsiteY91" fmla="*/ 4293 h 12960"/>
              <a:gd name="connsiteX92" fmla="*/ 1 w 5664"/>
              <a:gd name="connsiteY92" fmla="*/ 4274 h 12960"/>
              <a:gd name="connsiteX93" fmla="*/ 0 w 5664"/>
              <a:gd name="connsiteY93" fmla="*/ 4253 h 12960"/>
              <a:gd name="connsiteX94" fmla="*/ 1 w 5664"/>
              <a:gd name="connsiteY94" fmla="*/ 4230 h 12960"/>
              <a:gd name="connsiteX95" fmla="*/ 4 w 5664"/>
              <a:gd name="connsiteY95" fmla="*/ 4183 h 12960"/>
              <a:gd name="connsiteX96" fmla="*/ 9 w 5664"/>
              <a:gd name="connsiteY96" fmla="*/ 4140 h 12960"/>
              <a:gd name="connsiteX97" fmla="*/ 14 w 5664"/>
              <a:gd name="connsiteY97" fmla="*/ 4103 h 12960"/>
              <a:gd name="connsiteX98" fmla="*/ 22 w 5664"/>
              <a:gd name="connsiteY98" fmla="*/ 4068 h 12960"/>
              <a:gd name="connsiteX99" fmla="*/ 0 w 5664"/>
              <a:gd name="connsiteY99" fmla="*/ 3925 h 12960"/>
              <a:gd name="connsiteX100" fmla="*/ 1637 w 5664"/>
              <a:gd name="connsiteY100" fmla="*/ 1340 h 12960"/>
              <a:gd name="connsiteX101" fmla="*/ 1755 w 5664"/>
              <a:gd name="connsiteY101" fmla="*/ 958 h 12960"/>
              <a:gd name="connsiteX102" fmla="*/ 1841 w 5664"/>
              <a:gd name="connsiteY102" fmla="*/ 740 h 12960"/>
              <a:gd name="connsiteX103" fmla="*/ 2046 w 5664"/>
              <a:gd name="connsiteY103" fmla="*/ 646 h 12960"/>
              <a:gd name="connsiteX104" fmla="*/ 2156 w 5664"/>
              <a:gd name="connsiteY104" fmla="*/ 489 h 12960"/>
              <a:gd name="connsiteX105" fmla="*/ 2362 w 5664"/>
              <a:gd name="connsiteY105" fmla="*/ 157 h 12960"/>
              <a:gd name="connsiteX106" fmla="*/ 2567 w 5664"/>
              <a:gd name="connsiteY106" fmla="*/ 0 h 12960"/>
              <a:gd name="connsiteX107" fmla="*/ 2708 w 5664"/>
              <a:gd name="connsiteY107" fmla="*/ 0 h 12960"/>
              <a:gd name="connsiteX108" fmla="*/ 2708 w 5664"/>
              <a:gd name="connsiteY108" fmla="*/ 0 h 12960"/>
              <a:gd name="connsiteX109" fmla="*/ 2750 w 5664"/>
              <a:gd name="connsiteY109" fmla="*/ 29 h 12960"/>
              <a:gd name="connsiteX110" fmla="*/ 2799 w 5664"/>
              <a:gd name="connsiteY110" fmla="*/ 85 h 12960"/>
              <a:gd name="connsiteX111" fmla="*/ 2803 w 5664"/>
              <a:gd name="connsiteY111" fmla="*/ 94 h 12960"/>
              <a:gd name="connsiteX112" fmla="*/ 2812 w 5664"/>
              <a:gd name="connsiteY112" fmla="*/ 111 h 12960"/>
              <a:gd name="connsiteX113" fmla="*/ 3070 w 5664"/>
              <a:gd name="connsiteY113" fmla="*/ 358 h 12960"/>
              <a:gd name="connsiteX0" fmla="*/ 3103 w 5664"/>
              <a:gd name="connsiteY0" fmla="*/ 426 h 12960"/>
              <a:gd name="connsiteX1" fmla="*/ 3338 w 5664"/>
              <a:gd name="connsiteY1" fmla="*/ 630 h 12960"/>
              <a:gd name="connsiteX2" fmla="*/ 3527 w 5664"/>
              <a:gd name="connsiteY2" fmla="*/ 646 h 12960"/>
              <a:gd name="connsiteX3" fmla="*/ 3622 w 5664"/>
              <a:gd name="connsiteY3" fmla="*/ 740 h 12960"/>
              <a:gd name="connsiteX4" fmla="*/ 3622 w 5664"/>
              <a:gd name="connsiteY4" fmla="*/ 835 h 12960"/>
              <a:gd name="connsiteX5" fmla="*/ 3748 w 5664"/>
              <a:gd name="connsiteY5" fmla="*/ 883 h 12960"/>
              <a:gd name="connsiteX6" fmla="*/ 3906 w 5664"/>
              <a:gd name="connsiteY6" fmla="*/ 1008 h 12960"/>
              <a:gd name="connsiteX7" fmla="*/ 4009 w 5664"/>
              <a:gd name="connsiteY7" fmla="*/ 1122 h 12960"/>
              <a:gd name="connsiteX8" fmla="*/ 4072 w 5664"/>
              <a:gd name="connsiteY8" fmla="*/ 1359 h 12960"/>
              <a:gd name="connsiteX9" fmla="*/ 4213 w 5664"/>
              <a:gd name="connsiteY9" fmla="*/ 1418 h 12960"/>
              <a:gd name="connsiteX10" fmla="*/ 4249 w 5664"/>
              <a:gd name="connsiteY10" fmla="*/ 1572 h 12960"/>
              <a:gd name="connsiteX11" fmla="*/ 4391 w 5664"/>
              <a:gd name="connsiteY11" fmla="*/ 1821 h 12960"/>
              <a:gd name="connsiteX12" fmla="*/ 4581 w 5664"/>
              <a:gd name="connsiteY12" fmla="*/ 2009 h 12960"/>
              <a:gd name="connsiteX13" fmla="*/ 4604 w 5664"/>
              <a:gd name="connsiteY13" fmla="*/ 2330 h 12960"/>
              <a:gd name="connsiteX14" fmla="*/ 4722 w 5664"/>
              <a:gd name="connsiteY14" fmla="*/ 2530 h 12960"/>
              <a:gd name="connsiteX15" fmla="*/ 5018 w 5664"/>
              <a:gd name="connsiteY15" fmla="*/ 2685 h 12960"/>
              <a:gd name="connsiteX16" fmla="*/ 5112 w 5664"/>
              <a:gd name="connsiteY16" fmla="*/ 2803 h 12960"/>
              <a:gd name="connsiteX17" fmla="*/ 5159 w 5664"/>
              <a:gd name="connsiteY17" fmla="*/ 2944 h 12960"/>
              <a:gd name="connsiteX18" fmla="*/ 5243 w 5664"/>
              <a:gd name="connsiteY18" fmla="*/ 3027 h 12960"/>
              <a:gd name="connsiteX19" fmla="*/ 5432 w 5664"/>
              <a:gd name="connsiteY19" fmla="*/ 3288 h 12960"/>
              <a:gd name="connsiteX20" fmla="*/ 5523 w 5664"/>
              <a:gd name="connsiteY20" fmla="*/ 3563 h 12960"/>
              <a:gd name="connsiteX21" fmla="*/ 5585 w 5664"/>
              <a:gd name="connsiteY21" fmla="*/ 3642 h 12960"/>
              <a:gd name="connsiteX22" fmla="*/ 5606 w 5664"/>
              <a:gd name="connsiteY22" fmla="*/ 3725 h 12960"/>
              <a:gd name="connsiteX23" fmla="*/ 5664 w 5664"/>
              <a:gd name="connsiteY23" fmla="*/ 3863 h 12960"/>
              <a:gd name="connsiteX24" fmla="*/ 5664 w 5664"/>
              <a:gd name="connsiteY24" fmla="*/ 4162 h 12960"/>
              <a:gd name="connsiteX25" fmla="*/ 5664 w 5664"/>
              <a:gd name="connsiteY25" fmla="*/ 4351 h 12960"/>
              <a:gd name="connsiteX26" fmla="*/ 5491 w 5664"/>
              <a:gd name="connsiteY26" fmla="*/ 4753 h 12960"/>
              <a:gd name="connsiteX27" fmla="*/ 5585 w 5664"/>
              <a:gd name="connsiteY27" fmla="*/ 5249 h 12960"/>
              <a:gd name="connsiteX28" fmla="*/ 5523 w 5664"/>
              <a:gd name="connsiteY28" fmla="*/ 5408 h 12960"/>
              <a:gd name="connsiteX29" fmla="*/ 5539 w 5664"/>
              <a:gd name="connsiteY29" fmla="*/ 5613 h 12960"/>
              <a:gd name="connsiteX30" fmla="*/ 5443 w 5664"/>
              <a:gd name="connsiteY30" fmla="*/ 6196 h 12960"/>
              <a:gd name="connsiteX31" fmla="*/ 5318 w 5664"/>
              <a:gd name="connsiteY31" fmla="*/ 7142 h 12960"/>
              <a:gd name="connsiteX32" fmla="*/ 5096 w 5664"/>
              <a:gd name="connsiteY32" fmla="*/ 7442 h 12960"/>
              <a:gd name="connsiteX33" fmla="*/ 4923 w 5664"/>
              <a:gd name="connsiteY33" fmla="*/ 7977 h 12960"/>
              <a:gd name="connsiteX34" fmla="*/ 4779 w 5664"/>
              <a:gd name="connsiteY34" fmla="*/ 8277 h 12960"/>
              <a:gd name="connsiteX35" fmla="*/ 4685 w 5664"/>
              <a:gd name="connsiteY35" fmla="*/ 8609 h 12960"/>
              <a:gd name="connsiteX36" fmla="*/ 4669 w 5664"/>
              <a:gd name="connsiteY36" fmla="*/ 8971 h 12960"/>
              <a:gd name="connsiteX37" fmla="*/ 4479 w 5664"/>
              <a:gd name="connsiteY37" fmla="*/ 9303 h 12960"/>
              <a:gd name="connsiteX38" fmla="*/ 4495 w 5664"/>
              <a:gd name="connsiteY38" fmla="*/ 9413 h 12960"/>
              <a:gd name="connsiteX39" fmla="*/ 4385 w 5664"/>
              <a:gd name="connsiteY39" fmla="*/ 9586 h 12960"/>
              <a:gd name="connsiteX40" fmla="*/ 4290 w 5664"/>
              <a:gd name="connsiteY40" fmla="*/ 9933 h 12960"/>
              <a:gd name="connsiteX41" fmla="*/ 4290 w 5664"/>
              <a:gd name="connsiteY41" fmla="*/ 10202 h 12960"/>
              <a:gd name="connsiteX42" fmla="*/ 4322 w 5664"/>
              <a:gd name="connsiteY42" fmla="*/ 10548 h 12960"/>
              <a:gd name="connsiteX43" fmla="*/ 4164 w 5664"/>
              <a:gd name="connsiteY43" fmla="*/ 10753 h 12960"/>
              <a:gd name="connsiteX44" fmla="*/ 4053 w 5664"/>
              <a:gd name="connsiteY44" fmla="*/ 11085 h 12960"/>
              <a:gd name="connsiteX45" fmla="*/ 3801 w 5664"/>
              <a:gd name="connsiteY45" fmla="*/ 11367 h 12960"/>
              <a:gd name="connsiteX46" fmla="*/ 3739 w 5664"/>
              <a:gd name="connsiteY46" fmla="*/ 11652 h 12960"/>
              <a:gd name="connsiteX47" fmla="*/ 3599 w 5664"/>
              <a:gd name="connsiteY47" fmla="*/ 11936 h 12960"/>
              <a:gd name="connsiteX48" fmla="*/ 3536 w 5664"/>
              <a:gd name="connsiteY48" fmla="*/ 12156 h 12960"/>
              <a:gd name="connsiteX49" fmla="*/ 3505 w 5664"/>
              <a:gd name="connsiteY49" fmla="*/ 12534 h 12960"/>
              <a:gd name="connsiteX50" fmla="*/ 3276 w 5664"/>
              <a:gd name="connsiteY50" fmla="*/ 12708 h 12960"/>
              <a:gd name="connsiteX51" fmla="*/ 3048 w 5664"/>
              <a:gd name="connsiteY51" fmla="*/ 12866 h 12960"/>
              <a:gd name="connsiteX52" fmla="*/ 2812 w 5664"/>
              <a:gd name="connsiteY52" fmla="*/ 12960 h 12960"/>
              <a:gd name="connsiteX53" fmla="*/ 2464 w 5664"/>
              <a:gd name="connsiteY53" fmla="*/ 12960 h 12960"/>
              <a:gd name="connsiteX54" fmla="*/ 2150 w 5664"/>
              <a:gd name="connsiteY54" fmla="*/ 12677 h 12960"/>
              <a:gd name="connsiteX55" fmla="*/ 1991 w 5664"/>
              <a:gd name="connsiteY55" fmla="*/ 12393 h 12960"/>
              <a:gd name="connsiteX56" fmla="*/ 1944 w 5664"/>
              <a:gd name="connsiteY56" fmla="*/ 12125 h 12960"/>
              <a:gd name="connsiteX57" fmla="*/ 1637 w 5664"/>
              <a:gd name="connsiteY57" fmla="*/ 11825 h 12960"/>
              <a:gd name="connsiteX58" fmla="*/ 1503 w 5664"/>
              <a:gd name="connsiteY58" fmla="*/ 11607 h 12960"/>
              <a:gd name="connsiteX59" fmla="*/ 1543 w 5664"/>
              <a:gd name="connsiteY59" fmla="*/ 11376 h 12960"/>
              <a:gd name="connsiteX60" fmla="*/ 1354 w 5664"/>
              <a:gd name="connsiteY60" fmla="*/ 10855 h 12960"/>
              <a:gd name="connsiteX61" fmla="*/ 1154 w 5664"/>
              <a:gd name="connsiteY61" fmla="*/ 10059 h 12960"/>
              <a:gd name="connsiteX62" fmla="*/ 1211 w 5664"/>
              <a:gd name="connsiteY62" fmla="*/ 9460 h 12960"/>
              <a:gd name="connsiteX63" fmla="*/ 933 w 5664"/>
              <a:gd name="connsiteY63" fmla="*/ 8892 h 12960"/>
              <a:gd name="connsiteX64" fmla="*/ 885 w 5664"/>
              <a:gd name="connsiteY64" fmla="*/ 8514 h 12960"/>
              <a:gd name="connsiteX65" fmla="*/ 857 w 5664"/>
              <a:gd name="connsiteY65" fmla="*/ 8207 h 12960"/>
              <a:gd name="connsiteX66" fmla="*/ 588 w 5664"/>
              <a:gd name="connsiteY66" fmla="*/ 7899 h 12960"/>
              <a:gd name="connsiteX67" fmla="*/ 526 w 5664"/>
              <a:gd name="connsiteY67" fmla="*/ 7568 h 12960"/>
              <a:gd name="connsiteX68" fmla="*/ 399 w 5664"/>
              <a:gd name="connsiteY68" fmla="*/ 6906 h 12960"/>
              <a:gd name="connsiteX69" fmla="*/ 337 w 5664"/>
              <a:gd name="connsiteY69" fmla="*/ 6432 h 12960"/>
              <a:gd name="connsiteX70" fmla="*/ 226 w 5664"/>
              <a:gd name="connsiteY70" fmla="*/ 6212 h 12960"/>
              <a:gd name="connsiteX71" fmla="*/ 226 w 5664"/>
              <a:gd name="connsiteY71" fmla="*/ 5770 h 12960"/>
              <a:gd name="connsiteX72" fmla="*/ 133 w 5664"/>
              <a:gd name="connsiteY72" fmla="*/ 5502 h 12960"/>
              <a:gd name="connsiteX73" fmla="*/ 133 w 5664"/>
              <a:gd name="connsiteY73" fmla="*/ 5140 h 12960"/>
              <a:gd name="connsiteX74" fmla="*/ 22 w 5664"/>
              <a:gd name="connsiteY74" fmla="*/ 4919 h 12960"/>
              <a:gd name="connsiteX75" fmla="*/ 22 w 5664"/>
              <a:gd name="connsiteY75" fmla="*/ 4557 h 12960"/>
              <a:gd name="connsiteX76" fmla="*/ 22 w 5664"/>
              <a:gd name="connsiteY76" fmla="*/ 4557 h 12960"/>
              <a:gd name="connsiteX77" fmla="*/ 29 w 5664"/>
              <a:gd name="connsiteY77" fmla="*/ 4528 h 12960"/>
              <a:gd name="connsiteX78" fmla="*/ 35 w 5664"/>
              <a:gd name="connsiteY78" fmla="*/ 4499 h 12960"/>
              <a:gd name="connsiteX79" fmla="*/ 39 w 5664"/>
              <a:gd name="connsiteY79" fmla="*/ 4463 h 12960"/>
              <a:gd name="connsiteX80" fmla="*/ 42 w 5664"/>
              <a:gd name="connsiteY80" fmla="*/ 4426 h 12960"/>
              <a:gd name="connsiteX81" fmla="*/ 43 w 5664"/>
              <a:gd name="connsiteY81" fmla="*/ 4408 h 12960"/>
              <a:gd name="connsiteX82" fmla="*/ 42 w 5664"/>
              <a:gd name="connsiteY82" fmla="*/ 4390 h 12960"/>
              <a:gd name="connsiteX83" fmla="*/ 39 w 5664"/>
              <a:gd name="connsiteY83" fmla="*/ 4374 h 12960"/>
              <a:gd name="connsiteX84" fmla="*/ 35 w 5664"/>
              <a:gd name="connsiteY84" fmla="*/ 4358 h 12960"/>
              <a:gd name="connsiteX85" fmla="*/ 29 w 5664"/>
              <a:gd name="connsiteY85" fmla="*/ 4346 h 12960"/>
              <a:gd name="connsiteX86" fmla="*/ 22 w 5664"/>
              <a:gd name="connsiteY86" fmla="*/ 4335 h 12960"/>
              <a:gd name="connsiteX87" fmla="*/ 22 w 5664"/>
              <a:gd name="connsiteY87" fmla="*/ 4335 h 12960"/>
              <a:gd name="connsiteX88" fmla="*/ 17 w 5664"/>
              <a:gd name="connsiteY88" fmla="*/ 4331 h 12960"/>
              <a:gd name="connsiteX89" fmla="*/ 14 w 5664"/>
              <a:gd name="connsiteY89" fmla="*/ 4325 h 12960"/>
              <a:gd name="connsiteX90" fmla="*/ 9 w 5664"/>
              <a:gd name="connsiteY90" fmla="*/ 4310 h 12960"/>
              <a:gd name="connsiteX91" fmla="*/ 4 w 5664"/>
              <a:gd name="connsiteY91" fmla="*/ 4293 h 12960"/>
              <a:gd name="connsiteX92" fmla="*/ 1 w 5664"/>
              <a:gd name="connsiteY92" fmla="*/ 4274 h 12960"/>
              <a:gd name="connsiteX93" fmla="*/ 0 w 5664"/>
              <a:gd name="connsiteY93" fmla="*/ 4253 h 12960"/>
              <a:gd name="connsiteX94" fmla="*/ 1 w 5664"/>
              <a:gd name="connsiteY94" fmla="*/ 4230 h 12960"/>
              <a:gd name="connsiteX95" fmla="*/ 4 w 5664"/>
              <a:gd name="connsiteY95" fmla="*/ 4183 h 12960"/>
              <a:gd name="connsiteX96" fmla="*/ 9 w 5664"/>
              <a:gd name="connsiteY96" fmla="*/ 4140 h 12960"/>
              <a:gd name="connsiteX97" fmla="*/ 14 w 5664"/>
              <a:gd name="connsiteY97" fmla="*/ 4103 h 12960"/>
              <a:gd name="connsiteX98" fmla="*/ 22 w 5664"/>
              <a:gd name="connsiteY98" fmla="*/ 4068 h 12960"/>
              <a:gd name="connsiteX99" fmla="*/ 0 w 5664"/>
              <a:gd name="connsiteY99" fmla="*/ 3925 h 12960"/>
              <a:gd name="connsiteX100" fmla="*/ 1637 w 5664"/>
              <a:gd name="connsiteY100" fmla="*/ 1340 h 12960"/>
              <a:gd name="connsiteX101" fmla="*/ 1755 w 5664"/>
              <a:gd name="connsiteY101" fmla="*/ 958 h 12960"/>
              <a:gd name="connsiteX102" fmla="*/ 1841 w 5664"/>
              <a:gd name="connsiteY102" fmla="*/ 740 h 12960"/>
              <a:gd name="connsiteX103" fmla="*/ 2046 w 5664"/>
              <a:gd name="connsiteY103" fmla="*/ 646 h 12960"/>
              <a:gd name="connsiteX104" fmla="*/ 2156 w 5664"/>
              <a:gd name="connsiteY104" fmla="*/ 489 h 12960"/>
              <a:gd name="connsiteX105" fmla="*/ 2362 w 5664"/>
              <a:gd name="connsiteY105" fmla="*/ 157 h 12960"/>
              <a:gd name="connsiteX106" fmla="*/ 2567 w 5664"/>
              <a:gd name="connsiteY106" fmla="*/ 0 h 12960"/>
              <a:gd name="connsiteX107" fmla="*/ 2708 w 5664"/>
              <a:gd name="connsiteY107" fmla="*/ 0 h 12960"/>
              <a:gd name="connsiteX108" fmla="*/ 2708 w 5664"/>
              <a:gd name="connsiteY108" fmla="*/ 0 h 12960"/>
              <a:gd name="connsiteX109" fmla="*/ 2750 w 5664"/>
              <a:gd name="connsiteY109" fmla="*/ 29 h 12960"/>
              <a:gd name="connsiteX110" fmla="*/ 2799 w 5664"/>
              <a:gd name="connsiteY110" fmla="*/ 85 h 12960"/>
              <a:gd name="connsiteX111" fmla="*/ 2803 w 5664"/>
              <a:gd name="connsiteY111" fmla="*/ 94 h 12960"/>
              <a:gd name="connsiteX112" fmla="*/ 2812 w 5664"/>
              <a:gd name="connsiteY112" fmla="*/ 111 h 12960"/>
              <a:gd name="connsiteX113" fmla="*/ 3070 w 5664"/>
              <a:gd name="connsiteY113" fmla="*/ 358 h 12960"/>
              <a:gd name="connsiteX114" fmla="*/ 3103 w 5664"/>
              <a:gd name="connsiteY114" fmla="*/ 426 h 12960"/>
              <a:gd name="connsiteX0" fmla="*/ 2812 w 5664"/>
              <a:gd name="connsiteY0" fmla="*/ 111 h 12960"/>
              <a:gd name="connsiteX1" fmla="*/ 3070 w 5664"/>
              <a:gd name="connsiteY1" fmla="*/ 358 h 12960"/>
              <a:gd name="connsiteX2" fmla="*/ 3103 w 5664"/>
              <a:gd name="connsiteY2" fmla="*/ 426 h 12960"/>
              <a:gd name="connsiteX3" fmla="*/ 3338 w 5664"/>
              <a:gd name="connsiteY3" fmla="*/ 630 h 12960"/>
              <a:gd name="connsiteX4" fmla="*/ 3527 w 5664"/>
              <a:gd name="connsiteY4" fmla="*/ 646 h 12960"/>
              <a:gd name="connsiteX5" fmla="*/ 3622 w 5664"/>
              <a:gd name="connsiteY5" fmla="*/ 740 h 12960"/>
              <a:gd name="connsiteX6" fmla="*/ 3622 w 5664"/>
              <a:gd name="connsiteY6" fmla="*/ 835 h 12960"/>
              <a:gd name="connsiteX7" fmla="*/ 3748 w 5664"/>
              <a:gd name="connsiteY7" fmla="*/ 883 h 12960"/>
              <a:gd name="connsiteX8" fmla="*/ 3906 w 5664"/>
              <a:gd name="connsiteY8" fmla="*/ 1008 h 12960"/>
              <a:gd name="connsiteX9" fmla="*/ 4009 w 5664"/>
              <a:gd name="connsiteY9" fmla="*/ 1122 h 12960"/>
              <a:gd name="connsiteX10" fmla="*/ 4072 w 5664"/>
              <a:gd name="connsiteY10" fmla="*/ 1359 h 12960"/>
              <a:gd name="connsiteX11" fmla="*/ 4213 w 5664"/>
              <a:gd name="connsiteY11" fmla="*/ 1418 h 12960"/>
              <a:gd name="connsiteX12" fmla="*/ 4249 w 5664"/>
              <a:gd name="connsiteY12" fmla="*/ 1572 h 12960"/>
              <a:gd name="connsiteX13" fmla="*/ 4391 w 5664"/>
              <a:gd name="connsiteY13" fmla="*/ 1821 h 12960"/>
              <a:gd name="connsiteX14" fmla="*/ 4581 w 5664"/>
              <a:gd name="connsiteY14" fmla="*/ 2009 h 12960"/>
              <a:gd name="connsiteX15" fmla="*/ 4604 w 5664"/>
              <a:gd name="connsiteY15" fmla="*/ 2330 h 12960"/>
              <a:gd name="connsiteX16" fmla="*/ 4722 w 5664"/>
              <a:gd name="connsiteY16" fmla="*/ 2530 h 12960"/>
              <a:gd name="connsiteX17" fmla="*/ 5018 w 5664"/>
              <a:gd name="connsiteY17" fmla="*/ 2685 h 12960"/>
              <a:gd name="connsiteX18" fmla="*/ 5112 w 5664"/>
              <a:gd name="connsiteY18" fmla="*/ 2803 h 12960"/>
              <a:gd name="connsiteX19" fmla="*/ 5159 w 5664"/>
              <a:gd name="connsiteY19" fmla="*/ 2944 h 12960"/>
              <a:gd name="connsiteX20" fmla="*/ 5243 w 5664"/>
              <a:gd name="connsiteY20" fmla="*/ 3027 h 12960"/>
              <a:gd name="connsiteX21" fmla="*/ 5432 w 5664"/>
              <a:gd name="connsiteY21" fmla="*/ 3288 h 12960"/>
              <a:gd name="connsiteX22" fmla="*/ 5523 w 5664"/>
              <a:gd name="connsiteY22" fmla="*/ 3563 h 12960"/>
              <a:gd name="connsiteX23" fmla="*/ 5585 w 5664"/>
              <a:gd name="connsiteY23" fmla="*/ 3642 h 12960"/>
              <a:gd name="connsiteX24" fmla="*/ 5606 w 5664"/>
              <a:gd name="connsiteY24" fmla="*/ 3725 h 12960"/>
              <a:gd name="connsiteX25" fmla="*/ 5664 w 5664"/>
              <a:gd name="connsiteY25" fmla="*/ 3863 h 12960"/>
              <a:gd name="connsiteX26" fmla="*/ 5664 w 5664"/>
              <a:gd name="connsiteY26" fmla="*/ 4162 h 12960"/>
              <a:gd name="connsiteX27" fmla="*/ 5664 w 5664"/>
              <a:gd name="connsiteY27" fmla="*/ 4351 h 12960"/>
              <a:gd name="connsiteX28" fmla="*/ 5491 w 5664"/>
              <a:gd name="connsiteY28" fmla="*/ 4753 h 12960"/>
              <a:gd name="connsiteX29" fmla="*/ 5585 w 5664"/>
              <a:gd name="connsiteY29" fmla="*/ 5249 h 12960"/>
              <a:gd name="connsiteX30" fmla="*/ 5523 w 5664"/>
              <a:gd name="connsiteY30" fmla="*/ 5408 h 12960"/>
              <a:gd name="connsiteX31" fmla="*/ 5539 w 5664"/>
              <a:gd name="connsiteY31" fmla="*/ 5613 h 12960"/>
              <a:gd name="connsiteX32" fmla="*/ 5443 w 5664"/>
              <a:gd name="connsiteY32" fmla="*/ 6196 h 12960"/>
              <a:gd name="connsiteX33" fmla="*/ 5318 w 5664"/>
              <a:gd name="connsiteY33" fmla="*/ 7142 h 12960"/>
              <a:gd name="connsiteX34" fmla="*/ 5096 w 5664"/>
              <a:gd name="connsiteY34" fmla="*/ 7442 h 12960"/>
              <a:gd name="connsiteX35" fmla="*/ 4923 w 5664"/>
              <a:gd name="connsiteY35" fmla="*/ 7977 h 12960"/>
              <a:gd name="connsiteX36" fmla="*/ 4779 w 5664"/>
              <a:gd name="connsiteY36" fmla="*/ 8277 h 12960"/>
              <a:gd name="connsiteX37" fmla="*/ 4685 w 5664"/>
              <a:gd name="connsiteY37" fmla="*/ 8609 h 12960"/>
              <a:gd name="connsiteX38" fmla="*/ 4669 w 5664"/>
              <a:gd name="connsiteY38" fmla="*/ 8971 h 12960"/>
              <a:gd name="connsiteX39" fmla="*/ 4479 w 5664"/>
              <a:gd name="connsiteY39" fmla="*/ 9303 h 12960"/>
              <a:gd name="connsiteX40" fmla="*/ 4495 w 5664"/>
              <a:gd name="connsiteY40" fmla="*/ 9413 h 12960"/>
              <a:gd name="connsiteX41" fmla="*/ 4385 w 5664"/>
              <a:gd name="connsiteY41" fmla="*/ 9586 h 12960"/>
              <a:gd name="connsiteX42" fmla="*/ 4290 w 5664"/>
              <a:gd name="connsiteY42" fmla="*/ 9933 h 12960"/>
              <a:gd name="connsiteX43" fmla="*/ 4290 w 5664"/>
              <a:gd name="connsiteY43" fmla="*/ 10202 h 12960"/>
              <a:gd name="connsiteX44" fmla="*/ 4322 w 5664"/>
              <a:gd name="connsiteY44" fmla="*/ 10548 h 12960"/>
              <a:gd name="connsiteX45" fmla="*/ 4164 w 5664"/>
              <a:gd name="connsiteY45" fmla="*/ 10753 h 12960"/>
              <a:gd name="connsiteX46" fmla="*/ 4053 w 5664"/>
              <a:gd name="connsiteY46" fmla="*/ 11085 h 12960"/>
              <a:gd name="connsiteX47" fmla="*/ 3801 w 5664"/>
              <a:gd name="connsiteY47" fmla="*/ 11367 h 12960"/>
              <a:gd name="connsiteX48" fmla="*/ 3739 w 5664"/>
              <a:gd name="connsiteY48" fmla="*/ 11652 h 12960"/>
              <a:gd name="connsiteX49" fmla="*/ 3599 w 5664"/>
              <a:gd name="connsiteY49" fmla="*/ 11936 h 12960"/>
              <a:gd name="connsiteX50" fmla="*/ 3536 w 5664"/>
              <a:gd name="connsiteY50" fmla="*/ 12156 h 12960"/>
              <a:gd name="connsiteX51" fmla="*/ 3505 w 5664"/>
              <a:gd name="connsiteY51" fmla="*/ 12534 h 12960"/>
              <a:gd name="connsiteX52" fmla="*/ 3276 w 5664"/>
              <a:gd name="connsiteY52" fmla="*/ 12708 h 12960"/>
              <a:gd name="connsiteX53" fmla="*/ 3048 w 5664"/>
              <a:gd name="connsiteY53" fmla="*/ 12866 h 12960"/>
              <a:gd name="connsiteX54" fmla="*/ 2812 w 5664"/>
              <a:gd name="connsiteY54" fmla="*/ 12960 h 12960"/>
              <a:gd name="connsiteX55" fmla="*/ 2464 w 5664"/>
              <a:gd name="connsiteY55" fmla="*/ 12960 h 12960"/>
              <a:gd name="connsiteX56" fmla="*/ 2150 w 5664"/>
              <a:gd name="connsiteY56" fmla="*/ 12677 h 12960"/>
              <a:gd name="connsiteX57" fmla="*/ 1991 w 5664"/>
              <a:gd name="connsiteY57" fmla="*/ 12393 h 12960"/>
              <a:gd name="connsiteX58" fmla="*/ 1944 w 5664"/>
              <a:gd name="connsiteY58" fmla="*/ 12125 h 12960"/>
              <a:gd name="connsiteX59" fmla="*/ 1637 w 5664"/>
              <a:gd name="connsiteY59" fmla="*/ 11825 h 12960"/>
              <a:gd name="connsiteX60" fmla="*/ 1503 w 5664"/>
              <a:gd name="connsiteY60" fmla="*/ 11607 h 12960"/>
              <a:gd name="connsiteX61" fmla="*/ 1543 w 5664"/>
              <a:gd name="connsiteY61" fmla="*/ 11376 h 12960"/>
              <a:gd name="connsiteX62" fmla="*/ 1354 w 5664"/>
              <a:gd name="connsiteY62" fmla="*/ 10855 h 12960"/>
              <a:gd name="connsiteX63" fmla="*/ 1154 w 5664"/>
              <a:gd name="connsiteY63" fmla="*/ 10059 h 12960"/>
              <a:gd name="connsiteX64" fmla="*/ 1211 w 5664"/>
              <a:gd name="connsiteY64" fmla="*/ 9460 h 12960"/>
              <a:gd name="connsiteX65" fmla="*/ 933 w 5664"/>
              <a:gd name="connsiteY65" fmla="*/ 8892 h 12960"/>
              <a:gd name="connsiteX66" fmla="*/ 885 w 5664"/>
              <a:gd name="connsiteY66" fmla="*/ 8514 h 12960"/>
              <a:gd name="connsiteX67" fmla="*/ 857 w 5664"/>
              <a:gd name="connsiteY67" fmla="*/ 8207 h 12960"/>
              <a:gd name="connsiteX68" fmla="*/ 588 w 5664"/>
              <a:gd name="connsiteY68" fmla="*/ 7899 h 12960"/>
              <a:gd name="connsiteX69" fmla="*/ 526 w 5664"/>
              <a:gd name="connsiteY69" fmla="*/ 7568 h 12960"/>
              <a:gd name="connsiteX70" fmla="*/ 399 w 5664"/>
              <a:gd name="connsiteY70" fmla="*/ 6906 h 12960"/>
              <a:gd name="connsiteX71" fmla="*/ 337 w 5664"/>
              <a:gd name="connsiteY71" fmla="*/ 6432 h 12960"/>
              <a:gd name="connsiteX72" fmla="*/ 226 w 5664"/>
              <a:gd name="connsiteY72" fmla="*/ 6212 h 12960"/>
              <a:gd name="connsiteX73" fmla="*/ 226 w 5664"/>
              <a:gd name="connsiteY73" fmla="*/ 5770 h 12960"/>
              <a:gd name="connsiteX74" fmla="*/ 133 w 5664"/>
              <a:gd name="connsiteY74" fmla="*/ 5502 h 12960"/>
              <a:gd name="connsiteX75" fmla="*/ 133 w 5664"/>
              <a:gd name="connsiteY75" fmla="*/ 5140 h 12960"/>
              <a:gd name="connsiteX76" fmla="*/ 22 w 5664"/>
              <a:gd name="connsiteY76" fmla="*/ 4919 h 12960"/>
              <a:gd name="connsiteX77" fmla="*/ 22 w 5664"/>
              <a:gd name="connsiteY77" fmla="*/ 4557 h 12960"/>
              <a:gd name="connsiteX78" fmla="*/ 22 w 5664"/>
              <a:gd name="connsiteY78" fmla="*/ 4557 h 12960"/>
              <a:gd name="connsiteX79" fmla="*/ 29 w 5664"/>
              <a:gd name="connsiteY79" fmla="*/ 4528 h 12960"/>
              <a:gd name="connsiteX80" fmla="*/ 35 w 5664"/>
              <a:gd name="connsiteY80" fmla="*/ 4499 h 12960"/>
              <a:gd name="connsiteX81" fmla="*/ 39 w 5664"/>
              <a:gd name="connsiteY81" fmla="*/ 4463 h 12960"/>
              <a:gd name="connsiteX82" fmla="*/ 42 w 5664"/>
              <a:gd name="connsiteY82" fmla="*/ 4426 h 12960"/>
              <a:gd name="connsiteX83" fmla="*/ 43 w 5664"/>
              <a:gd name="connsiteY83" fmla="*/ 4408 h 12960"/>
              <a:gd name="connsiteX84" fmla="*/ 42 w 5664"/>
              <a:gd name="connsiteY84" fmla="*/ 4390 h 12960"/>
              <a:gd name="connsiteX85" fmla="*/ 39 w 5664"/>
              <a:gd name="connsiteY85" fmla="*/ 4374 h 12960"/>
              <a:gd name="connsiteX86" fmla="*/ 35 w 5664"/>
              <a:gd name="connsiteY86" fmla="*/ 4358 h 12960"/>
              <a:gd name="connsiteX87" fmla="*/ 29 w 5664"/>
              <a:gd name="connsiteY87" fmla="*/ 4346 h 12960"/>
              <a:gd name="connsiteX88" fmla="*/ 22 w 5664"/>
              <a:gd name="connsiteY88" fmla="*/ 4335 h 12960"/>
              <a:gd name="connsiteX89" fmla="*/ 22 w 5664"/>
              <a:gd name="connsiteY89" fmla="*/ 4335 h 12960"/>
              <a:gd name="connsiteX90" fmla="*/ 17 w 5664"/>
              <a:gd name="connsiteY90" fmla="*/ 4331 h 12960"/>
              <a:gd name="connsiteX91" fmla="*/ 14 w 5664"/>
              <a:gd name="connsiteY91" fmla="*/ 4325 h 12960"/>
              <a:gd name="connsiteX92" fmla="*/ 9 w 5664"/>
              <a:gd name="connsiteY92" fmla="*/ 4310 h 12960"/>
              <a:gd name="connsiteX93" fmla="*/ 4 w 5664"/>
              <a:gd name="connsiteY93" fmla="*/ 4293 h 12960"/>
              <a:gd name="connsiteX94" fmla="*/ 1 w 5664"/>
              <a:gd name="connsiteY94" fmla="*/ 4274 h 12960"/>
              <a:gd name="connsiteX95" fmla="*/ 0 w 5664"/>
              <a:gd name="connsiteY95" fmla="*/ 4253 h 12960"/>
              <a:gd name="connsiteX96" fmla="*/ 1 w 5664"/>
              <a:gd name="connsiteY96" fmla="*/ 4230 h 12960"/>
              <a:gd name="connsiteX97" fmla="*/ 4 w 5664"/>
              <a:gd name="connsiteY97" fmla="*/ 4183 h 12960"/>
              <a:gd name="connsiteX98" fmla="*/ 9 w 5664"/>
              <a:gd name="connsiteY98" fmla="*/ 4140 h 12960"/>
              <a:gd name="connsiteX99" fmla="*/ 14 w 5664"/>
              <a:gd name="connsiteY99" fmla="*/ 4103 h 12960"/>
              <a:gd name="connsiteX100" fmla="*/ 22 w 5664"/>
              <a:gd name="connsiteY100" fmla="*/ 4068 h 12960"/>
              <a:gd name="connsiteX101" fmla="*/ 0 w 5664"/>
              <a:gd name="connsiteY101" fmla="*/ 3925 h 12960"/>
              <a:gd name="connsiteX102" fmla="*/ 1637 w 5664"/>
              <a:gd name="connsiteY102" fmla="*/ 1340 h 12960"/>
              <a:gd name="connsiteX103" fmla="*/ 1755 w 5664"/>
              <a:gd name="connsiteY103" fmla="*/ 958 h 12960"/>
              <a:gd name="connsiteX104" fmla="*/ 1841 w 5664"/>
              <a:gd name="connsiteY104" fmla="*/ 740 h 12960"/>
              <a:gd name="connsiteX105" fmla="*/ 2046 w 5664"/>
              <a:gd name="connsiteY105" fmla="*/ 646 h 12960"/>
              <a:gd name="connsiteX106" fmla="*/ 2156 w 5664"/>
              <a:gd name="connsiteY106" fmla="*/ 489 h 12960"/>
              <a:gd name="connsiteX107" fmla="*/ 2362 w 5664"/>
              <a:gd name="connsiteY107" fmla="*/ 157 h 12960"/>
              <a:gd name="connsiteX108" fmla="*/ 2567 w 5664"/>
              <a:gd name="connsiteY108" fmla="*/ 0 h 12960"/>
              <a:gd name="connsiteX109" fmla="*/ 2708 w 5664"/>
              <a:gd name="connsiteY109" fmla="*/ 0 h 12960"/>
              <a:gd name="connsiteX110" fmla="*/ 2708 w 5664"/>
              <a:gd name="connsiteY110" fmla="*/ 0 h 12960"/>
              <a:gd name="connsiteX111" fmla="*/ 2750 w 5664"/>
              <a:gd name="connsiteY111" fmla="*/ 29 h 12960"/>
              <a:gd name="connsiteX112" fmla="*/ 2799 w 5664"/>
              <a:gd name="connsiteY112" fmla="*/ 85 h 12960"/>
              <a:gd name="connsiteX113" fmla="*/ 3002 w 5664"/>
              <a:gd name="connsiteY113" fmla="*/ 293 h 12960"/>
              <a:gd name="connsiteX0" fmla="*/ 2812 w 5664"/>
              <a:gd name="connsiteY0" fmla="*/ 111 h 12960"/>
              <a:gd name="connsiteX1" fmla="*/ 3070 w 5664"/>
              <a:gd name="connsiteY1" fmla="*/ 358 h 12960"/>
              <a:gd name="connsiteX2" fmla="*/ 3103 w 5664"/>
              <a:gd name="connsiteY2" fmla="*/ 426 h 12960"/>
              <a:gd name="connsiteX3" fmla="*/ 3338 w 5664"/>
              <a:gd name="connsiteY3" fmla="*/ 630 h 12960"/>
              <a:gd name="connsiteX4" fmla="*/ 3527 w 5664"/>
              <a:gd name="connsiteY4" fmla="*/ 646 h 12960"/>
              <a:gd name="connsiteX5" fmla="*/ 3622 w 5664"/>
              <a:gd name="connsiteY5" fmla="*/ 740 h 12960"/>
              <a:gd name="connsiteX6" fmla="*/ 3622 w 5664"/>
              <a:gd name="connsiteY6" fmla="*/ 835 h 12960"/>
              <a:gd name="connsiteX7" fmla="*/ 3748 w 5664"/>
              <a:gd name="connsiteY7" fmla="*/ 883 h 12960"/>
              <a:gd name="connsiteX8" fmla="*/ 3906 w 5664"/>
              <a:gd name="connsiteY8" fmla="*/ 1008 h 12960"/>
              <a:gd name="connsiteX9" fmla="*/ 4009 w 5664"/>
              <a:gd name="connsiteY9" fmla="*/ 1122 h 12960"/>
              <a:gd name="connsiteX10" fmla="*/ 4072 w 5664"/>
              <a:gd name="connsiteY10" fmla="*/ 1359 h 12960"/>
              <a:gd name="connsiteX11" fmla="*/ 4213 w 5664"/>
              <a:gd name="connsiteY11" fmla="*/ 1418 h 12960"/>
              <a:gd name="connsiteX12" fmla="*/ 4249 w 5664"/>
              <a:gd name="connsiteY12" fmla="*/ 1572 h 12960"/>
              <a:gd name="connsiteX13" fmla="*/ 4391 w 5664"/>
              <a:gd name="connsiteY13" fmla="*/ 1821 h 12960"/>
              <a:gd name="connsiteX14" fmla="*/ 4581 w 5664"/>
              <a:gd name="connsiteY14" fmla="*/ 2009 h 12960"/>
              <a:gd name="connsiteX15" fmla="*/ 4604 w 5664"/>
              <a:gd name="connsiteY15" fmla="*/ 2330 h 12960"/>
              <a:gd name="connsiteX16" fmla="*/ 4722 w 5664"/>
              <a:gd name="connsiteY16" fmla="*/ 2530 h 12960"/>
              <a:gd name="connsiteX17" fmla="*/ 5018 w 5664"/>
              <a:gd name="connsiteY17" fmla="*/ 2685 h 12960"/>
              <a:gd name="connsiteX18" fmla="*/ 5112 w 5664"/>
              <a:gd name="connsiteY18" fmla="*/ 2803 h 12960"/>
              <a:gd name="connsiteX19" fmla="*/ 5159 w 5664"/>
              <a:gd name="connsiteY19" fmla="*/ 2944 h 12960"/>
              <a:gd name="connsiteX20" fmla="*/ 5243 w 5664"/>
              <a:gd name="connsiteY20" fmla="*/ 3027 h 12960"/>
              <a:gd name="connsiteX21" fmla="*/ 5432 w 5664"/>
              <a:gd name="connsiteY21" fmla="*/ 3288 h 12960"/>
              <a:gd name="connsiteX22" fmla="*/ 5523 w 5664"/>
              <a:gd name="connsiteY22" fmla="*/ 3563 h 12960"/>
              <a:gd name="connsiteX23" fmla="*/ 5585 w 5664"/>
              <a:gd name="connsiteY23" fmla="*/ 3642 h 12960"/>
              <a:gd name="connsiteX24" fmla="*/ 5606 w 5664"/>
              <a:gd name="connsiteY24" fmla="*/ 3725 h 12960"/>
              <a:gd name="connsiteX25" fmla="*/ 5664 w 5664"/>
              <a:gd name="connsiteY25" fmla="*/ 3863 h 12960"/>
              <a:gd name="connsiteX26" fmla="*/ 5664 w 5664"/>
              <a:gd name="connsiteY26" fmla="*/ 4162 h 12960"/>
              <a:gd name="connsiteX27" fmla="*/ 5664 w 5664"/>
              <a:gd name="connsiteY27" fmla="*/ 4351 h 12960"/>
              <a:gd name="connsiteX28" fmla="*/ 5491 w 5664"/>
              <a:gd name="connsiteY28" fmla="*/ 4753 h 12960"/>
              <a:gd name="connsiteX29" fmla="*/ 5585 w 5664"/>
              <a:gd name="connsiteY29" fmla="*/ 5249 h 12960"/>
              <a:gd name="connsiteX30" fmla="*/ 5523 w 5664"/>
              <a:gd name="connsiteY30" fmla="*/ 5408 h 12960"/>
              <a:gd name="connsiteX31" fmla="*/ 5539 w 5664"/>
              <a:gd name="connsiteY31" fmla="*/ 5613 h 12960"/>
              <a:gd name="connsiteX32" fmla="*/ 5443 w 5664"/>
              <a:gd name="connsiteY32" fmla="*/ 6196 h 12960"/>
              <a:gd name="connsiteX33" fmla="*/ 5318 w 5664"/>
              <a:gd name="connsiteY33" fmla="*/ 7142 h 12960"/>
              <a:gd name="connsiteX34" fmla="*/ 5096 w 5664"/>
              <a:gd name="connsiteY34" fmla="*/ 7442 h 12960"/>
              <a:gd name="connsiteX35" fmla="*/ 4923 w 5664"/>
              <a:gd name="connsiteY35" fmla="*/ 7977 h 12960"/>
              <a:gd name="connsiteX36" fmla="*/ 4779 w 5664"/>
              <a:gd name="connsiteY36" fmla="*/ 8277 h 12960"/>
              <a:gd name="connsiteX37" fmla="*/ 4685 w 5664"/>
              <a:gd name="connsiteY37" fmla="*/ 8609 h 12960"/>
              <a:gd name="connsiteX38" fmla="*/ 4669 w 5664"/>
              <a:gd name="connsiteY38" fmla="*/ 8971 h 12960"/>
              <a:gd name="connsiteX39" fmla="*/ 4479 w 5664"/>
              <a:gd name="connsiteY39" fmla="*/ 9303 h 12960"/>
              <a:gd name="connsiteX40" fmla="*/ 4495 w 5664"/>
              <a:gd name="connsiteY40" fmla="*/ 9413 h 12960"/>
              <a:gd name="connsiteX41" fmla="*/ 4385 w 5664"/>
              <a:gd name="connsiteY41" fmla="*/ 9586 h 12960"/>
              <a:gd name="connsiteX42" fmla="*/ 4290 w 5664"/>
              <a:gd name="connsiteY42" fmla="*/ 9933 h 12960"/>
              <a:gd name="connsiteX43" fmla="*/ 4290 w 5664"/>
              <a:gd name="connsiteY43" fmla="*/ 10202 h 12960"/>
              <a:gd name="connsiteX44" fmla="*/ 4322 w 5664"/>
              <a:gd name="connsiteY44" fmla="*/ 10548 h 12960"/>
              <a:gd name="connsiteX45" fmla="*/ 4164 w 5664"/>
              <a:gd name="connsiteY45" fmla="*/ 10753 h 12960"/>
              <a:gd name="connsiteX46" fmla="*/ 4053 w 5664"/>
              <a:gd name="connsiteY46" fmla="*/ 11085 h 12960"/>
              <a:gd name="connsiteX47" fmla="*/ 3801 w 5664"/>
              <a:gd name="connsiteY47" fmla="*/ 11367 h 12960"/>
              <a:gd name="connsiteX48" fmla="*/ 3739 w 5664"/>
              <a:gd name="connsiteY48" fmla="*/ 11652 h 12960"/>
              <a:gd name="connsiteX49" fmla="*/ 3599 w 5664"/>
              <a:gd name="connsiteY49" fmla="*/ 11936 h 12960"/>
              <a:gd name="connsiteX50" fmla="*/ 3536 w 5664"/>
              <a:gd name="connsiteY50" fmla="*/ 12156 h 12960"/>
              <a:gd name="connsiteX51" fmla="*/ 3505 w 5664"/>
              <a:gd name="connsiteY51" fmla="*/ 12534 h 12960"/>
              <a:gd name="connsiteX52" fmla="*/ 3276 w 5664"/>
              <a:gd name="connsiteY52" fmla="*/ 12708 h 12960"/>
              <a:gd name="connsiteX53" fmla="*/ 3048 w 5664"/>
              <a:gd name="connsiteY53" fmla="*/ 12866 h 12960"/>
              <a:gd name="connsiteX54" fmla="*/ 2812 w 5664"/>
              <a:gd name="connsiteY54" fmla="*/ 12960 h 12960"/>
              <a:gd name="connsiteX55" fmla="*/ 2464 w 5664"/>
              <a:gd name="connsiteY55" fmla="*/ 12960 h 12960"/>
              <a:gd name="connsiteX56" fmla="*/ 2150 w 5664"/>
              <a:gd name="connsiteY56" fmla="*/ 12677 h 12960"/>
              <a:gd name="connsiteX57" fmla="*/ 1991 w 5664"/>
              <a:gd name="connsiteY57" fmla="*/ 12393 h 12960"/>
              <a:gd name="connsiteX58" fmla="*/ 1944 w 5664"/>
              <a:gd name="connsiteY58" fmla="*/ 12125 h 12960"/>
              <a:gd name="connsiteX59" fmla="*/ 1637 w 5664"/>
              <a:gd name="connsiteY59" fmla="*/ 11825 h 12960"/>
              <a:gd name="connsiteX60" fmla="*/ 1503 w 5664"/>
              <a:gd name="connsiteY60" fmla="*/ 11607 h 12960"/>
              <a:gd name="connsiteX61" fmla="*/ 1543 w 5664"/>
              <a:gd name="connsiteY61" fmla="*/ 11376 h 12960"/>
              <a:gd name="connsiteX62" fmla="*/ 1354 w 5664"/>
              <a:gd name="connsiteY62" fmla="*/ 10855 h 12960"/>
              <a:gd name="connsiteX63" fmla="*/ 1154 w 5664"/>
              <a:gd name="connsiteY63" fmla="*/ 10059 h 12960"/>
              <a:gd name="connsiteX64" fmla="*/ 1211 w 5664"/>
              <a:gd name="connsiteY64" fmla="*/ 9460 h 12960"/>
              <a:gd name="connsiteX65" fmla="*/ 933 w 5664"/>
              <a:gd name="connsiteY65" fmla="*/ 8892 h 12960"/>
              <a:gd name="connsiteX66" fmla="*/ 885 w 5664"/>
              <a:gd name="connsiteY66" fmla="*/ 8514 h 12960"/>
              <a:gd name="connsiteX67" fmla="*/ 857 w 5664"/>
              <a:gd name="connsiteY67" fmla="*/ 8207 h 12960"/>
              <a:gd name="connsiteX68" fmla="*/ 588 w 5664"/>
              <a:gd name="connsiteY68" fmla="*/ 7899 h 12960"/>
              <a:gd name="connsiteX69" fmla="*/ 526 w 5664"/>
              <a:gd name="connsiteY69" fmla="*/ 7568 h 12960"/>
              <a:gd name="connsiteX70" fmla="*/ 399 w 5664"/>
              <a:gd name="connsiteY70" fmla="*/ 6906 h 12960"/>
              <a:gd name="connsiteX71" fmla="*/ 337 w 5664"/>
              <a:gd name="connsiteY71" fmla="*/ 6432 h 12960"/>
              <a:gd name="connsiteX72" fmla="*/ 226 w 5664"/>
              <a:gd name="connsiteY72" fmla="*/ 6212 h 12960"/>
              <a:gd name="connsiteX73" fmla="*/ 226 w 5664"/>
              <a:gd name="connsiteY73" fmla="*/ 5770 h 12960"/>
              <a:gd name="connsiteX74" fmla="*/ 133 w 5664"/>
              <a:gd name="connsiteY74" fmla="*/ 5502 h 12960"/>
              <a:gd name="connsiteX75" fmla="*/ 133 w 5664"/>
              <a:gd name="connsiteY75" fmla="*/ 5140 h 12960"/>
              <a:gd name="connsiteX76" fmla="*/ 22 w 5664"/>
              <a:gd name="connsiteY76" fmla="*/ 4919 h 12960"/>
              <a:gd name="connsiteX77" fmla="*/ 22 w 5664"/>
              <a:gd name="connsiteY77" fmla="*/ 4557 h 12960"/>
              <a:gd name="connsiteX78" fmla="*/ 22 w 5664"/>
              <a:gd name="connsiteY78" fmla="*/ 4557 h 12960"/>
              <a:gd name="connsiteX79" fmla="*/ 29 w 5664"/>
              <a:gd name="connsiteY79" fmla="*/ 4528 h 12960"/>
              <a:gd name="connsiteX80" fmla="*/ 35 w 5664"/>
              <a:gd name="connsiteY80" fmla="*/ 4499 h 12960"/>
              <a:gd name="connsiteX81" fmla="*/ 39 w 5664"/>
              <a:gd name="connsiteY81" fmla="*/ 4463 h 12960"/>
              <a:gd name="connsiteX82" fmla="*/ 42 w 5664"/>
              <a:gd name="connsiteY82" fmla="*/ 4426 h 12960"/>
              <a:gd name="connsiteX83" fmla="*/ 43 w 5664"/>
              <a:gd name="connsiteY83" fmla="*/ 4408 h 12960"/>
              <a:gd name="connsiteX84" fmla="*/ 42 w 5664"/>
              <a:gd name="connsiteY84" fmla="*/ 4390 h 12960"/>
              <a:gd name="connsiteX85" fmla="*/ 39 w 5664"/>
              <a:gd name="connsiteY85" fmla="*/ 4374 h 12960"/>
              <a:gd name="connsiteX86" fmla="*/ 35 w 5664"/>
              <a:gd name="connsiteY86" fmla="*/ 4358 h 12960"/>
              <a:gd name="connsiteX87" fmla="*/ 29 w 5664"/>
              <a:gd name="connsiteY87" fmla="*/ 4346 h 12960"/>
              <a:gd name="connsiteX88" fmla="*/ 22 w 5664"/>
              <a:gd name="connsiteY88" fmla="*/ 4335 h 12960"/>
              <a:gd name="connsiteX89" fmla="*/ 22 w 5664"/>
              <a:gd name="connsiteY89" fmla="*/ 4335 h 12960"/>
              <a:gd name="connsiteX90" fmla="*/ 17 w 5664"/>
              <a:gd name="connsiteY90" fmla="*/ 4331 h 12960"/>
              <a:gd name="connsiteX91" fmla="*/ 14 w 5664"/>
              <a:gd name="connsiteY91" fmla="*/ 4325 h 12960"/>
              <a:gd name="connsiteX92" fmla="*/ 9 w 5664"/>
              <a:gd name="connsiteY92" fmla="*/ 4310 h 12960"/>
              <a:gd name="connsiteX93" fmla="*/ 4 w 5664"/>
              <a:gd name="connsiteY93" fmla="*/ 4293 h 12960"/>
              <a:gd name="connsiteX94" fmla="*/ 1 w 5664"/>
              <a:gd name="connsiteY94" fmla="*/ 4274 h 12960"/>
              <a:gd name="connsiteX95" fmla="*/ 0 w 5664"/>
              <a:gd name="connsiteY95" fmla="*/ 4253 h 12960"/>
              <a:gd name="connsiteX96" fmla="*/ 1 w 5664"/>
              <a:gd name="connsiteY96" fmla="*/ 4230 h 12960"/>
              <a:gd name="connsiteX97" fmla="*/ 4 w 5664"/>
              <a:gd name="connsiteY97" fmla="*/ 4183 h 12960"/>
              <a:gd name="connsiteX98" fmla="*/ 9 w 5664"/>
              <a:gd name="connsiteY98" fmla="*/ 4140 h 12960"/>
              <a:gd name="connsiteX99" fmla="*/ 14 w 5664"/>
              <a:gd name="connsiteY99" fmla="*/ 4103 h 12960"/>
              <a:gd name="connsiteX100" fmla="*/ 22 w 5664"/>
              <a:gd name="connsiteY100" fmla="*/ 4068 h 12960"/>
              <a:gd name="connsiteX101" fmla="*/ 0 w 5664"/>
              <a:gd name="connsiteY101" fmla="*/ 3925 h 12960"/>
              <a:gd name="connsiteX102" fmla="*/ 1637 w 5664"/>
              <a:gd name="connsiteY102" fmla="*/ 1340 h 12960"/>
              <a:gd name="connsiteX103" fmla="*/ 1755 w 5664"/>
              <a:gd name="connsiteY103" fmla="*/ 958 h 12960"/>
              <a:gd name="connsiteX104" fmla="*/ 1841 w 5664"/>
              <a:gd name="connsiteY104" fmla="*/ 740 h 12960"/>
              <a:gd name="connsiteX105" fmla="*/ 2046 w 5664"/>
              <a:gd name="connsiteY105" fmla="*/ 646 h 12960"/>
              <a:gd name="connsiteX106" fmla="*/ 2156 w 5664"/>
              <a:gd name="connsiteY106" fmla="*/ 489 h 12960"/>
              <a:gd name="connsiteX107" fmla="*/ 2362 w 5664"/>
              <a:gd name="connsiteY107" fmla="*/ 157 h 12960"/>
              <a:gd name="connsiteX108" fmla="*/ 2567 w 5664"/>
              <a:gd name="connsiteY108" fmla="*/ 0 h 12960"/>
              <a:gd name="connsiteX109" fmla="*/ 2708 w 5664"/>
              <a:gd name="connsiteY109" fmla="*/ 0 h 12960"/>
              <a:gd name="connsiteX110" fmla="*/ 2708 w 5664"/>
              <a:gd name="connsiteY110" fmla="*/ 0 h 12960"/>
              <a:gd name="connsiteX111" fmla="*/ 2750 w 5664"/>
              <a:gd name="connsiteY111" fmla="*/ 29 h 12960"/>
              <a:gd name="connsiteX112" fmla="*/ 2799 w 5664"/>
              <a:gd name="connsiteY112" fmla="*/ 85 h 12960"/>
              <a:gd name="connsiteX113" fmla="*/ 3002 w 5664"/>
              <a:gd name="connsiteY113" fmla="*/ 293 h 12960"/>
              <a:gd name="connsiteX114" fmla="*/ 2812 w 5664"/>
              <a:gd name="connsiteY114" fmla="*/ 111 h 12960"/>
              <a:gd name="connsiteX0" fmla="*/ 2812 w 5664"/>
              <a:gd name="connsiteY0" fmla="*/ 131 h 12980"/>
              <a:gd name="connsiteX1" fmla="*/ 3070 w 5664"/>
              <a:gd name="connsiteY1" fmla="*/ 378 h 12980"/>
              <a:gd name="connsiteX2" fmla="*/ 3103 w 5664"/>
              <a:gd name="connsiteY2" fmla="*/ 446 h 12980"/>
              <a:gd name="connsiteX3" fmla="*/ 3338 w 5664"/>
              <a:gd name="connsiteY3" fmla="*/ 650 h 12980"/>
              <a:gd name="connsiteX4" fmla="*/ 3527 w 5664"/>
              <a:gd name="connsiteY4" fmla="*/ 666 h 12980"/>
              <a:gd name="connsiteX5" fmla="*/ 3622 w 5664"/>
              <a:gd name="connsiteY5" fmla="*/ 760 h 12980"/>
              <a:gd name="connsiteX6" fmla="*/ 3622 w 5664"/>
              <a:gd name="connsiteY6" fmla="*/ 855 h 12980"/>
              <a:gd name="connsiteX7" fmla="*/ 3748 w 5664"/>
              <a:gd name="connsiteY7" fmla="*/ 903 h 12980"/>
              <a:gd name="connsiteX8" fmla="*/ 3906 w 5664"/>
              <a:gd name="connsiteY8" fmla="*/ 1028 h 12980"/>
              <a:gd name="connsiteX9" fmla="*/ 4009 w 5664"/>
              <a:gd name="connsiteY9" fmla="*/ 1142 h 12980"/>
              <a:gd name="connsiteX10" fmla="*/ 4072 w 5664"/>
              <a:gd name="connsiteY10" fmla="*/ 1379 h 12980"/>
              <a:gd name="connsiteX11" fmla="*/ 4213 w 5664"/>
              <a:gd name="connsiteY11" fmla="*/ 1438 h 12980"/>
              <a:gd name="connsiteX12" fmla="*/ 4249 w 5664"/>
              <a:gd name="connsiteY12" fmla="*/ 1592 h 12980"/>
              <a:gd name="connsiteX13" fmla="*/ 4391 w 5664"/>
              <a:gd name="connsiteY13" fmla="*/ 1841 h 12980"/>
              <a:gd name="connsiteX14" fmla="*/ 4581 w 5664"/>
              <a:gd name="connsiteY14" fmla="*/ 2029 h 12980"/>
              <a:gd name="connsiteX15" fmla="*/ 4604 w 5664"/>
              <a:gd name="connsiteY15" fmla="*/ 2350 h 12980"/>
              <a:gd name="connsiteX16" fmla="*/ 4722 w 5664"/>
              <a:gd name="connsiteY16" fmla="*/ 2550 h 12980"/>
              <a:gd name="connsiteX17" fmla="*/ 5018 w 5664"/>
              <a:gd name="connsiteY17" fmla="*/ 2705 h 12980"/>
              <a:gd name="connsiteX18" fmla="*/ 5112 w 5664"/>
              <a:gd name="connsiteY18" fmla="*/ 2823 h 12980"/>
              <a:gd name="connsiteX19" fmla="*/ 5159 w 5664"/>
              <a:gd name="connsiteY19" fmla="*/ 2964 h 12980"/>
              <a:gd name="connsiteX20" fmla="*/ 5243 w 5664"/>
              <a:gd name="connsiteY20" fmla="*/ 3047 h 12980"/>
              <a:gd name="connsiteX21" fmla="*/ 5432 w 5664"/>
              <a:gd name="connsiteY21" fmla="*/ 3308 h 12980"/>
              <a:gd name="connsiteX22" fmla="*/ 5523 w 5664"/>
              <a:gd name="connsiteY22" fmla="*/ 3583 h 12980"/>
              <a:gd name="connsiteX23" fmla="*/ 5585 w 5664"/>
              <a:gd name="connsiteY23" fmla="*/ 3662 h 12980"/>
              <a:gd name="connsiteX24" fmla="*/ 5606 w 5664"/>
              <a:gd name="connsiteY24" fmla="*/ 3745 h 12980"/>
              <a:gd name="connsiteX25" fmla="*/ 5664 w 5664"/>
              <a:gd name="connsiteY25" fmla="*/ 3883 h 12980"/>
              <a:gd name="connsiteX26" fmla="*/ 5664 w 5664"/>
              <a:gd name="connsiteY26" fmla="*/ 4182 h 12980"/>
              <a:gd name="connsiteX27" fmla="*/ 5664 w 5664"/>
              <a:gd name="connsiteY27" fmla="*/ 4371 h 12980"/>
              <a:gd name="connsiteX28" fmla="*/ 5491 w 5664"/>
              <a:gd name="connsiteY28" fmla="*/ 4773 h 12980"/>
              <a:gd name="connsiteX29" fmla="*/ 5585 w 5664"/>
              <a:gd name="connsiteY29" fmla="*/ 5269 h 12980"/>
              <a:gd name="connsiteX30" fmla="*/ 5523 w 5664"/>
              <a:gd name="connsiteY30" fmla="*/ 5428 h 12980"/>
              <a:gd name="connsiteX31" fmla="*/ 5539 w 5664"/>
              <a:gd name="connsiteY31" fmla="*/ 5633 h 12980"/>
              <a:gd name="connsiteX32" fmla="*/ 5443 w 5664"/>
              <a:gd name="connsiteY32" fmla="*/ 6216 h 12980"/>
              <a:gd name="connsiteX33" fmla="*/ 5318 w 5664"/>
              <a:gd name="connsiteY33" fmla="*/ 7162 h 12980"/>
              <a:gd name="connsiteX34" fmla="*/ 5096 w 5664"/>
              <a:gd name="connsiteY34" fmla="*/ 7462 h 12980"/>
              <a:gd name="connsiteX35" fmla="*/ 4923 w 5664"/>
              <a:gd name="connsiteY35" fmla="*/ 7997 h 12980"/>
              <a:gd name="connsiteX36" fmla="*/ 4779 w 5664"/>
              <a:gd name="connsiteY36" fmla="*/ 8297 h 12980"/>
              <a:gd name="connsiteX37" fmla="*/ 4685 w 5664"/>
              <a:gd name="connsiteY37" fmla="*/ 8629 h 12980"/>
              <a:gd name="connsiteX38" fmla="*/ 4669 w 5664"/>
              <a:gd name="connsiteY38" fmla="*/ 8991 h 12980"/>
              <a:gd name="connsiteX39" fmla="*/ 4479 w 5664"/>
              <a:gd name="connsiteY39" fmla="*/ 9323 h 12980"/>
              <a:gd name="connsiteX40" fmla="*/ 4495 w 5664"/>
              <a:gd name="connsiteY40" fmla="*/ 9433 h 12980"/>
              <a:gd name="connsiteX41" fmla="*/ 4385 w 5664"/>
              <a:gd name="connsiteY41" fmla="*/ 9606 h 12980"/>
              <a:gd name="connsiteX42" fmla="*/ 4290 w 5664"/>
              <a:gd name="connsiteY42" fmla="*/ 9953 h 12980"/>
              <a:gd name="connsiteX43" fmla="*/ 4290 w 5664"/>
              <a:gd name="connsiteY43" fmla="*/ 10222 h 12980"/>
              <a:gd name="connsiteX44" fmla="*/ 4322 w 5664"/>
              <a:gd name="connsiteY44" fmla="*/ 10568 h 12980"/>
              <a:gd name="connsiteX45" fmla="*/ 4164 w 5664"/>
              <a:gd name="connsiteY45" fmla="*/ 10773 h 12980"/>
              <a:gd name="connsiteX46" fmla="*/ 4053 w 5664"/>
              <a:gd name="connsiteY46" fmla="*/ 11105 h 12980"/>
              <a:gd name="connsiteX47" fmla="*/ 3801 w 5664"/>
              <a:gd name="connsiteY47" fmla="*/ 11387 h 12980"/>
              <a:gd name="connsiteX48" fmla="*/ 3739 w 5664"/>
              <a:gd name="connsiteY48" fmla="*/ 11672 h 12980"/>
              <a:gd name="connsiteX49" fmla="*/ 3599 w 5664"/>
              <a:gd name="connsiteY49" fmla="*/ 11956 h 12980"/>
              <a:gd name="connsiteX50" fmla="*/ 3536 w 5664"/>
              <a:gd name="connsiteY50" fmla="*/ 12176 h 12980"/>
              <a:gd name="connsiteX51" fmla="*/ 3505 w 5664"/>
              <a:gd name="connsiteY51" fmla="*/ 12554 h 12980"/>
              <a:gd name="connsiteX52" fmla="*/ 3276 w 5664"/>
              <a:gd name="connsiteY52" fmla="*/ 12728 h 12980"/>
              <a:gd name="connsiteX53" fmla="*/ 3048 w 5664"/>
              <a:gd name="connsiteY53" fmla="*/ 12886 h 12980"/>
              <a:gd name="connsiteX54" fmla="*/ 2812 w 5664"/>
              <a:gd name="connsiteY54" fmla="*/ 12980 h 12980"/>
              <a:gd name="connsiteX55" fmla="*/ 2464 w 5664"/>
              <a:gd name="connsiteY55" fmla="*/ 12980 h 12980"/>
              <a:gd name="connsiteX56" fmla="*/ 2150 w 5664"/>
              <a:gd name="connsiteY56" fmla="*/ 12697 h 12980"/>
              <a:gd name="connsiteX57" fmla="*/ 1991 w 5664"/>
              <a:gd name="connsiteY57" fmla="*/ 12413 h 12980"/>
              <a:gd name="connsiteX58" fmla="*/ 1944 w 5664"/>
              <a:gd name="connsiteY58" fmla="*/ 12145 h 12980"/>
              <a:gd name="connsiteX59" fmla="*/ 1637 w 5664"/>
              <a:gd name="connsiteY59" fmla="*/ 11845 h 12980"/>
              <a:gd name="connsiteX60" fmla="*/ 1503 w 5664"/>
              <a:gd name="connsiteY60" fmla="*/ 11627 h 12980"/>
              <a:gd name="connsiteX61" fmla="*/ 1543 w 5664"/>
              <a:gd name="connsiteY61" fmla="*/ 11396 h 12980"/>
              <a:gd name="connsiteX62" fmla="*/ 1354 w 5664"/>
              <a:gd name="connsiteY62" fmla="*/ 10875 h 12980"/>
              <a:gd name="connsiteX63" fmla="*/ 1154 w 5664"/>
              <a:gd name="connsiteY63" fmla="*/ 10079 h 12980"/>
              <a:gd name="connsiteX64" fmla="*/ 1211 w 5664"/>
              <a:gd name="connsiteY64" fmla="*/ 9480 h 12980"/>
              <a:gd name="connsiteX65" fmla="*/ 933 w 5664"/>
              <a:gd name="connsiteY65" fmla="*/ 8912 h 12980"/>
              <a:gd name="connsiteX66" fmla="*/ 885 w 5664"/>
              <a:gd name="connsiteY66" fmla="*/ 8534 h 12980"/>
              <a:gd name="connsiteX67" fmla="*/ 857 w 5664"/>
              <a:gd name="connsiteY67" fmla="*/ 8227 h 12980"/>
              <a:gd name="connsiteX68" fmla="*/ 588 w 5664"/>
              <a:gd name="connsiteY68" fmla="*/ 7919 h 12980"/>
              <a:gd name="connsiteX69" fmla="*/ 526 w 5664"/>
              <a:gd name="connsiteY69" fmla="*/ 7588 h 12980"/>
              <a:gd name="connsiteX70" fmla="*/ 399 w 5664"/>
              <a:gd name="connsiteY70" fmla="*/ 6926 h 12980"/>
              <a:gd name="connsiteX71" fmla="*/ 337 w 5664"/>
              <a:gd name="connsiteY71" fmla="*/ 6452 h 12980"/>
              <a:gd name="connsiteX72" fmla="*/ 226 w 5664"/>
              <a:gd name="connsiteY72" fmla="*/ 6232 h 12980"/>
              <a:gd name="connsiteX73" fmla="*/ 226 w 5664"/>
              <a:gd name="connsiteY73" fmla="*/ 5790 h 12980"/>
              <a:gd name="connsiteX74" fmla="*/ 133 w 5664"/>
              <a:gd name="connsiteY74" fmla="*/ 5522 h 12980"/>
              <a:gd name="connsiteX75" fmla="*/ 133 w 5664"/>
              <a:gd name="connsiteY75" fmla="*/ 5160 h 12980"/>
              <a:gd name="connsiteX76" fmla="*/ 22 w 5664"/>
              <a:gd name="connsiteY76" fmla="*/ 4939 h 12980"/>
              <a:gd name="connsiteX77" fmla="*/ 22 w 5664"/>
              <a:gd name="connsiteY77" fmla="*/ 4577 h 12980"/>
              <a:gd name="connsiteX78" fmla="*/ 22 w 5664"/>
              <a:gd name="connsiteY78" fmla="*/ 4577 h 12980"/>
              <a:gd name="connsiteX79" fmla="*/ 29 w 5664"/>
              <a:gd name="connsiteY79" fmla="*/ 4548 h 12980"/>
              <a:gd name="connsiteX80" fmla="*/ 35 w 5664"/>
              <a:gd name="connsiteY80" fmla="*/ 4519 h 12980"/>
              <a:gd name="connsiteX81" fmla="*/ 39 w 5664"/>
              <a:gd name="connsiteY81" fmla="*/ 4483 h 12980"/>
              <a:gd name="connsiteX82" fmla="*/ 42 w 5664"/>
              <a:gd name="connsiteY82" fmla="*/ 4446 h 12980"/>
              <a:gd name="connsiteX83" fmla="*/ 43 w 5664"/>
              <a:gd name="connsiteY83" fmla="*/ 4428 h 12980"/>
              <a:gd name="connsiteX84" fmla="*/ 42 w 5664"/>
              <a:gd name="connsiteY84" fmla="*/ 4410 h 12980"/>
              <a:gd name="connsiteX85" fmla="*/ 39 w 5664"/>
              <a:gd name="connsiteY85" fmla="*/ 4394 h 12980"/>
              <a:gd name="connsiteX86" fmla="*/ 35 w 5664"/>
              <a:gd name="connsiteY86" fmla="*/ 4378 h 12980"/>
              <a:gd name="connsiteX87" fmla="*/ 29 w 5664"/>
              <a:gd name="connsiteY87" fmla="*/ 4366 h 12980"/>
              <a:gd name="connsiteX88" fmla="*/ 22 w 5664"/>
              <a:gd name="connsiteY88" fmla="*/ 4355 h 12980"/>
              <a:gd name="connsiteX89" fmla="*/ 22 w 5664"/>
              <a:gd name="connsiteY89" fmla="*/ 4355 h 12980"/>
              <a:gd name="connsiteX90" fmla="*/ 17 w 5664"/>
              <a:gd name="connsiteY90" fmla="*/ 4351 h 12980"/>
              <a:gd name="connsiteX91" fmla="*/ 14 w 5664"/>
              <a:gd name="connsiteY91" fmla="*/ 4345 h 12980"/>
              <a:gd name="connsiteX92" fmla="*/ 9 w 5664"/>
              <a:gd name="connsiteY92" fmla="*/ 4330 h 12980"/>
              <a:gd name="connsiteX93" fmla="*/ 4 w 5664"/>
              <a:gd name="connsiteY93" fmla="*/ 4313 h 12980"/>
              <a:gd name="connsiteX94" fmla="*/ 1 w 5664"/>
              <a:gd name="connsiteY94" fmla="*/ 4294 h 12980"/>
              <a:gd name="connsiteX95" fmla="*/ 0 w 5664"/>
              <a:gd name="connsiteY95" fmla="*/ 4273 h 12980"/>
              <a:gd name="connsiteX96" fmla="*/ 1 w 5664"/>
              <a:gd name="connsiteY96" fmla="*/ 4250 h 12980"/>
              <a:gd name="connsiteX97" fmla="*/ 4 w 5664"/>
              <a:gd name="connsiteY97" fmla="*/ 4203 h 12980"/>
              <a:gd name="connsiteX98" fmla="*/ 9 w 5664"/>
              <a:gd name="connsiteY98" fmla="*/ 4160 h 12980"/>
              <a:gd name="connsiteX99" fmla="*/ 14 w 5664"/>
              <a:gd name="connsiteY99" fmla="*/ 4123 h 12980"/>
              <a:gd name="connsiteX100" fmla="*/ 22 w 5664"/>
              <a:gd name="connsiteY100" fmla="*/ 4088 h 12980"/>
              <a:gd name="connsiteX101" fmla="*/ 0 w 5664"/>
              <a:gd name="connsiteY101" fmla="*/ 3945 h 12980"/>
              <a:gd name="connsiteX102" fmla="*/ 1637 w 5664"/>
              <a:gd name="connsiteY102" fmla="*/ 1360 h 12980"/>
              <a:gd name="connsiteX103" fmla="*/ 1755 w 5664"/>
              <a:gd name="connsiteY103" fmla="*/ 978 h 12980"/>
              <a:gd name="connsiteX104" fmla="*/ 1841 w 5664"/>
              <a:gd name="connsiteY104" fmla="*/ 760 h 12980"/>
              <a:gd name="connsiteX105" fmla="*/ 2046 w 5664"/>
              <a:gd name="connsiteY105" fmla="*/ 666 h 12980"/>
              <a:gd name="connsiteX106" fmla="*/ 2156 w 5664"/>
              <a:gd name="connsiteY106" fmla="*/ 509 h 12980"/>
              <a:gd name="connsiteX107" fmla="*/ 2362 w 5664"/>
              <a:gd name="connsiteY107" fmla="*/ 177 h 12980"/>
              <a:gd name="connsiteX108" fmla="*/ 2567 w 5664"/>
              <a:gd name="connsiteY108" fmla="*/ 20 h 12980"/>
              <a:gd name="connsiteX109" fmla="*/ 2708 w 5664"/>
              <a:gd name="connsiteY109" fmla="*/ 20 h 12980"/>
              <a:gd name="connsiteX110" fmla="*/ 2708 w 5664"/>
              <a:gd name="connsiteY110" fmla="*/ 20 h 12980"/>
              <a:gd name="connsiteX111" fmla="*/ 2750 w 5664"/>
              <a:gd name="connsiteY111" fmla="*/ 49 h 12980"/>
              <a:gd name="connsiteX112" fmla="*/ 3002 w 5664"/>
              <a:gd name="connsiteY112" fmla="*/ 313 h 12980"/>
              <a:gd name="connsiteX113" fmla="*/ 2812 w 5664"/>
              <a:gd name="connsiteY113" fmla="*/ 131 h 12980"/>
              <a:gd name="connsiteX0" fmla="*/ 3002 w 5664"/>
              <a:gd name="connsiteY0" fmla="*/ 313 h 12980"/>
              <a:gd name="connsiteX1" fmla="*/ 3070 w 5664"/>
              <a:gd name="connsiteY1" fmla="*/ 378 h 12980"/>
              <a:gd name="connsiteX2" fmla="*/ 3103 w 5664"/>
              <a:gd name="connsiteY2" fmla="*/ 446 h 12980"/>
              <a:gd name="connsiteX3" fmla="*/ 3338 w 5664"/>
              <a:gd name="connsiteY3" fmla="*/ 650 h 12980"/>
              <a:gd name="connsiteX4" fmla="*/ 3527 w 5664"/>
              <a:gd name="connsiteY4" fmla="*/ 666 h 12980"/>
              <a:gd name="connsiteX5" fmla="*/ 3622 w 5664"/>
              <a:gd name="connsiteY5" fmla="*/ 760 h 12980"/>
              <a:gd name="connsiteX6" fmla="*/ 3622 w 5664"/>
              <a:gd name="connsiteY6" fmla="*/ 855 h 12980"/>
              <a:gd name="connsiteX7" fmla="*/ 3748 w 5664"/>
              <a:gd name="connsiteY7" fmla="*/ 903 h 12980"/>
              <a:gd name="connsiteX8" fmla="*/ 3906 w 5664"/>
              <a:gd name="connsiteY8" fmla="*/ 1028 h 12980"/>
              <a:gd name="connsiteX9" fmla="*/ 4009 w 5664"/>
              <a:gd name="connsiteY9" fmla="*/ 1142 h 12980"/>
              <a:gd name="connsiteX10" fmla="*/ 4072 w 5664"/>
              <a:gd name="connsiteY10" fmla="*/ 1379 h 12980"/>
              <a:gd name="connsiteX11" fmla="*/ 4213 w 5664"/>
              <a:gd name="connsiteY11" fmla="*/ 1438 h 12980"/>
              <a:gd name="connsiteX12" fmla="*/ 4249 w 5664"/>
              <a:gd name="connsiteY12" fmla="*/ 1592 h 12980"/>
              <a:gd name="connsiteX13" fmla="*/ 4391 w 5664"/>
              <a:gd name="connsiteY13" fmla="*/ 1841 h 12980"/>
              <a:gd name="connsiteX14" fmla="*/ 4581 w 5664"/>
              <a:gd name="connsiteY14" fmla="*/ 2029 h 12980"/>
              <a:gd name="connsiteX15" fmla="*/ 4604 w 5664"/>
              <a:gd name="connsiteY15" fmla="*/ 2350 h 12980"/>
              <a:gd name="connsiteX16" fmla="*/ 4722 w 5664"/>
              <a:gd name="connsiteY16" fmla="*/ 2550 h 12980"/>
              <a:gd name="connsiteX17" fmla="*/ 5018 w 5664"/>
              <a:gd name="connsiteY17" fmla="*/ 2705 h 12980"/>
              <a:gd name="connsiteX18" fmla="*/ 5112 w 5664"/>
              <a:gd name="connsiteY18" fmla="*/ 2823 h 12980"/>
              <a:gd name="connsiteX19" fmla="*/ 5159 w 5664"/>
              <a:gd name="connsiteY19" fmla="*/ 2964 h 12980"/>
              <a:gd name="connsiteX20" fmla="*/ 5243 w 5664"/>
              <a:gd name="connsiteY20" fmla="*/ 3047 h 12980"/>
              <a:gd name="connsiteX21" fmla="*/ 5432 w 5664"/>
              <a:gd name="connsiteY21" fmla="*/ 3308 h 12980"/>
              <a:gd name="connsiteX22" fmla="*/ 5523 w 5664"/>
              <a:gd name="connsiteY22" fmla="*/ 3583 h 12980"/>
              <a:gd name="connsiteX23" fmla="*/ 5585 w 5664"/>
              <a:gd name="connsiteY23" fmla="*/ 3662 h 12980"/>
              <a:gd name="connsiteX24" fmla="*/ 5606 w 5664"/>
              <a:gd name="connsiteY24" fmla="*/ 3745 h 12980"/>
              <a:gd name="connsiteX25" fmla="*/ 5664 w 5664"/>
              <a:gd name="connsiteY25" fmla="*/ 3883 h 12980"/>
              <a:gd name="connsiteX26" fmla="*/ 5664 w 5664"/>
              <a:gd name="connsiteY26" fmla="*/ 4182 h 12980"/>
              <a:gd name="connsiteX27" fmla="*/ 5664 w 5664"/>
              <a:gd name="connsiteY27" fmla="*/ 4371 h 12980"/>
              <a:gd name="connsiteX28" fmla="*/ 5491 w 5664"/>
              <a:gd name="connsiteY28" fmla="*/ 4773 h 12980"/>
              <a:gd name="connsiteX29" fmla="*/ 5585 w 5664"/>
              <a:gd name="connsiteY29" fmla="*/ 5269 h 12980"/>
              <a:gd name="connsiteX30" fmla="*/ 5523 w 5664"/>
              <a:gd name="connsiteY30" fmla="*/ 5428 h 12980"/>
              <a:gd name="connsiteX31" fmla="*/ 5539 w 5664"/>
              <a:gd name="connsiteY31" fmla="*/ 5633 h 12980"/>
              <a:gd name="connsiteX32" fmla="*/ 5443 w 5664"/>
              <a:gd name="connsiteY32" fmla="*/ 6216 h 12980"/>
              <a:gd name="connsiteX33" fmla="*/ 5318 w 5664"/>
              <a:gd name="connsiteY33" fmla="*/ 7162 h 12980"/>
              <a:gd name="connsiteX34" fmla="*/ 5096 w 5664"/>
              <a:gd name="connsiteY34" fmla="*/ 7462 h 12980"/>
              <a:gd name="connsiteX35" fmla="*/ 4923 w 5664"/>
              <a:gd name="connsiteY35" fmla="*/ 7997 h 12980"/>
              <a:gd name="connsiteX36" fmla="*/ 4779 w 5664"/>
              <a:gd name="connsiteY36" fmla="*/ 8297 h 12980"/>
              <a:gd name="connsiteX37" fmla="*/ 4685 w 5664"/>
              <a:gd name="connsiteY37" fmla="*/ 8629 h 12980"/>
              <a:gd name="connsiteX38" fmla="*/ 4669 w 5664"/>
              <a:gd name="connsiteY38" fmla="*/ 8991 h 12980"/>
              <a:gd name="connsiteX39" fmla="*/ 4479 w 5664"/>
              <a:gd name="connsiteY39" fmla="*/ 9323 h 12980"/>
              <a:gd name="connsiteX40" fmla="*/ 4495 w 5664"/>
              <a:gd name="connsiteY40" fmla="*/ 9433 h 12980"/>
              <a:gd name="connsiteX41" fmla="*/ 4385 w 5664"/>
              <a:gd name="connsiteY41" fmla="*/ 9606 h 12980"/>
              <a:gd name="connsiteX42" fmla="*/ 4290 w 5664"/>
              <a:gd name="connsiteY42" fmla="*/ 9953 h 12980"/>
              <a:gd name="connsiteX43" fmla="*/ 4290 w 5664"/>
              <a:gd name="connsiteY43" fmla="*/ 10222 h 12980"/>
              <a:gd name="connsiteX44" fmla="*/ 4322 w 5664"/>
              <a:gd name="connsiteY44" fmla="*/ 10568 h 12980"/>
              <a:gd name="connsiteX45" fmla="*/ 4164 w 5664"/>
              <a:gd name="connsiteY45" fmla="*/ 10773 h 12980"/>
              <a:gd name="connsiteX46" fmla="*/ 4053 w 5664"/>
              <a:gd name="connsiteY46" fmla="*/ 11105 h 12980"/>
              <a:gd name="connsiteX47" fmla="*/ 3801 w 5664"/>
              <a:gd name="connsiteY47" fmla="*/ 11387 h 12980"/>
              <a:gd name="connsiteX48" fmla="*/ 3739 w 5664"/>
              <a:gd name="connsiteY48" fmla="*/ 11672 h 12980"/>
              <a:gd name="connsiteX49" fmla="*/ 3599 w 5664"/>
              <a:gd name="connsiteY49" fmla="*/ 11956 h 12980"/>
              <a:gd name="connsiteX50" fmla="*/ 3536 w 5664"/>
              <a:gd name="connsiteY50" fmla="*/ 12176 h 12980"/>
              <a:gd name="connsiteX51" fmla="*/ 3505 w 5664"/>
              <a:gd name="connsiteY51" fmla="*/ 12554 h 12980"/>
              <a:gd name="connsiteX52" fmla="*/ 3276 w 5664"/>
              <a:gd name="connsiteY52" fmla="*/ 12728 h 12980"/>
              <a:gd name="connsiteX53" fmla="*/ 3048 w 5664"/>
              <a:gd name="connsiteY53" fmla="*/ 12886 h 12980"/>
              <a:gd name="connsiteX54" fmla="*/ 2812 w 5664"/>
              <a:gd name="connsiteY54" fmla="*/ 12980 h 12980"/>
              <a:gd name="connsiteX55" fmla="*/ 2464 w 5664"/>
              <a:gd name="connsiteY55" fmla="*/ 12980 h 12980"/>
              <a:gd name="connsiteX56" fmla="*/ 2150 w 5664"/>
              <a:gd name="connsiteY56" fmla="*/ 12697 h 12980"/>
              <a:gd name="connsiteX57" fmla="*/ 1991 w 5664"/>
              <a:gd name="connsiteY57" fmla="*/ 12413 h 12980"/>
              <a:gd name="connsiteX58" fmla="*/ 1944 w 5664"/>
              <a:gd name="connsiteY58" fmla="*/ 12145 h 12980"/>
              <a:gd name="connsiteX59" fmla="*/ 1637 w 5664"/>
              <a:gd name="connsiteY59" fmla="*/ 11845 h 12980"/>
              <a:gd name="connsiteX60" fmla="*/ 1503 w 5664"/>
              <a:gd name="connsiteY60" fmla="*/ 11627 h 12980"/>
              <a:gd name="connsiteX61" fmla="*/ 1543 w 5664"/>
              <a:gd name="connsiteY61" fmla="*/ 11396 h 12980"/>
              <a:gd name="connsiteX62" fmla="*/ 1354 w 5664"/>
              <a:gd name="connsiteY62" fmla="*/ 10875 h 12980"/>
              <a:gd name="connsiteX63" fmla="*/ 1154 w 5664"/>
              <a:gd name="connsiteY63" fmla="*/ 10079 h 12980"/>
              <a:gd name="connsiteX64" fmla="*/ 1211 w 5664"/>
              <a:gd name="connsiteY64" fmla="*/ 9480 h 12980"/>
              <a:gd name="connsiteX65" fmla="*/ 933 w 5664"/>
              <a:gd name="connsiteY65" fmla="*/ 8912 h 12980"/>
              <a:gd name="connsiteX66" fmla="*/ 885 w 5664"/>
              <a:gd name="connsiteY66" fmla="*/ 8534 h 12980"/>
              <a:gd name="connsiteX67" fmla="*/ 857 w 5664"/>
              <a:gd name="connsiteY67" fmla="*/ 8227 h 12980"/>
              <a:gd name="connsiteX68" fmla="*/ 588 w 5664"/>
              <a:gd name="connsiteY68" fmla="*/ 7919 h 12980"/>
              <a:gd name="connsiteX69" fmla="*/ 526 w 5664"/>
              <a:gd name="connsiteY69" fmla="*/ 7588 h 12980"/>
              <a:gd name="connsiteX70" fmla="*/ 399 w 5664"/>
              <a:gd name="connsiteY70" fmla="*/ 6926 h 12980"/>
              <a:gd name="connsiteX71" fmla="*/ 337 w 5664"/>
              <a:gd name="connsiteY71" fmla="*/ 6452 h 12980"/>
              <a:gd name="connsiteX72" fmla="*/ 226 w 5664"/>
              <a:gd name="connsiteY72" fmla="*/ 6232 h 12980"/>
              <a:gd name="connsiteX73" fmla="*/ 226 w 5664"/>
              <a:gd name="connsiteY73" fmla="*/ 5790 h 12980"/>
              <a:gd name="connsiteX74" fmla="*/ 133 w 5664"/>
              <a:gd name="connsiteY74" fmla="*/ 5522 h 12980"/>
              <a:gd name="connsiteX75" fmla="*/ 133 w 5664"/>
              <a:gd name="connsiteY75" fmla="*/ 5160 h 12980"/>
              <a:gd name="connsiteX76" fmla="*/ 22 w 5664"/>
              <a:gd name="connsiteY76" fmla="*/ 4939 h 12980"/>
              <a:gd name="connsiteX77" fmla="*/ 22 w 5664"/>
              <a:gd name="connsiteY77" fmla="*/ 4577 h 12980"/>
              <a:gd name="connsiteX78" fmla="*/ 22 w 5664"/>
              <a:gd name="connsiteY78" fmla="*/ 4577 h 12980"/>
              <a:gd name="connsiteX79" fmla="*/ 29 w 5664"/>
              <a:gd name="connsiteY79" fmla="*/ 4548 h 12980"/>
              <a:gd name="connsiteX80" fmla="*/ 35 w 5664"/>
              <a:gd name="connsiteY80" fmla="*/ 4519 h 12980"/>
              <a:gd name="connsiteX81" fmla="*/ 39 w 5664"/>
              <a:gd name="connsiteY81" fmla="*/ 4483 h 12980"/>
              <a:gd name="connsiteX82" fmla="*/ 42 w 5664"/>
              <a:gd name="connsiteY82" fmla="*/ 4446 h 12980"/>
              <a:gd name="connsiteX83" fmla="*/ 43 w 5664"/>
              <a:gd name="connsiteY83" fmla="*/ 4428 h 12980"/>
              <a:gd name="connsiteX84" fmla="*/ 42 w 5664"/>
              <a:gd name="connsiteY84" fmla="*/ 4410 h 12980"/>
              <a:gd name="connsiteX85" fmla="*/ 39 w 5664"/>
              <a:gd name="connsiteY85" fmla="*/ 4394 h 12980"/>
              <a:gd name="connsiteX86" fmla="*/ 35 w 5664"/>
              <a:gd name="connsiteY86" fmla="*/ 4378 h 12980"/>
              <a:gd name="connsiteX87" fmla="*/ 29 w 5664"/>
              <a:gd name="connsiteY87" fmla="*/ 4366 h 12980"/>
              <a:gd name="connsiteX88" fmla="*/ 22 w 5664"/>
              <a:gd name="connsiteY88" fmla="*/ 4355 h 12980"/>
              <a:gd name="connsiteX89" fmla="*/ 22 w 5664"/>
              <a:gd name="connsiteY89" fmla="*/ 4355 h 12980"/>
              <a:gd name="connsiteX90" fmla="*/ 17 w 5664"/>
              <a:gd name="connsiteY90" fmla="*/ 4351 h 12980"/>
              <a:gd name="connsiteX91" fmla="*/ 14 w 5664"/>
              <a:gd name="connsiteY91" fmla="*/ 4345 h 12980"/>
              <a:gd name="connsiteX92" fmla="*/ 9 w 5664"/>
              <a:gd name="connsiteY92" fmla="*/ 4330 h 12980"/>
              <a:gd name="connsiteX93" fmla="*/ 4 w 5664"/>
              <a:gd name="connsiteY93" fmla="*/ 4313 h 12980"/>
              <a:gd name="connsiteX94" fmla="*/ 1 w 5664"/>
              <a:gd name="connsiteY94" fmla="*/ 4294 h 12980"/>
              <a:gd name="connsiteX95" fmla="*/ 0 w 5664"/>
              <a:gd name="connsiteY95" fmla="*/ 4273 h 12980"/>
              <a:gd name="connsiteX96" fmla="*/ 1 w 5664"/>
              <a:gd name="connsiteY96" fmla="*/ 4250 h 12980"/>
              <a:gd name="connsiteX97" fmla="*/ 4 w 5664"/>
              <a:gd name="connsiteY97" fmla="*/ 4203 h 12980"/>
              <a:gd name="connsiteX98" fmla="*/ 9 w 5664"/>
              <a:gd name="connsiteY98" fmla="*/ 4160 h 12980"/>
              <a:gd name="connsiteX99" fmla="*/ 14 w 5664"/>
              <a:gd name="connsiteY99" fmla="*/ 4123 h 12980"/>
              <a:gd name="connsiteX100" fmla="*/ 22 w 5664"/>
              <a:gd name="connsiteY100" fmla="*/ 4088 h 12980"/>
              <a:gd name="connsiteX101" fmla="*/ 0 w 5664"/>
              <a:gd name="connsiteY101" fmla="*/ 3945 h 12980"/>
              <a:gd name="connsiteX102" fmla="*/ 1637 w 5664"/>
              <a:gd name="connsiteY102" fmla="*/ 1360 h 12980"/>
              <a:gd name="connsiteX103" fmla="*/ 1755 w 5664"/>
              <a:gd name="connsiteY103" fmla="*/ 978 h 12980"/>
              <a:gd name="connsiteX104" fmla="*/ 1841 w 5664"/>
              <a:gd name="connsiteY104" fmla="*/ 760 h 12980"/>
              <a:gd name="connsiteX105" fmla="*/ 2046 w 5664"/>
              <a:gd name="connsiteY105" fmla="*/ 666 h 12980"/>
              <a:gd name="connsiteX106" fmla="*/ 2156 w 5664"/>
              <a:gd name="connsiteY106" fmla="*/ 509 h 12980"/>
              <a:gd name="connsiteX107" fmla="*/ 2362 w 5664"/>
              <a:gd name="connsiteY107" fmla="*/ 177 h 12980"/>
              <a:gd name="connsiteX108" fmla="*/ 2567 w 5664"/>
              <a:gd name="connsiteY108" fmla="*/ 20 h 12980"/>
              <a:gd name="connsiteX109" fmla="*/ 2708 w 5664"/>
              <a:gd name="connsiteY109" fmla="*/ 20 h 12980"/>
              <a:gd name="connsiteX110" fmla="*/ 2708 w 5664"/>
              <a:gd name="connsiteY110" fmla="*/ 20 h 12980"/>
              <a:gd name="connsiteX111" fmla="*/ 2750 w 5664"/>
              <a:gd name="connsiteY111" fmla="*/ 49 h 12980"/>
              <a:gd name="connsiteX112" fmla="*/ 3002 w 5664"/>
              <a:gd name="connsiteY112" fmla="*/ 313 h 12980"/>
              <a:gd name="connsiteX0" fmla="*/ 3002 w 5664"/>
              <a:gd name="connsiteY0" fmla="*/ 313 h 12980"/>
              <a:gd name="connsiteX1" fmla="*/ 3070 w 5664"/>
              <a:gd name="connsiteY1" fmla="*/ 378 h 12980"/>
              <a:gd name="connsiteX2" fmla="*/ 3103 w 5664"/>
              <a:gd name="connsiteY2" fmla="*/ 446 h 12980"/>
              <a:gd name="connsiteX3" fmla="*/ 3338 w 5664"/>
              <a:gd name="connsiteY3" fmla="*/ 650 h 12980"/>
              <a:gd name="connsiteX4" fmla="*/ 3527 w 5664"/>
              <a:gd name="connsiteY4" fmla="*/ 666 h 12980"/>
              <a:gd name="connsiteX5" fmla="*/ 3622 w 5664"/>
              <a:gd name="connsiteY5" fmla="*/ 760 h 12980"/>
              <a:gd name="connsiteX6" fmla="*/ 3622 w 5664"/>
              <a:gd name="connsiteY6" fmla="*/ 855 h 12980"/>
              <a:gd name="connsiteX7" fmla="*/ 3748 w 5664"/>
              <a:gd name="connsiteY7" fmla="*/ 903 h 12980"/>
              <a:gd name="connsiteX8" fmla="*/ 3906 w 5664"/>
              <a:gd name="connsiteY8" fmla="*/ 1028 h 12980"/>
              <a:gd name="connsiteX9" fmla="*/ 4009 w 5664"/>
              <a:gd name="connsiteY9" fmla="*/ 1142 h 12980"/>
              <a:gd name="connsiteX10" fmla="*/ 4072 w 5664"/>
              <a:gd name="connsiteY10" fmla="*/ 1379 h 12980"/>
              <a:gd name="connsiteX11" fmla="*/ 4213 w 5664"/>
              <a:gd name="connsiteY11" fmla="*/ 1438 h 12980"/>
              <a:gd name="connsiteX12" fmla="*/ 4249 w 5664"/>
              <a:gd name="connsiteY12" fmla="*/ 1592 h 12980"/>
              <a:gd name="connsiteX13" fmla="*/ 4391 w 5664"/>
              <a:gd name="connsiteY13" fmla="*/ 1841 h 12980"/>
              <a:gd name="connsiteX14" fmla="*/ 4581 w 5664"/>
              <a:gd name="connsiteY14" fmla="*/ 2029 h 12980"/>
              <a:gd name="connsiteX15" fmla="*/ 4604 w 5664"/>
              <a:gd name="connsiteY15" fmla="*/ 2350 h 12980"/>
              <a:gd name="connsiteX16" fmla="*/ 4722 w 5664"/>
              <a:gd name="connsiteY16" fmla="*/ 2550 h 12980"/>
              <a:gd name="connsiteX17" fmla="*/ 5018 w 5664"/>
              <a:gd name="connsiteY17" fmla="*/ 2705 h 12980"/>
              <a:gd name="connsiteX18" fmla="*/ 5112 w 5664"/>
              <a:gd name="connsiteY18" fmla="*/ 2823 h 12980"/>
              <a:gd name="connsiteX19" fmla="*/ 5159 w 5664"/>
              <a:gd name="connsiteY19" fmla="*/ 2964 h 12980"/>
              <a:gd name="connsiteX20" fmla="*/ 5243 w 5664"/>
              <a:gd name="connsiteY20" fmla="*/ 3047 h 12980"/>
              <a:gd name="connsiteX21" fmla="*/ 5432 w 5664"/>
              <a:gd name="connsiteY21" fmla="*/ 3308 h 12980"/>
              <a:gd name="connsiteX22" fmla="*/ 5523 w 5664"/>
              <a:gd name="connsiteY22" fmla="*/ 3583 h 12980"/>
              <a:gd name="connsiteX23" fmla="*/ 5585 w 5664"/>
              <a:gd name="connsiteY23" fmla="*/ 3662 h 12980"/>
              <a:gd name="connsiteX24" fmla="*/ 5606 w 5664"/>
              <a:gd name="connsiteY24" fmla="*/ 3745 h 12980"/>
              <a:gd name="connsiteX25" fmla="*/ 5664 w 5664"/>
              <a:gd name="connsiteY25" fmla="*/ 3883 h 12980"/>
              <a:gd name="connsiteX26" fmla="*/ 5664 w 5664"/>
              <a:gd name="connsiteY26" fmla="*/ 4182 h 12980"/>
              <a:gd name="connsiteX27" fmla="*/ 5664 w 5664"/>
              <a:gd name="connsiteY27" fmla="*/ 4371 h 12980"/>
              <a:gd name="connsiteX28" fmla="*/ 5491 w 5664"/>
              <a:gd name="connsiteY28" fmla="*/ 4773 h 12980"/>
              <a:gd name="connsiteX29" fmla="*/ 5585 w 5664"/>
              <a:gd name="connsiteY29" fmla="*/ 5269 h 12980"/>
              <a:gd name="connsiteX30" fmla="*/ 5523 w 5664"/>
              <a:gd name="connsiteY30" fmla="*/ 5428 h 12980"/>
              <a:gd name="connsiteX31" fmla="*/ 5539 w 5664"/>
              <a:gd name="connsiteY31" fmla="*/ 5633 h 12980"/>
              <a:gd name="connsiteX32" fmla="*/ 5443 w 5664"/>
              <a:gd name="connsiteY32" fmla="*/ 6216 h 12980"/>
              <a:gd name="connsiteX33" fmla="*/ 5318 w 5664"/>
              <a:gd name="connsiteY33" fmla="*/ 7162 h 12980"/>
              <a:gd name="connsiteX34" fmla="*/ 5096 w 5664"/>
              <a:gd name="connsiteY34" fmla="*/ 7462 h 12980"/>
              <a:gd name="connsiteX35" fmla="*/ 4923 w 5664"/>
              <a:gd name="connsiteY35" fmla="*/ 7997 h 12980"/>
              <a:gd name="connsiteX36" fmla="*/ 4779 w 5664"/>
              <a:gd name="connsiteY36" fmla="*/ 8297 h 12980"/>
              <a:gd name="connsiteX37" fmla="*/ 4685 w 5664"/>
              <a:gd name="connsiteY37" fmla="*/ 8629 h 12980"/>
              <a:gd name="connsiteX38" fmla="*/ 4669 w 5664"/>
              <a:gd name="connsiteY38" fmla="*/ 8991 h 12980"/>
              <a:gd name="connsiteX39" fmla="*/ 4479 w 5664"/>
              <a:gd name="connsiteY39" fmla="*/ 9323 h 12980"/>
              <a:gd name="connsiteX40" fmla="*/ 4495 w 5664"/>
              <a:gd name="connsiteY40" fmla="*/ 9433 h 12980"/>
              <a:gd name="connsiteX41" fmla="*/ 4385 w 5664"/>
              <a:gd name="connsiteY41" fmla="*/ 9606 h 12980"/>
              <a:gd name="connsiteX42" fmla="*/ 4290 w 5664"/>
              <a:gd name="connsiteY42" fmla="*/ 9953 h 12980"/>
              <a:gd name="connsiteX43" fmla="*/ 4290 w 5664"/>
              <a:gd name="connsiteY43" fmla="*/ 10222 h 12980"/>
              <a:gd name="connsiteX44" fmla="*/ 4322 w 5664"/>
              <a:gd name="connsiteY44" fmla="*/ 10568 h 12980"/>
              <a:gd name="connsiteX45" fmla="*/ 4164 w 5664"/>
              <a:gd name="connsiteY45" fmla="*/ 10773 h 12980"/>
              <a:gd name="connsiteX46" fmla="*/ 4053 w 5664"/>
              <a:gd name="connsiteY46" fmla="*/ 11105 h 12980"/>
              <a:gd name="connsiteX47" fmla="*/ 3801 w 5664"/>
              <a:gd name="connsiteY47" fmla="*/ 11387 h 12980"/>
              <a:gd name="connsiteX48" fmla="*/ 3739 w 5664"/>
              <a:gd name="connsiteY48" fmla="*/ 11672 h 12980"/>
              <a:gd name="connsiteX49" fmla="*/ 3599 w 5664"/>
              <a:gd name="connsiteY49" fmla="*/ 11956 h 12980"/>
              <a:gd name="connsiteX50" fmla="*/ 3536 w 5664"/>
              <a:gd name="connsiteY50" fmla="*/ 12176 h 12980"/>
              <a:gd name="connsiteX51" fmla="*/ 3505 w 5664"/>
              <a:gd name="connsiteY51" fmla="*/ 12554 h 12980"/>
              <a:gd name="connsiteX52" fmla="*/ 3276 w 5664"/>
              <a:gd name="connsiteY52" fmla="*/ 12728 h 12980"/>
              <a:gd name="connsiteX53" fmla="*/ 3048 w 5664"/>
              <a:gd name="connsiteY53" fmla="*/ 12886 h 12980"/>
              <a:gd name="connsiteX54" fmla="*/ 2812 w 5664"/>
              <a:gd name="connsiteY54" fmla="*/ 12980 h 12980"/>
              <a:gd name="connsiteX55" fmla="*/ 2464 w 5664"/>
              <a:gd name="connsiteY55" fmla="*/ 12980 h 12980"/>
              <a:gd name="connsiteX56" fmla="*/ 2150 w 5664"/>
              <a:gd name="connsiteY56" fmla="*/ 12697 h 12980"/>
              <a:gd name="connsiteX57" fmla="*/ 1991 w 5664"/>
              <a:gd name="connsiteY57" fmla="*/ 12413 h 12980"/>
              <a:gd name="connsiteX58" fmla="*/ 1944 w 5664"/>
              <a:gd name="connsiteY58" fmla="*/ 12145 h 12980"/>
              <a:gd name="connsiteX59" fmla="*/ 1637 w 5664"/>
              <a:gd name="connsiteY59" fmla="*/ 11845 h 12980"/>
              <a:gd name="connsiteX60" fmla="*/ 1503 w 5664"/>
              <a:gd name="connsiteY60" fmla="*/ 11627 h 12980"/>
              <a:gd name="connsiteX61" fmla="*/ 1543 w 5664"/>
              <a:gd name="connsiteY61" fmla="*/ 11396 h 12980"/>
              <a:gd name="connsiteX62" fmla="*/ 1354 w 5664"/>
              <a:gd name="connsiteY62" fmla="*/ 10875 h 12980"/>
              <a:gd name="connsiteX63" fmla="*/ 1154 w 5664"/>
              <a:gd name="connsiteY63" fmla="*/ 10079 h 12980"/>
              <a:gd name="connsiteX64" fmla="*/ 1211 w 5664"/>
              <a:gd name="connsiteY64" fmla="*/ 9480 h 12980"/>
              <a:gd name="connsiteX65" fmla="*/ 933 w 5664"/>
              <a:gd name="connsiteY65" fmla="*/ 8912 h 12980"/>
              <a:gd name="connsiteX66" fmla="*/ 885 w 5664"/>
              <a:gd name="connsiteY66" fmla="*/ 8534 h 12980"/>
              <a:gd name="connsiteX67" fmla="*/ 857 w 5664"/>
              <a:gd name="connsiteY67" fmla="*/ 8227 h 12980"/>
              <a:gd name="connsiteX68" fmla="*/ 588 w 5664"/>
              <a:gd name="connsiteY68" fmla="*/ 7919 h 12980"/>
              <a:gd name="connsiteX69" fmla="*/ 526 w 5664"/>
              <a:gd name="connsiteY69" fmla="*/ 7588 h 12980"/>
              <a:gd name="connsiteX70" fmla="*/ 399 w 5664"/>
              <a:gd name="connsiteY70" fmla="*/ 6926 h 12980"/>
              <a:gd name="connsiteX71" fmla="*/ 337 w 5664"/>
              <a:gd name="connsiteY71" fmla="*/ 6452 h 12980"/>
              <a:gd name="connsiteX72" fmla="*/ 226 w 5664"/>
              <a:gd name="connsiteY72" fmla="*/ 6232 h 12980"/>
              <a:gd name="connsiteX73" fmla="*/ 226 w 5664"/>
              <a:gd name="connsiteY73" fmla="*/ 5790 h 12980"/>
              <a:gd name="connsiteX74" fmla="*/ 133 w 5664"/>
              <a:gd name="connsiteY74" fmla="*/ 5522 h 12980"/>
              <a:gd name="connsiteX75" fmla="*/ 133 w 5664"/>
              <a:gd name="connsiteY75" fmla="*/ 5160 h 12980"/>
              <a:gd name="connsiteX76" fmla="*/ 22 w 5664"/>
              <a:gd name="connsiteY76" fmla="*/ 4939 h 12980"/>
              <a:gd name="connsiteX77" fmla="*/ 22 w 5664"/>
              <a:gd name="connsiteY77" fmla="*/ 4577 h 12980"/>
              <a:gd name="connsiteX78" fmla="*/ 22 w 5664"/>
              <a:gd name="connsiteY78" fmla="*/ 4577 h 12980"/>
              <a:gd name="connsiteX79" fmla="*/ 29 w 5664"/>
              <a:gd name="connsiteY79" fmla="*/ 4548 h 12980"/>
              <a:gd name="connsiteX80" fmla="*/ 35 w 5664"/>
              <a:gd name="connsiteY80" fmla="*/ 4519 h 12980"/>
              <a:gd name="connsiteX81" fmla="*/ 39 w 5664"/>
              <a:gd name="connsiteY81" fmla="*/ 4483 h 12980"/>
              <a:gd name="connsiteX82" fmla="*/ 42 w 5664"/>
              <a:gd name="connsiteY82" fmla="*/ 4446 h 12980"/>
              <a:gd name="connsiteX83" fmla="*/ 43 w 5664"/>
              <a:gd name="connsiteY83" fmla="*/ 4428 h 12980"/>
              <a:gd name="connsiteX84" fmla="*/ 42 w 5664"/>
              <a:gd name="connsiteY84" fmla="*/ 4410 h 12980"/>
              <a:gd name="connsiteX85" fmla="*/ 39 w 5664"/>
              <a:gd name="connsiteY85" fmla="*/ 4394 h 12980"/>
              <a:gd name="connsiteX86" fmla="*/ 35 w 5664"/>
              <a:gd name="connsiteY86" fmla="*/ 4378 h 12980"/>
              <a:gd name="connsiteX87" fmla="*/ 29 w 5664"/>
              <a:gd name="connsiteY87" fmla="*/ 4366 h 12980"/>
              <a:gd name="connsiteX88" fmla="*/ 22 w 5664"/>
              <a:gd name="connsiteY88" fmla="*/ 4355 h 12980"/>
              <a:gd name="connsiteX89" fmla="*/ 22 w 5664"/>
              <a:gd name="connsiteY89" fmla="*/ 4355 h 12980"/>
              <a:gd name="connsiteX90" fmla="*/ 17 w 5664"/>
              <a:gd name="connsiteY90" fmla="*/ 4351 h 12980"/>
              <a:gd name="connsiteX91" fmla="*/ 14 w 5664"/>
              <a:gd name="connsiteY91" fmla="*/ 4345 h 12980"/>
              <a:gd name="connsiteX92" fmla="*/ 9 w 5664"/>
              <a:gd name="connsiteY92" fmla="*/ 4330 h 12980"/>
              <a:gd name="connsiteX93" fmla="*/ 4 w 5664"/>
              <a:gd name="connsiteY93" fmla="*/ 4313 h 12980"/>
              <a:gd name="connsiteX94" fmla="*/ 1 w 5664"/>
              <a:gd name="connsiteY94" fmla="*/ 4294 h 12980"/>
              <a:gd name="connsiteX95" fmla="*/ 0 w 5664"/>
              <a:gd name="connsiteY95" fmla="*/ 4273 h 12980"/>
              <a:gd name="connsiteX96" fmla="*/ 1 w 5664"/>
              <a:gd name="connsiteY96" fmla="*/ 4250 h 12980"/>
              <a:gd name="connsiteX97" fmla="*/ 4 w 5664"/>
              <a:gd name="connsiteY97" fmla="*/ 4203 h 12980"/>
              <a:gd name="connsiteX98" fmla="*/ 9 w 5664"/>
              <a:gd name="connsiteY98" fmla="*/ 4160 h 12980"/>
              <a:gd name="connsiteX99" fmla="*/ 14 w 5664"/>
              <a:gd name="connsiteY99" fmla="*/ 4123 h 12980"/>
              <a:gd name="connsiteX100" fmla="*/ 22 w 5664"/>
              <a:gd name="connsiteY100" fmla="*/ 4088 h 12980"/>
              <a:gd name="connsiteX101" fmla="*/ 0 w 5664"/>
              <a:gd name="connsiteY101" fmla="*/ 3945 h 12980"/>
              <a:gd name="connsiteX102" fmla="*/ 1637 w 5664"/>
              <a:gd name="connsiteY102" fmla="*/ 1360 h 12980"/>
              <a:gd name="connsiteX103" fmla="*/ 1755 w 5664"/>
              <a:gd name="connsiteY103" fmla="*/ 978 h 12980"/>
              <a:gd name="connsiteX104" fmla="*/ 1841 w 5664"/>
              <a:gd name="connsiteY104" fmla="*/ 760 h 12980"/>
              <a:gd name="connsiteX105" fmla="*/ 2046 w 5664"/>
              <a:gd name="connsiteY105" fmla="*/ 666 h 12980"/>
              <a:gd name="connsiteX106" fmla="*/ 2156 w 5664"/>
              <a:gd name="connsiteY106" fmla="*/ 509 h 12980"/>
              <a:gd name="connsiteX107" fmla="*/ 2362 w 5664"/>
              <a:gd name="connsiteY107" fmla="*/ 177 h 12980"/>
              <a:gd name="connsiteX108" fmla="*/ 2567 w 5664"/>
              <a:gd name="connsiteY108" fmla="*/ 20 h 12980"/>
              <a:gd name="connsiteX109" fmla="*/ 2708 w 5664"/>
              <a:gd name="connsiteY109" fmla="*/ 20 h 12980"/>
              <a:gd name="connsiteX110" fmla="*/ 2708 w 5664"/>
              <a:gd name="connsiteY110" fmla="*/ 20 h 12980"/>
              <a:gd name="connsiteX111" fmla="*/ 2949 w 5664"/>
              <a:gd name="connsiteY111" fmla="*/ 248 h 12980"/>
              <a:gd name="connsiteX0" fmla="*/ 3002 w 5664"/>
              <a:gd name="connsiteY0" fmla="*/ 313 h 12980"/>
              <a:gd name="connsiteX1" fmla="*/ 3070 w 5664"/>
              <a:gd name="connsiteY1" fmla="*/ 378 h 12980"/>
              <a:gd name="connsiteX2" fmla="*/ 3103 w 5664"/>
              <a:gd name="connsiteY2" fmla="*/ 446 h 12980"/>
              <a:gd name="connsiteX3" fmla="*/ 3338 w 5664"/>
              <a:gd name="connsiteY3" fmla="*/ 650 h 12980"/>
              <a:gd name="connsiteX4" fmla="*/ 3527 w 5664"/>
              <a:gd name="connsiteY4" fmla="*/ 666 h 12980"/>
              <a:gd name="connsiteX5" fmla="*/ 3622 w 5664"/>
              <a:gd name="connsiteY5" fmla="*/ 760 h 12980"/>
              <a:gd name="connsiteX6" fmla="*/ 3622 w 5664"/>
              <a:gd name="connsiteY6" fmla="*/ 855 h 12980"/>
              <a:gd name="connsiteX7" fmla="*/ 3748 w 5664"/>
              <a:gd name="connsiteY7" fmla="*/ 903 h 12980"/>
              <a:gd name="connsiteX8" fmla="*/ 3906 w 5664"/>
              <a:gd name="connsiteY8" fmla="*/ 1028 h 12980"/>
              <a:gd name="connsiteX9" fmla="*/ 4009 w 5664"/>
              <a:gd name="connsiteY9" fmla="*/ 1142 h 12980"/>
              <a:gd name="connsiteX10" fmla="*/ 4072 w 5664"/>
              <a:gd name="connsiteY10" fmla="*/ 1379 h 12980"/>
              <a:gd name="connsiteX11" fmla="*/ 4213 w 5664"/>
              <a:gd name="connsiteY11" fmla="*/ 1438 h 12980"/>
              <a:gd name="connsiteX12" fmla="*/ 4249 w 5664"/>
              <a:gd name="connsiteY12" fmla="*/ 1592 h 12980"/>
              <a:gd name="connsiteX13" fmla="*/ 4391 w 5664"/>
              <a:gd name="connsiteY13" fmla="*/ 1841 h 12980"/>
              <a:gd name="connsiteX14" fmla="*/ 4581 w 5664"/>
              <a:gd name="connsiteY14" fmla="*/ 2029 h 12980"/>
              <a:gd name="connsiteX15" fmla="*/ 4604 w 5664"/>
              <a:gd name="connsiteY15" fmla="*/ 2350 h 12980"/>
              <a:gd name="connsiteX16" fmla="*/ 4722 w 5664"/>
              <a:gd name="connsiteY16" fmla="*/ 2550 h 12980"/>
              <a:gd name="connsiteX17" fmla="*/ 5018 w 5664"/>
              <a:gd name="connsiteY17" fmla="*/ 2705 h 12980"/>
              <a:gd name="connsiteX18" fmla="*/ 5112 w 5664"/>
              <a:gd name="connsiteY18" fmla="*/ 2823 h 12980"/>
              <a:gd name="connsiteX19" fmla="*/ 5159 w 5664"/>
              <a:gd name="connsiteY19" fmla="*/ 2964 h 12980"/>
              <a:gd name="connsiteX20" fmla="*/ 5243 w 5664"/>
              <a:gd name="connsiteY20" fmla="*/ 3047 h 12980"/>
              <a:gd name="connsiteX21" fmla="*/ 5432 w 5664"/>
              <a:gd name="connsiteY21" fmla="*/ 3308 h 12980"/>
              <a:gd name="connsiteX22" fmla="*/ 5523 w 5664"/>
              <a:gd name="connsiteY22" fmla="*/ 3583 h 12980"/>
              <a:gd name="connsiteX23" fmla="*/ 5585 w 5664"/>
              <a:gd name="connsiteY23" fmla="*/ 3662 h 12980"/>
              <a:gd name="connsiteX24" fmla="*/ 5606 w 5664"/>
              <a:gd name="connsiteY24" fmla="*/ 3745 h 12980"/>
              <a:gd name="connsiteX25" fmla="*/ 5664 w 5664"/>
              <a:gd name="connsiteY25" fmla="*/ 3883 h 12980"/>
              <a:gd name="connsiteX26" fmla="*/ 5664 w 5664"/>
              <a:gd name="connsiteY26" fmla="*/ 4182 h 12980"/>
              <a:gd name="connsiteX27" fmla="*/ 5664 w 5664"/>
              <a:gd name="connsiteY27" fmla="*/ 4371 h 12980"/>
              <a:gd name="connsiteX28" fmla="*/ 5491 w 5664"/>
              <a:gd name="connsiteY28" fmla="*/ 4773 h 12980"/>
              <a:gd name="connsiteX29" fmla="*/ 5585 w 5664"/>
              <a:gd name="connsiteY29" fmla="*/ 5269 h 12980"/>
              <a:gd name="connsiteX30" fmla="*/ 5523 w 5664"/>
              <a:gd name="connsiteY30" fmla="*/ 5428 h 12980"/>
              <a:gd name="connsiteX31" fmla="*/ 5539 w 5664"/>
              <a:gd name="connsiteY31" fmla="*/ 5633 h 12980"/>
              <a:gd name="connsiteX32" fmla="*/ 5443 w 5664"/>
              <a:gd name="connsiteY32" fmla="*/ 6216 h 12980"/>
              <a:gd name="connsiteX33" fmla="*/ 5318 w 5664"/>
              <a:gd name="connsiteY33" fmla="*/ 7162 h 12980"/>
              <a:gd name="connsiteX34" fmla="*/ 5096 w 5664"/>
              <a:gd name="connsiteY34" fmla="*/ 7462 h 12980"/>
              <a:gd name="connsiteX35" fmla="*/ 4923 w 5664"/>
              <a:gd name="connsiteY35" fmla="*/ 7997 h 12980"/>
              <a:gd name="connsiteX36" fmla="*/ 4779 w 5664"/>
              <a:gd name="connsiteY36" fmla="*/ 8297 h 12980"/>
              <a:gd name="connsiteX37" fmla="*/ 4685 w 5664"/>
              <a:gd name="connsiteY37" fmla="*/ 8629 h 12980"/>
              <a:gd name="connsiteX38" fmla="*/ 4669 w 5664"/>
              <a:gd name="connsiteY38" fmla="*/ 8991 h 12980"/>
              <a:gd name="connsiteX39" fmla="*/ 4479 w 5664"/>
              <a:gd name="connsiteY39" fmla="*/ 9323 h 12980"/>
              <a:gd name="connsiteX40" fmla="*/ 4495 w 5664"/>
              <a:gd name="connsiteY40" fmla="*/ 9433 h 12980"/>
              <a:gd name="connsiteX41" fmla="*/ 4385 w 5664"/>
              <a:gd name="connsiteY41" fmla="*/ 9606 h 12980"/>
              <a:gd name="connsiteX42" fmla="*/ 4290 w 5664"/>
              <a:gd name="connsiteY42" fmla="*/ 9953 h 12980"/>
              <a:gd name="connsiteX43" fmla="*/ 4290 w 5664"/>
              <a:gd name="connsiteY43" fmla="*/ 10222 h 12980"/>
              <a:gd name="connsiteX44" fmla="*/ 4322 w 5664"/>
              <a:gd name="connsiteY44" fmla="*/ 10568 h 12980"/>
              <a:gd name="connsiteX45" fmla="*/ 4164 w 5664"/>
              <a:gd name="connsiteY45" fmla="*/ 10773 h 12980"/>
              <a:gd name="connsiteX46" fmla="*/ 4053 w 5664"/>
              <a:gd name="connsiteY46" fmla="*/ 11105 h 12980"/>
              <a:gd name="connsiteX47" fmla="*/ 3801 w 5664"/>
              <a:gd name="connsiteY47" fmla="*/ 11387 h 12980"/>
              <a:gd name="connsiteX48" fmla="*/ 3739 w 5664"/>
              <a:gd name="connsiteY48" fmla="*/ 11672 h 12980"/>
              <a:gd name="connsiteX49" fmla="*/ 3599 w 5664"/>
              <a:gd name="connsiteY49" fmla="*/ 11956 h 12980"/>
              <a:gd name="connsiteX50" fmla="*/ 3536 w 5664"/>
              <a:gd name="connsiteY50" fmla="*/ 12176 h 12980"/>
              <a:gd name="connsiteX51" fmla="*/ 3505 w 5664"/>
              <a:gd name="connsiteY51" fmla="*/ 12554 h 12980"/>
              <a:gd name="connsiteX52" fmla="*/ 3276 w 5664"/>
              <a:gd name="connsiteY52" fmla="*/ 12728 h 12980"/>
              <a:gd name="connsiteX53" fmla="*/ 3048 w 5664"/>
              <a:gd name="connsiteY53" fmla="*/ 12886 h 12980"/>
              <a:gd name="connsiteX54" fmla="*/ 2812 w 5664"/>
              <a:gd name="connsiteY54" fmla="*/ 12980 h 12980"/>
              <a:gd name="connsiteX55" fmla="*/ 2464 w 5664"/>
              <a:gd name="connsiteY55" fmla="*/ 12980 h 12980"/>
              <a:gd name="connsiteX56" fmla="*/ 2150 w 5664"/>
              <a:gd name="connsiteY56" fmla="*/ 12697 h 12980"/>
              <a:gd name="connsiteX57" fmla="*/ 1991 w 5664"/>
              <a:gd name="connsiteY57" fmla="*/ 12413 h 12980"/>
              <a:gd name="connsiteX58" fmla="*/ 1944 w 5664"/>
              <a:gd name="connsiteY58" fmla="*/ 12145 h 12980"/>
              <a:gd name="connsiteX59" fmla="*/ 1637 w 5664"/>
              <a:gd name="connsiteY59" fmla="*/ 11845 h 12980"/>
              <a:gd name="connsiteX60" fmla="*/ 1503 w 5664"/>
              <a:gd name="connsiteY60" fmla="*/ 11627 h 12980"/>
              <a:gd name="connsiteX61" fmla="*/ 1543 w 5664"/>
              <a:gd name="connsiteY61" fmla="*/ 11396 h 12980"/>
              <a:gd name="connsiteX62" fmla="*/ 1354 w 5664"/>
              <a:gd name="connsiteY62" fmla="*/ 10875 h 12980"/>
              <a:gd name="connsiteX63" fmla="*/ 1154 w 5664"/>
              <a:gd name="connsiteY63" fmla="*/ 10079 h 12980"/>
              <a:gd name="connsiteX64" fmla="*/ 1211 w 5664"/>
              <a:gd name="connsiteY64" fmla="*/ 9480 h 12980"/>
              <a:gd name="connsiteX65" fmla="*/ 933 w 5664"/>
              <a:gd name="connsiteY65" fmla="*/ 8912 h 12980"/>
              <a:gd name="connsiteX66" fmla="*/ 885 w 5664"/>
              <a:gd name="connsiteY66" fmla="*/ 8534 h 12980"/>
              <a:gd name="connsiteX67" fmla="*/ 857 w 5664"/>
              <a:gd name="connsiteY67" fmla="*/ 8227 h 12980"/>
              <a:gd name="connsiteX68" fmla="*/ 588 w 5664"/>
              <a:gd name="connsiteY68" fmla="*/ 7919 h 12980"/>
              <a:gd name="connsiteX69" fmla="*/ 526 w 5664"/>
              <a:gd name="connsiteY69" fmla="*/ 7588 h 12980"/>
              <a:gd name="connsiteX70" fmla="*/ 399 w 5664"/>
              <a:gd name="connsiteY70" fmla="*/ 6926 h 12980"/>
              <a:gd name="connsiteX71" fmla="*/ 337 w 5664"/>
              <a:gd name="connsiteY71" fmla="*/ 6452 h 12980"/>
              <a:gd name="connsiteX72" fmla="*/ 226 w 5664"/>
              <a:gd name="connsiteY72" fmla="*/ 6232 h 12980"/>
              <a:gd name="connsiteX73" fmla="*/ 226 w 5664"/>
              <a:gd name="connsiteY73" fmla="*/ 5790 h 12980"/>
              <a:gd name="connsiteX74" fmla="*/ 133 w 5664"/>
              <a:gd name="connsiteY74" fmla="*/ 5522 h 12980"/>
              <a:gd name="connsiteX75" fmla="*/ 133 w 5664"/>
              <a:gd name="connsiteY75" fmla="*/ 5160 h 12980"/>
              <a:gd name="connsiteX76" fmla="*/ 22 w 5664"/>
              <a:gd name="connsiteY76" fmla="*/ 4939 h 12980"/>
              <a:gd name="connsiteX77" fmla="*/ 22 w 5664"/>
              <a:gd name="connsiteY77" fmla="*/ 4577 h 12980"/>
              <a:gd name="connsiteX78" fmla="*/ 22 w 5664"/>
              <a:gd name="connsiteY78" fmla="*/ 4577 h 12980"/>
              <a:gd name="connsiteX79" fmla="*/ 29 w 5664"/>
              <a:gd name="connsiteY79" fmla="*/ 4548 h 12980"/>
              <a:gd name="connsiteX80" fmla="*/ 35 w 5664"/>
              <a:gd name="connsiteY80" fmla="*/ 4519 h 12980"/>
              <a:gd name="connsiteX81" fmla="*/ 39 w 5664"/>
              <a:gd name="connsiteY81" fmla="*/ 4483 h 12980"/>
              <a:gd name="connsiteX82" fmla="*/ 42 w 5664"/>
              <a:gd name="connsiteY82" fmla="*/ 4446 h 12980"/>
              <a:gd name="connsiteX83" fmla="*/ 43 w 5664"/>
              <a:gd name="connsiteY83" fmla="*/ 4428 h 12980"/>
              <a:gd name="connsiteX84" fmla="*/ 42 w 5664"/>
              <a:gd name="connsiteY84" fmla="*/ 4410 h 12980"/>
              <a:gd name="connsiteX85" fmla="*/ 39 w 5664"/>
              <a:gd name="connsiteY85" fmla="*/ 4394 h 12980"/>
              <a:gd name="connsiteX86" fmla="*/ 35 w 5664"/>
              <a:gd name="connsiteY86" fmla="*/ 4378 h 12980"/>
              <a:gd name="connsiteX87" fmla="*/ 29 w 5664"/>
              <a:gd name="connsiteY87" fmla="*/ 4366 h 12980"/>
              <a:gd name="connsiteX88" fmla="*/ 22 w 5664"/>
              <a:gd name="connsiteY88" fmla="*/ 4355 h 12980"/>
              <a:gd name="connsiteX89" fmla="*/ 22 w 5664"/>
              <a:gd name="connsiteY89" fmla="*/ 4355 h 12980"/>
              <a:gd name="connsiteX90" fmla="*/ 17 w 5664"/>
              <a:gd name="connsiteY90" fmla="*/ 4351 h 12980"/>
              <a:gd name="connsiteX91" fmla="*/ 14 w 5664"/>
              <a:gd name="connsiteY91" fmla="*/ 4345 h 12980"/>
              <a:gd name="connsiteX92" fmla="*/ 9 w 5664"/>
              <a:gd name="connsiteY92" fmla="*/ 4330 h 12980"/>
              <a:gd name="connsiteX93" fmla="*/ 4 w 5664"/>
              <a:gd name="connsiteY93" fmla="*/ 4313 h 12980"/>
              <a:gd name="connsiteX94" fmla="*/ 1 w 5664"/>
              <a:gd name="connsiteY94" fmla="*/ 4294 h 12980"/>
              <a:gd name="connsiteX95" fmla="*/ 0 w 5664"/>
              <a:gd name="connsiteY95" fmla="*/ 4273 h 12980"/>
              <a:gd name="connsiteX96" fmla="*/ 1 w 5664"/>
              <a:gd name="connsiteY96" fmla="*/ 4250 h 12980"/>
              <a:gd name="connsiteX97" fmla="*/ 4 w 5664"/>
              <a:gd name="connsiteY97" fmla="*/ 4203 h 12980"/>
              <a:gd name="connsiteX98" fmla="*/ 9 w 5664"/>
              <a:gd name="connsiteY98" fmla="*/ 4160 h 12980"/>
              <a:gd name="connsiteX99" fmla="*/ 14 w 5664"/>
              <a:gd name="connsiteY99" fmla="*/ 4123 h 12980"/>
              <a:gd name="connsiteX100" fmla="*/ 22 w 5664"/>
              <a:gd name="connsiteY100" fmla="*/ 4088 h 12980"/>
              <a:gd name="connsiteX101" fmla="*/ 0 w 5664"/>
              <a:gd name="connsiteY101" fmla="*/ 3945 h 12980"/>
              <a:gd name="connsiteX102" fmla="*/ 1637 w 5664"/>
              <a:gd name="connsiteY102" fmla="*/ 1360 h 12980"/>
              <a:gd name="connsiteX103" fmla="*/ 1755 w 5664"/>
              <a:gd name="connsiteY103" fmla="*/ 978 h 12980"/>
              <a:gd name="connsiteX104" fmla="*/ 1841 w 5664"/>
              <a:gd name="connsiteY104" fmla="*/ 760 h 12980"/>
              <a:gd name="connsiteX105" fmla="*/ 2046 w 5664"/>
              <a:gd name="connsiteY105" fmla="*/ 666 h 12980"/>
              <a:gd name="connsiteX106" fmla="*/ 2156 w 5664"/>
              <a:gd name="connsiteY106" fmla="*/ 509 h 12980"/>
              <a:gd name="connsiteX107" fmla="*/ 2362 w 5664"/>
              <a:gd name="connsiteY107" fmla="*/ 177 h 12980"/>
              <a:gd name="connsiteX108" fmla="*/ 2567 w 5664"/>
              <a:gd name="connsiteY108" fmla="*/ 20 h 12980"/>
              <a:gd name="connsiteX109" fmla="*/ 2708 w 5664"/>
              <a:gd name="connsiteY109" fmla="*/ 20 h 12980"/>
              <a:gd name="connsiteX110" fmla="*/ 2708 w 5664"/>
              <a:gd name="connsiteY110" fmla="*/ 20 h 12980"/>
              <a:gd name="connsiteX111" fmla="*/ 2949 w 5664"/>
              <a:gd name="connsiteY111" fmla="*/ 248 h 12980"/>
              <a:gd name="connsiteX112" fmla="*/ 3002 w 5664"/>
              <a:gd name="connsiteY112" fmla="*/ 313 h 12980"/>
              <a:gd name="connsiteX0" fmla="*/ 2949 w 5664"/>
              <a:gd name="connsiteY0" fmla="*/ 248 h 12980"/>
              <a:gd name="connsiteX1" fmla="*/ 3070 w 5664"/>
              <a:gd name="connsiteY1" fmla="*/ 378 h 12980"/>
              <a:gd name="connsiteX2" fmla="*/ 3103 w 5664"/>
              <a:gd name="connsiteY2" fmla="*/ 446 h 12980"/>
              <a:gd name="connsiteX3" fmla="*/ 3338 w 5664"/>
              <a:gd name="connsiteY3" fmla="*/ 650 h 12980"/>
              <a:gd name="connsiteX4" fmla="*/ 3527 w 5664"/>
              <a:gd name="connsiteY4" fmla="*/ 666 h 12980"/>
              <a:gd name="connsiteX5" fmla="*/ 3622 w 5664"/>
              <a:gd name="connsiteY5" fmla="*/ 760 h 12980"/>
              <a:gd name="connsiteX6" fmla="*/ 3622 w 5664"/>
              <a:gd name="connsiteY6" fmla="*/ 855 h 12980"/>
              <a:gd name="connsiteX7" fmla="*/ 3748 w 5664"/>
              <a:gd name="connsiteY7" fmla="*/ 903 h 12980"/>
              <a:gd name="connsiteX8" fmla="*/ 3906 w 5664"/>
              <a:gd name="connsiteY8" fmla="*/ 1028 h 12980"/>
              <a:gd name="connsiteX9" fmla="*/ 4009 w 5664"/>
              <a:gd name="connsiteY9" fmla="*/ 1142 h 12980"/>
              <a:gd name="connsiteX10" fmla="*/ 4072 w 5664"/>
              <a:gd name="connsiteY10" fmla="*/ 1379 h 12980"/>
              <a:gd name="connsiteX11" fmla="*/ 4213 w 5664"/>
              <a:gd name="connsiteY11" fmla="*/ 1438 h 12980"/>
              <a:gd name="connsiteX12" fmla="*/ 4249 w 5664"/>
              <a:gd name="connsiteY12" fmla="*/ 1592 h 12980"/>
              <a:gd name="connsiteX13" fmla="*/ 4391 w 5664"/>
              <a:gd name="connsiteY13" fmla="*/ 1841 h 12980"/>
              <a:gd name="connsiteX14" fmla="*/ 4581 w 5664"/>
              <a:gd name="connsiteY14" fmla="*/ 2029 h 12980"/>
              <a:gd name="connsiteX15" fmla="*/ 4604 w 5664"/>
              <a:gd name="connsiteY15" fmla="*/ 2350 h 12980"/>
              <a:gd name="connsiteX16" fmla="*/ 4722 w 5664"/>
              <a:gd name="connsiteY16" fmla="*/ 2550 h 12980"/>
              <a:gd name="connsiteX17" fmla="*/ 5018 w 5664"/>
              <a:gd name="connsiteY17" fmla="*/ 2705 h 12980"/>
              <a:gd name="connsiteX18" fmla="*/ 5112 w 5664"/>
              <a:gd name="connsiteY18" fmla="*/ 2823 h 12980"/>
              <a:gd name="connsiteX19" fmla="*/ 5159 w 5664"/>
              <a:gd name="connsiteY19" fmla="*/ 2964 h 12980"/>
              <a:gd name="connsiteX20" fmla="*/ 5243 w 5664"/>
              <a:gd name="connsiteY20" fmla="*/ 3047 h 12980"/>
              <a:gd name="connsiteX21" fmla="*/ 5432 w 5664"/>
              <a:gd name="connsiteY21" fmla="*/ 3308 h 12980"/>
              <a:gd name="connsiteX22" fmla="*/ 5523 w 5664"/>
              <a:gd name="connsiteY22" fmla="*/ 3583 h 12980"/>
              <a:gd name="connsiteX23" fmla="*/ 5585 w 5664"/>
              <a:gd name="connsiteY23" fmla="*/ 3662 h 12980"/>
              <a:gd name="connsiteX24" fmla="*/ 5606 w 5664"/>
              <a:gd name="connsiteY24" fmla="*/ 3745 h 12980"/>
              <a:gd name="connsiteX25" fmla="*/ 5664 w 5664"/>
              <a:gd name="connsiteY25" fmla="*/ 3883 h 12980"/>
              <a:gd name="connsiteX26" fmla="*/ 5664 w 5664"/>
              <a:gd name="connsiteY26" fmla="*/ 4182 h 12980"/>
              <a:gd name="connsiteX27" fmla="*/ 5664 w 5664"/>
              <a:gd name="connsiteY27" fmla="*/ 4371 h 12980"/>
              <a:gd name="connsiteX28" fmla="*/ 5491 w 5664"/>
              <a:gd name="connsiteY28" fmla="*/ 4773 h 12980"/>
              <a:gd name="connsiteX29" fmla="*/ 5585 w 5664"/>
              <a:gd name="connsiteY29" fmla="*/ 5269 h 12980"/>
              <a:gd name="connsiteX30" fmla="*/ 5523 w 5664"/>
              <a:gd name="connsiteY30" fmla="*/ 5428 h 12980"/>
              <a:gd name="connsiteX31" fmla="*/ 5539 w 5664"/>
              <a:gd name="connsiteY31" fmla="*/ 5633 h 12980"/>
              <a:gd name="connsiteX32" fmla="*/ 5443 w 5664"/>
              <a:gd name="connsiteY32" fmla="*/ 6216 h 12980"/>
              <a:gd name="connsiteX33" fmla="*/ 5318 w 5664"/>
              <a:gd name="connsiteY33" fmla="*/ 7162 h 12980"/>
              <a:gd name="connsiteX34" fmla="*/ 5096 w 5664"/>
              <a:gd name="connsiteY34" fmla="*/ 7462 h 12980"/>
              <a:gd name="connsiteX35" fmla="*/ 4923 w 5664"/>
              <a:gd name="connsiteY35" fmla="*/ 7997 h 12980"/>
              <a:gd name="connsiteX36" fmla="*/ 4779 w 5664"/>
              <a:gd name="connsiteY36" fmla="*/ 8297 h 12980"/>
              <a:gd name="connsiteX37" fmla="*/ 4685 w 5664"/>
              <a:gd name="connsiteY37" fmla="*/ 8629 h 12980"/>
              <a:gd name="connsiteX38" fmla="*/ 4669 w 5664"/>
              <a:gd name="connsiteY38" fmla="*/ 8991 h 12980"/>
              <a:gd name="connsiteX39" fmla="*/ 4479 w 5664"/>
              <a:gd name="connsiteY39" fmla="*/ 9323 h 12980"/>
              <a:gd name="connsiteX40" fmla="*/ 4495 w 5664"/>
              <a:gd name="connsiteY40" fmla="*/ 9433 h 12980"/>
              <a:gd name="connsiteX41" fmla="*/ 4385 w 5664"/>
              <a:gd name="connsiteY41" fmla="*/ 9606 h 12980"/>
              <a:gd name="connsiteX42" fmla="*/ 4290 w 5664"/>
              <a:gd name="connsiteY42" fmla="*/ 9953 h 12980"/>
              <a:gd name="connsiteX43" fmla="*/ 4290 w 5664"/>
              <a:gd name="connsiteY43" fmla="*/ 10222 h 12980"/>
              <a:gd name="connsiteX44" fmla="*/ 4322 w 5664"/>
              <a:gd name="connsiteY44" fmla="*/ 10568 h 12980"/>
              <a:gd name="connsiteX45" fmla="*/ 4164 w 5664"/>
              <a:gd name="connsiteY45" fmla="*/ 10773 h 12980"/>
              <a:gd name="connsiteX46" fmla="*/ 4053 w 5664"/>
              <a:gd name="connsiteY46" fmla="*/ 11105 h 12980"/>
              <a:gd name="connsiteX47" fmla="*/ 3801 w 5664"/>
              <a:gd name="connsiteY47" fmla="*/ 11387 h 12980"/>
              <a:gd name="connsiteX48" fmla="*/ 3739 w 5664"/>
              <a:gd name="connsiteY48" fmla="*/ 11672 h 12980"/>
              <a:gd name="connsiteX49" fmla="*/ 3599 w 5664"/>
              <a:gd name="connsiteY49" fmla="*/ 11956 h 12980"/>
              <a:gd name="connsiteX50" fmla="*/ 3536 w 5664"/>
              <a:gd name="connsiteY50" fmla="*/ 12176 h 12980"/>
              <a:gd name="connsiteX51" fmla="*/ 3505 w 5664"/>
              <a:gd name="connsiteY51" fmla="*/ 12554 h 12980"/>
              <a:gd name="connsiteX52" fmla="*/ 3276 w 5664"/>
              <a:gd name="connsiteY52" fmla="*/ 12728 h 12980"/>
              <a:gd name="connsiteX53" fmla="*/ 3048 w 5664"/>
              <a:gd name="connsiteY53" fmla="*/ 12886 h 12980"/>
              <a:gd name="connsiteX54" fmla="*/ 2812 w 5664"/>
              <a:gd name="connsiteY54" fmla="*/ 12980 h 12980"/>
              <a:gd name="connsiteX55" fmla="*/ 2464 w 5664"/>
              <a:gd name="connsiteY55" fmla="*/ 12980 h 12980"/>
              <a:gd name="connsiteX56" fmla="*/ 2150 w 5664"/>
              <a:gd name="connsiteY56" fmla="*/ 12697 h 12980"/>
              <a:gd name="connsiteX57" fmla="*/ 1991 w 5664"/>
              <a:gd name="connsiteY57" fmla="*/ 12413 h 12980"/>
              <a:gd name="connsiteX58" fmla="*/ 1944 w 5664"/>
              <a:gd name="connsiteY58" fmla="*/ 12145 h 12980"/>
              <a:gd name="connsiteX59" fmla="*/ 1637 w 5664"/>
              <a:gd name="connsiteY59" fmla="*/ 11845 h 12980"/>
              <a:gd name="connsiteX60" fmla="*/ 1503 w 5664"/>
              <a:gd name="connsiteY60" fmla="*/ 11627 h 12980"/>
              <a:gd name="connsiteX61" fmla="*/ 1543 w 5664"/>
              <a:gd name="connsiteY61" fmla="*/ 11396 h 12980"/>
              <a:gd name="connsiteX62" fmla="*/ 1354 w 5664"/>
              <a:gd name="connsiteY62" fmla="*/ 10875 h 12980"/>
              <a:gd name="connsiteX63" fmla="*/ 1154 w 5664"/>
              <a:gd name="connsiteY63" fmla="*/ 10079 h 12980"/>
              <a:gd name="connsiteX64" fmla="*/ 1211 w 5664"/>
              <a:gd name="connsiteY64" fmla="*/ 9480 h 12980"/>
              <a:gd name="connsiteX65" fmla="*/ 933 w 5664"/>
              <a:gd name="connsiteY65" fmla="*/ 8912 h 12980"/>
              <a:gd name="connsiteX66" fmla="*/ 885 w 5664"/>
              <a:gd name="connsiteY66" fmla="*/ 8534 h 12980"/>
              <a:gd name="connsiteX67" fmla="*/ 857 w 5664"/>
              <a:gd name="connsiteY67" fmla="*/ 8227 h 12980"/>
              <a:gd name="connsiteX68" fmla="*/ 588 w 5664"/>
              <a:gd name="connsiteY68" fmla="*/ 7919 h 12980"/>
              <a:gd name="connsiteX69" fmla="*/ 526 w 5664"/>
              <a:gd name="connsiteY69" fmla="*/ 7588 h 12980"/>
              <a:gd name="connsiteX70" fmla="*/ 399 w 5664"/>
              <a:gd name="connsiteY70" fmla="*/ 6926 h 12980"/>
              <a:gd name="connsiteX71" fmla="*/ 337 w 5664"/>
              <a:gd name="connsiteY71" fmla="*/ 6452 h 12980"/>
              <a:gd name="connsiteX72" fmla="*/ 226 w 5664"/>
              <a:gd name="connsiteY72" fmla="*/ 6232 h 12980"/>
              <a:gd name="connsiteX73" fmla="*/ 226 w 5664"/>
              <a:gd name="connsiteY73" fmla="*/ 5790 h 12980"/>
              <a:gd name="connsiteX74" fmla="*/ 133 w 5664"/>
              <a:gd name="connsiteY74" fmla="*/ 5522 h 12980"/>
              <a:gd name="connsiteX75" fmla="*/ 133 w 5664"/>
              <a:gd name="connsiteY75" fmla="*/ 5160 h 12980"/>
              <a:gd name="connsiteX76" fmla="*/ 22 w 5664"/>
              <a:gd name="connsiteY76" fmla="*/ 4939 h 12980"/>
              <a:gd name="connsiteX77" fmla="*/ 22 w 5664"/>
              <a:gd name="connsiteY77" fmla="*/ 4577 h 12980"/>
              <a:gd name="connsiteX78" fmla="*/ 22 w 5664"/>
              <a:gd name="connsiteY78" fmla="*/ 4577 h 12980"/>
              <a:gd name="connsiteX79" fmla="*/ 29 w 5664"/>
              <a:gd name="connsiteY79" fmla="*/ 4548 h 12980"/>
              <a:gd name="connsiteX80" fmla="*/ 35 w 5664"/>
              <a:gd name="connsiteY80" fmla="*/ 4519 h 12980"/>
              <a:gd name="connsiteX81" fmla="*/ 39 w 5664"/>
              <a:gd name="connsiteY81" fmla="*/ 4483 h 12980"/>
              <a:gd name="connsiteX82" fmla="*/ 42 w 5664"/>
              <a:gd name="connsiteY82" fmla="*/ 4446 h 12980"/>
              <a:gd name="connsiteX83" fmla="*/ 43 w 5664"/>
              <a:gd name="connsiteY83" fmla="*/ 4428 h 12980"/>
              <a:gd name="connsiteX84" fmla="*/ 42 w 5664"/>
              <a:gd name="connsiteY84" fmla="*/ 4410 h 12980"/>
              <a:gd name="connsiteX85" fmla="*/ 39 w 5664"/>
              <a:gd name="connsiteY85" fmla="*/ 4394 h 12980"/>
              <a:gd name="connsiteX86" fmla="*/ 35 w 5664"/>
              <a:gd name="connsiteY86" fmla="*/ 4378 h 12980"/>
              <a:gd name="connsiteX87" fmla="*/ 29 w 5664"/>
              <a:gd name="connsiteY87" fmla="*/ 4366 h 12980"/>
              <a:gd name="connsiteX88" fmla="*/ 22 w 5664"/>
              <a:gd name="connsiteY88" fmla="*/ 4355 h 12980"/>
              <a:gd name="connsiteX89" fmla="*/ 22 w 5664"/>
              <a:gd name="connsiteY89" fmla="*/ 4355 h 12980"/>
              <a:gd name="connsiteX90" fmla="*/ 17 w 5664"/>
              <a:gd name="connsiteY90" fmla="*/ 4351 h 12980"/>
              <a:gd name="connsiteX91" fmla="*/ 14 w 5664"/>
              <a:gd name="connsiteY91" fmla="*/ 4345 h 12980"/>
              <a:gd name="connsiteX92" fmla="*/ 9 w 5664"/>
              <a:gd name="connsiteY92" fmla="*/ 4330 h 12980"/>
              <a:gd name="connsiteX93" fmla="*/ 4 w 5664"/>
              <a:gd name="connsiteY93" fmla="*/ 4313 h 12980"/>
              <a:gd name="connsiteX94" fmla="*/ 1 w 5664"/>
              <a:gd name="connsiteY94" fmla="*/ 4294 h 12980"/>
              <a:gd name="connsiteX95" fmla="*/ 0 w 5664"/>
              <a:gd name="connsiteY95" fmla="*/ 4273 h 12980"/>
              <a:gd name="connsiteX96" fmla="*/ 1 w 5664"/>
              <a:gd name="connsiteY96" fmla="*/ 4250 h 12980"/>
              <a:gd name="connsiteX97" fmla="*/ 4 w 5664"/>
              <a:gd name="connsiteY97" fmla="*/ 4203 h 12980"/>
              <a:gd name="connsiteX98" fmla="*/ 9 w 5664"/>
              <a:gd name="connsiteY98" fmla="*/ 4160 h 12980"/>
              <a:gd name="connsiteX99" fmla="*/ 14 w 5664"/>
              <a:gd name="connsiteY99" fmla="*/ 4123 h 12980"/>
              <a:gd name="connsiteX100" fmla="*/ 22 w 5664"/>
              <a:gd name="connsiteY100" fmla="*/ 4088 h 12980"/>
              <a:gd name="connsiteX101" fmla="*/ 0 w 5664"/>
              <a:gd name="connsiteY101" fmla="*/ 3945 h 12980"/>
              <a:gd name="connsiteX102" fmla="*/ 1637 w 5664"/>
              <a:gd name="connsiteY102" fmla="*/ 1360 h 12980"/>
              <a:gd name="connsiteX103" fmla="*/ 1755 w 5664"/>
              <a:gd name="connsiteY103" fmla="*/ 978 h 12980"/>
              <a:gd name="connsiteX104" fmla="*/ 1841 w 5664"/>
              <a:gd name="connsiteY104" fmla="*/ 760 h 12980"/>
              <a:gd name="connsiteX105" fmla="*/ 2046 w 5664"/>
              <a:gd name="connsiteY105" fmla="*/ 666 h 12980"/>
              <a:gd name="connsiteX106" fmla="*/ 2156 w 5664"/>
              <a:gd name="connsiteY106" fmla="*/ 509 h 12980"/>
              <a:gd name="connsiteX107" fmla="*/ 2362 w 5664"/>
              <a:gd name="connsiteY107" fmla="*/ 177 h 12980"/>
              <a:gd name="connsiteX108" fmla="*/ 2567 w 5664"/>
              <a:gd name="connsiteY108" fmla="*/ 20 h 12980"/>
              <a:gd name="connsiteX109" fmla="*/ 2708 w 5664"/>
              <a:gd name="connsiteY109" fmla="*/ 20 h 12980"/>
              <a:gd name="connsiteX110" fmla="*/ 2708 w 5664"/>
              <a:gd name="connsiteY110" fmla="*/ 20 h 12980"/>
              <a:gd name="connsiteX111" fmla="*/ 2949 w 5664"/>
              <a:gd name="connsiteY111" fmla="*/ 248 h 12980"/>
              <a:gd name="connsiteX0" fmla="*/ 2949 w 5664"/>
              <a:gd name="connsiteY0" fmla="*/ 248 h 12980"/>
              <a:gd name="connsiteX1" fmla="*/ 3070 w 5664"/>
              <a:gd name="connsiteY1" fmla="*/ 378 h 12980"/>
              <a:gd name="connsiteX2" fmla="*/ 3103 w 5664"/>
              <a:gd name="connsiteY2" fmla="*/ 446 h 12980"/>
              <a:gd name="connsiteX3" fmla="*/ 3338 w 5664"/>
              <a:gd name="connsiteY3" fmla="*/ 650 h 12980"/>
              <a:gd name="connsiteX4" fmla="*/ 3622 w 5664"/>
              <a:gd name="connsiteY4" fmla="*/ 760 h 12980"/>
              <a:gd name="connsiteX5" fmla="*/ 3622 w 5664"/>
              <a:gd name="connsiteY5" fmla="*/ 855 h 12980"/>
              <a:gd name="connsiteX6" fmla="*/ 3748 w 5664"/>
              <a:gd name="connsiteY6" fmla="*/ 903 h 12980"/>
              <a:gd name="connsiteX7" fmla="*/ 3906 w 5664"/>
              <a:gd name="connsiteY7" fmla="*/ 1028 h 12980"/>
              <a:gd name="connsiteX8" fmla="*/ 4009 w 5664"/>
              <a:gd name="connsiteY8" fmla="*/ 1142 h 12980"/>
              <a:gd name="connsiteX9" fmla="*/ 4072 w 5664"/>
              <a:gd name="connsiteY9" fmla="*/ 1379 h 12980"/>
              <a:gd name="connsiteX10" fmla="*/ 4213 w 5664"/>
              <a:gd name="connsiteY10" fmla="*/ 1438 h 12980"/>
              <a:gd name="connsiteX11" fmla="*/ 4249 w 5664"/>
              <a:gd name="connsiteY11" fmla="*/ 1592 h 12980"/>
              <a:gd name="connsiteX12" fmla="*/ 4391 w 5664"/>
              <a:gd name="connsiteY12" fmla="*/ 1841 h 12980"/>
              <a:gd name="connsiteX13" fmla="*/ 4581 w 5664"/>
              <a:gd name="connsiteY13" fmla="*/ 2029 h 12980"/>
              <a:gd name="connsiteX14" fmla="*/ 4604 w 5664"/>
              <a:gd name="connsiteY14" fmla="*/ 2350 h 12980"/>
              <a:gd name="connsiteX15" fmla="*/ 4722 w 5664"/>
              <a:gd name="connsiteY15" fmla="*/ 2550 h 12980"/>
              <a:gd name="connsiteX16" fmla="*/ 5018 w 5664"/>
              <a:gd name="connsiteY16" fmla="*/ 2705 h 12980"/>
              <a:gd name="connsiteX17" fmla="*/ 5112 w 5664"/>
              <a:gd name="connsiteY17" fmla="*/ 2823 h 12980"/>
              <a:gd name="connsiteX18" fmla="*/ 5159 w 5664"/>
              <a:gd name="connsiteY18" fmla="*/ 2964 h 12980"/>
              <a:gd name="connsiteX19" fmla="*/ 5243 w 5664"/>
              <a:gd name="connsiteY19" fmla="*/ 3047 h 12980"/>
              <a:gd name="connsiteX20" fmla="*/ 5432 w 5664"/>
              <a:gd name="connsiteY20" fmla="*/ 3308 h 12980"/>
              <a:gd name="connsiteX21" fmla="*/ 5523 w 5664"/>
              <a:gd name="connsiteY21" fmla="*/ 3583 h 12980"/>
              <a:gd name="connsiteX22" fmla="*/ 5585 w 5664"/>
              <a:gd name="connsiteY22" fmla="*/ 3662 h 12980"/>
              <a:gd name="connsiteX23" fmla="*/ 5606 w 5664"/>
              <a:gd name="connsiteY23" fmla="*/ 3745 h 12980"/>
              <a:gd name="connsiteX24" fmla="*/ 5664 w 5664"/>
              <a:gd name="connsiteY24" fmla="*/ 3883 h 12980"/>
              <a:gd name="connsiteX25" fmla="*/ 5664 w 5664"/>
              <a:gd name="connsiteY25" fmla="*/ 4182 h 12980"/>
              <a:gd name="connsiteX26" fmla="*/ 5664 w 5664"/>
              <a:gd name="connsiteY26" fmla="*/ 4371 h 12980"/>
              <a:gd name="connsiteX27" fmla="*/ 5491 w 5664"/>
              <a:gd name="connsiteY27" fmla="*/ 4773 h 12980"/>
              <a:gd name="connsiteX28" fmla="*/ 5585 w 5664"/>
              <a:gd name="connsiteY28" fmla="*/ 5269 h 12980"/>
              <a:gd name="connsiteX29" fmla="*/ 5523 w 5664"/>
              <a:gd name="connsiteY29" fmla="*/ 5428 h 12980"/>
              <a:gd name="connsiteX30" fmla="*/ 5539 w 5664"/>
              <a:gd name="connsiteY30" fmla="*/ 5633 h 12980"/>
              <a:gd name="connsiteX31" fmla="*/ 5443 w 5664"/>
              <a:gd name="connsiteY31" fmla="*/ 6216 h 12980"/>
              <a:gd name="connsiteX32" fmla="*/ 5318 w 5664"/>
              <a:gd name="connsiteY32" fmla="*/ 7162 h 12980"/>
              <a:gd name="connsiteX33" fmla="*/ 5096 w 5664"/>
              <a:gd name="connsiteY33" fmla="*/ 7462 h 12980"/>
              <a:gd name="connsiteX34" fmla="*/ 4923 w 5664"/>
              <a:gd name="connsiteY34" fmla="*/ 7997 h 12980"/>
              <a:gd name="connsiteX35" fmla="*/ 4779 w 5664"/>
              <a:gd name="connsiteY35" fmla="*/ 8297 h 12980"/>
              <a:gd name="connsiteX36" fmla="*/ 4685 w 5664"/>
              <a:gd name="connsiteY36" fmla="*/ 8629 h 12980"/>
              <a:gd name="connsiteX37" fmla="*/ 4669 w 5664"/>
              <a:gd name="connsiteY37" fmla="*/ 8991 h 12980"/>
              <a:gd name="connsiteX38" fmla="*/ 4479 w 5664"/>
              <a:gd name="connsiteY38" fmla="*/ 9323 h 12980"/>
              <a:gd name="connsiteX39" fmla="*/ 4495 w 5664"/>
              <a:gd name="connsiteY39" fmla="*/ 9433 h 12980"/>
              <a:gd name="connsiteX40" fmla="*/ 4385 w 5664"/>
              <a:gd name="connsiteY40" fmla="*/ 9606 h 12980"/>
              <a:gd name="connsiteX41" fmla="*/ 4290 w 5664"/>
              <a:gd name="connsiteY41" fmla="*/ 9953 h 12980"/>
              <a:gd name="connsiteX42" fmla="*/ 4290 w 5664"/>
              <a:gd name="connsiteY42" fmla="*/ 10222 h 12980"/>
              <a:gd name="connsiteX43" fmla="*/ 4322 w 5664"/>
              <a:gd name="connsiteY43" fmla="*/ 10568 h 12980"/>
              <a:gd name="connsiteX44" fmla="*/ 4164 w 5664"/>
              <a:gd name="connsiteY44" fmla="*/ 10773 h 12980"/>
              <a:gd name="connsiteX45" fmla="*/ 4053 w 5664"/>
              <a:gd name="connsiteY45" fmla="*/ 11105 h 12980"/>
              <a:gd name="connsiteX46" fmla="*/ 3801 w 5664"/>
              <a:gd name="connsiteY46" fmla="*/ 11387 h 12980"/>
              <a:gd name="connsiteX47" fmla="*/ 3739 w 5664"/>
              <a:gd name="connsiteY47" fmla="*/ 11672 h 12980"/>
              <a:gd name="connsiteX48" fmla="*/ 3599 w 5664"/>
              <a:gd name="connsiteY48" fmla="*/ 11956 h 12980"/>
              <a:gd name="connsiteX49" fmla="*/ 3536 w 5664"/>
              <a:gd name="connsiteY49" fmla="*/ 12176 h 12980"/>
              <a:gd name="connsiteX50" fmla="*/ 3505 w 5664"/>
              <a:gd name="connsiteY50" fmla="*/ 12554 h 12980"/>
              <a:gd name="connsiteX51" fmla="*/ 3276 w 5664"/>
              <a:gd name="connsiteY51" fmla="*/ 12728 h 12980"/>
              <a:gd name="connsiteX52" fmla="*/ 3048 w 5664"/>
              <a:gd name="connsiteY52" fmla="*/ 12886 h 12980"/>
              <a:gd name="connsiteX53" fmla="*/ 2812 w 5664"/>
              <a:gd name="connsiteY53" fmla="*/ 12980 h 12980"/>
              <a:gd name="connsiteX54" fmla="*/ 2464 w 5664"/>
              <a:gd name="connsiteY54" fmla="*/ 12980 h 12980"/>
              <a:gd name="connsiteX55" fmla="*/ 2150 w 5664"/>
              <a:gd name="connsiteY55" fmla="*/ 12697 h 12980"/>
              <a:gd name="connsiteX56" fmla="*/ 1991 w 5664"/>
              <a:gd name="connsiteY56" fmla="*/ 12413 h 12980"/>
              <a:gd name="connsiteX57" fmla="*/ 1944 w 5664"/>
              <a:gd name="connsiteY57" fmla="*/ 12145 h 12980"/>
              <a:gd name="connsiteX58" fmla="*/ 1637 w 5664"/>
              <a:gd name="connsiteY58" fmla="*/ 11845 h 12980"/>
              <a:gd name="connsiteX59" fmla="*/ 1503 w 5664"/>
              <a:gd name="connsiteY59" fmla="*/ 11627 h 12980"/>
              <a:gd name="connsiteX60" fmla="*/ 1543 w 5664"/>
              <a:gd name="connsiteY60" fmla="*/ 11396 h 12980"/>
              <a:gd name="connsiteX61" fmla="*/ 1354 w 5664"/>
              <a:gd name="connsiteY61" fmla="*/ 10875 h 12980"/>
              <a:gd name="connsiteX62" fmla="*/ 1154 w 5664"/>
              <a:gd name="connsiteY62" fmla="*/ 10079 h 12980"/>
              <a:gd name="connsiteX63" fmla="*/ 1211 w 5664"/>
              <a:gd name="connsiteY63" fmla="*/ 9480 h 12980"/>
              <a:gd name="connsiteX64" fmla="*/ 933 w 5664"/>
              <a:gd name="connsiteY64" fmla="*/ 8912 h 12980"/>
              <a:gd name="connsiteX65" fmla="*/ 885 w 5664"/>
              <a:gd name="connsiteY65" fmla="*/ 8534 h 12980"/>
              <a:gd name="connsiteX66" fmla="*/ 857 w 5664"/>
              <a:gd name="connsiteY66" fmla="*/ 8227 h 12980"/>
              <a:gd name="connsiteX67" fmla="*/ 588 w 5664"/>
              <a:gd name="connsiteY67" fmla="*/ 7919 h 12980"/>
              <a:gd name="connsiteX68" fmla="*/ 526 w 5664"/>
              <a:gd name="connsiteY68" fmla="*/ 7588 h 12980"/>
              <a:gd name="connsiteX69" fmla="*/ 399 w 5664"/>
              <a:gd name="connsiteY69" fmla="*/ 6926 h 12980"/>
              <a:gd name="connsiteX70" fmla="*/ 337 w 5664"/>
              <a:gd name="connsiteY70" fmla="*/ 6452 h 12980"/>
              <a:gd name="connsiteX71" fmla="*/ 226 w 5664"/>
              <a:gd name="connsiteY71" fmla="*/ 6232 h 12980"/>
              <a:gd name="connsiteX72" fmla="*/ 226 w 5664"/>
              <a:gd name="connsiteY72" fmla="*/ 5790 h 12980"/>
              <a:gd name="connsiteX73" fmla="*/ 133 w 5664"/>
              <a:gd name="connsiteY73" fmla="*/ 5522 h 12980"/>
              <a:gd name="connsiteX74" fmla="*/ 133 w 5664"/>
              <a:gd name="connsiteY74" fmla="*/ 5160 h 12980"/>
              <a:gd name="connsiteX75" fmla="*/ 22 w 5664"/>
              <a:gd name="connsiteY75" fmla="*/ 4939 h 12980"/>
              <a:gd name="connsiteX76" fmla="*/ 22 w 5664"/>
              <a:gd name="connsiteY76" fmla="*/ 4577 h 12980"/>
              <a:gd name="connsiteX77" fmla="*/ 22 w 5664"/>
              <a:gd name="connsiteY77" fmla="*/ 4577 h 12980"/>
              <a:gd name="connsiteX78" fmla="*/ 29 w 5664"/>
              <a:gd name="connsiteY78" fmla="*/ 4548 h 12980"/>
              <a:gd name="connsiteX79" fmla="*/ 35 w 5664"/>
              <a:gd name="connsiteY79" fmla="*/ 4519 h 12980"/>
              <a:gd name="connsiteX80" fmla="*/ 39 w 5664"/>
              <a:gd name="connsiteY80" fmla="*/ 4483 h 12980"/>
              <a:gd name="connsiteX81" fmla="*/ 42 w 5664"/>
              <a:gd name="connsiteY81" fmla="*/ 4446 h 12980"/>
              <a:gd name="connsiteX82" fmla="*/ 43 w 5664"/>
              <a:gd name="connsiteY82" fmla="*/ 4428 h 12980"/>
              <a:gd name="connsiteX83" fmla="*/ 42 w 5664"/>
              <a:gd name="connsiteY83" fmla="*/ 4410 h 12980"/>
              <a:gd name="connsiteX84" fmla="*/ 39 w 5664"/>
              <a:gd name="connsiteY84" fmla="*/ 4394 h 12980"/>
              <a:gd name="connsiteX85" fmla="*/ 35 w 5664"/>
              <a:gd name="connsiteY85" fmla="*/ 4378 h 12980"/>
              <a:gd name="connsiteX86" fmla="*/ 29 w 5664"/>
              <a:gd name="connsiteY86" fmla="*/ 4366 h 12980"/>
              <a:gd name="connsiteX87" fmla="*/ 22 w 5664"/>
              <a:gd name="connsiteY87" fmla="*/ 4355 h 12980"/>
              <a:gd name="connsiteX88" fmla="*/ 22 w 5664"/>
              <a:gd name="connsiteY88" fmla="*/ 4355 h 12980"/>
              <a:gd name="connsiteX89" fmla="*/ 17 w 5664"/>
              <a:gd name="connsiteY89" fmla="*/ 4351 h 12980"/>
              <a:gd name="connsiteX90" fmla="*/ 14 w 5664"/>
              <a:gd name="connsiteY90" fmla="*/ 4345 h 12980"/>
              <a:gd name="connsiteX91" fmla="*/ 9 w 5664"/>
              <a:gd name="connsiteY91" fmla="*/ 4330 h 12980"/>
              <a:gd name="connsiteX92" fmla="*/ 4 w 5664"/>
              <a:gd name="connsiteY92" fmla="*/ 4313 h 12980"/>
              <a:gd name="connsiteX93" fmla="*/ 1 w 5664"/>
              <a:gd name="connsiteY93" fmla="*/ 4294 h 12980"/>
              <a:gd name="connsiteX94" fmla="*/ 0 w 5664"/>
              <a:gd name="connsiteY94" fmla="*/ 4273 h 12980"/>
              <a:gd name="connsiteX95" fmla="*/ 1 w 5664"/>
              <a:gd name="connsiteY95" fmla="*/ 4250 h 12980"/>
              <a:gd name="connsiteX96" fmla="*/ 4 w 5664"/>
              <a:gd name="connsiteY96" fmla="*/ 4203 h 12980"/>
              <a:gd name="connsiteX97" fmla="*/ 9 w 5664"/>
              <a:gd name="connsiteY97" fmla="*/ 4160 h 12980"/>
              <a:gd name="connsiteX98" fmla="*/ 14 w 5664"/>
              <a:gd name="connsiteY98" fmla="*/ 4123 h 12980"/>
              <a:gd name="connsiteX99" fmla="*/ 22 w 5664"/>
              <a:gd name="connsiteY99" fmla="*/ 4088 h 12980"/>
              <a:gd name="connsiteX100" fmla="*/ 0 w 5664"/>
              <a:gd name="connsiteY100" fmla="*/ 3945 h 12980"/>
              <a:gd name="connsiteX101" fmla="*/ 1637 w 5664"/>
              <a:gd name="connsiteY101" fmla="*/ 1360 h 12980"/>
              <a:gd name="connsiteX102" fmla="*/ 1755 w 5664"/>
              <a:gd name="connsiteY102" fmla="*/ 978 h 12980"/>
              <a:gd name="connsiteX103" fmla="*/ 1841 w 5664"/>
              <a:gd name="connsiteY103" fmla="*/ 760 h 12980"/>
              <a:gd name="connsiteX104" fmla="*/ 2046 w 5664"/>
              <a:gd name="connsiteY104" fmla="*/ 666 h 12980"/>
              <a:gd name="connsiteX105" fmla="*/ 2156 w 5664"/>
              <a:gd name="connsiteY105" fmla="*/ 509 h 12980"/>
              <a:gd name="connsiteX106" fmla="*/ 2362 w 5664"/>
              <a:gd name="connsiteY106" fmla="*/ 177 h 12980"/>
              <a:gd name="connsiteX107" fmla="*/ 2567 w 5664"/>
              <a:gd name="connsiteY107" fmla="*/ 20 h 12980"/>
              <a:gd name="connsiteX108" fmla="*/ 2708 w 5664"/>
              <a:gd name="connsiteY108" fmla="*/ 20 h 12980"/>
              <a:gd name="connsiteX109" fmla="*/ 2708 w 5664"/>
              <a:gd name="connsiteY109" fmla="*/ 20 h 12980"/>
              <a:gd name="connsiteX110" fmla="*/ 2949 w 5664"/>
              <a:gd name="connsiteY110" fmla="*/ 248 h 12980"/>
              <a:gd name="connsiteX0" fmla="*/ 2949 w 5664"/>
              <a:gd name="connsiteY0" fmla="*/ 248 h 12980"/>
              <a:gd name="connsiteX1" fmla="*/ 3070 w 5664"/>
              <a:gd name="connsiteY1" fmla="*/ 378 h 12980"/>
              <a:gd name="connsiteX2" fmla="*/ 3103 w 5664"/>
              <a:gd name="connsiteY2" fmla="*/ 446 h 12980"/>
              <a:gd name="connsiteX3" fmla="*/ 3338 w 5664"/>
              <a:gd name="connsiteY3" fmla="*/ 650 h 12980"/>
              <a:gd name="connsiteX4" fmla="*/ 3622 w 5664"/>
              <a:gd name="connsiteY4" fmla="*/ 760 h 12980"/>
              <a:gd name="connsiteX5" fmla="*/ 3622 w 5664"/>
              <a:gd name="connsiteY5" fmla="*/ 855 h 12980"/>
              <a:gd name="connsiteX6" fmla="*/ 3748 w 5664"/>
              <a:gd name="connsiteY6" fmla="*/ 903 h 12980"/>
              <a:gd name="connsiteX7" fmla="*/ 3906 w 5664"/>
              <a:gd name="connsiteY7" fmla="*/ 1028 h 12980"/>
              <a:gd name="connsiteX8" fmla="*/ 4009 w 5664"/>
              <a:gd name="connsiteY8" fmla="*/ 1142 h 12980"/>
              <a:gd name="connsiteX9" fmla="*/ 4072 w 5664"/>
              <a:gd name="connsiteY9" fmla="*/ 1379 h 12980"/>
              <a:gd name="connsiteX10" fmla="*/ 4213 w 5664"/>
              <a:gd name="connsiteY10" fmla="*/ 1438 h 12980"/>
              <a:gd name="connsiteX11" fmla="*/ 4249 w 5664"/>
              <a:gd name="connsiteY11" fmla="*/ 1592 h 12980"/>
              <a:gd name="connsiteX12" fmla="*/ 4391 w 5664"/>
              <a:gd name="connsiteY12" fmla="*/ 1841 h 12980"/>
              <a:gd name="connsiteX13" fmla="*/ 4581 w 5664"/>
              <a:gd name="connsiteY13" fmla="*/ 2029 h 12980"/>
              <a:gd name="connsiteX14" fmla="*/ 4604 w 5664"/>
              <a:gd name="connsiteY14" fmla="*/ 2350 h 12980"/>
              <a:gd name="connsiteX15" fmla="*/ 4722 w 5664"/>
              <a:gd name="connsiteY15" fmla="*/ 2550 h 12980"/>
              <a:gd name="connsiteX16" fmla="*/ 5018 w 5664"/>
              <a:gd name="connsiteY16" fmla="*/ 2705 h 12980"/>
              <a:gd name="connsiteX17" fmla="*/ 5112 w 5664"/>
              <a:gd name="connsiteY17" fmla="*/ 2823 h 12980"/>
              <a:gd name="connsiteX18" fmla="*/ 5159 w 5664"/>
              <a:gd name="connsiteY18" fmla="*/ 2964 h 12980"/>
              <a:gd name="connsiteX19" fmla="*/ 5243 w 5664"/>
              <a:gd name="connsiteY19" fmla="*/ 3047 h 12980"/>
              <a:gd name="connsiteX20" fmla="*/ 5432 w 5664"/>
              <a:gd name="connsiteY20" fmla="*/ 3308 h 12980"/>
              <a:gd name="connsiteX21" fmla="*/ 5523 w 5664"/>
              <a:gd name="connsiteY21" fmla="*/ 3583 h 12980"/>
              <a:gd name="connsiteX22" fmla="*/ 5585 w 5664"/>
              <a:gd name="connsiteY22" fmla="*/ 3662 h 12980"/>
              <a:gd name="connsiteX23" fmla="*/ 5606 w 5664"/>
              <a:gd name="connsiteY23" fmla="*/ 3745 h 12980"/>
              <a:gd name="connsiteX24" fmla="*/ 5664 w 5664"/>
              <a:gd name="connsiteY24" fmla="*/ 3883 h 12980"/>
              <a:gd name="connsiteX25" fmla="*/ 5664 w 5664"/>
              <a:gd name="connsiteY25" fmla="*/ 4182 h 12980"/>
              <a:gd name="connsiteX26" fmla="*/ 5664 w 5664"/>
              <a:gd name="connsiteY26" fmla="*/ 4371 h 12980"/>
              <a:gd name="connsiteX27" fmla="*/ 5491 w 5664"/>
              <a:gd name="connsiteY27" fmla="*/ 4773 h 12980"/>
              <a:gd name="connsiteX28" fmla="*/ 5585 w 5664"/>
              <a:gd name="connsiteY28" fmla="*/ 5269 h 12980"/>
              <a:gd name="connsiteX29" fmla="*/ 5523 w 5664"/>
              <a:gd name="connsiteY29" fmla="*/ 5428 h 12980"/>
              <a:gd name="connsiteX30" fmla="*/ 5539 w 5664"/>
              <a:gd name="connsiteY30" fmla="*/ 5633 h 12980"/>
              <a:gd name="connsiteX31" fmla="*/ 5443 w 5664"/>
              <a:gd name="connsiteY31" fmla="*/ 6216 h 12980"/>
              <a:gd name="connsiteX32" fmla="*/ 5318 w 5664"/>
              <a:gd name="connsiteY32" fmla="*/ 7162 h 12980"/>
              <a:gd name="connsiteX33" fmla="*/ 5096 w 5664"/>
              <a:gd name="connsiteY33" fmla="*/ 7462 h 12980"/>
              <a:gd name="connsiteX34" fmla="*/ 4923 w 5664"/>
              <a:gd name="connsiteY34" fmla="*/ 7997 h 12980"/>
              <a:gd name="connsiteX35" fmla="*/ 4779 w 5664"/>
              <a:gd name="connsiteY35" fmla="*/ 8297 h 12980"/>
              <a:gd name="connsiteX36" fmla="*/ 4685 w 5664"/>
              <a:gd name="connsiteY36" fmla="*/ 8629 h 12980"/>
              <a:gd name="connsiteX37" fmla="*/ 4669 w 5664"/>
              <a:gd name="connsiteY37" fmla="*/ 8991 h 12980"/>
              <a:gd name="connsiteX38" fmla="*/ 4479 w 5664"/>
              <a:gd name="connsiteY38" fmla="*/ 9323 h 12980"/>
              <a:gd name="connsiteX39" fmla="*/ 4495 w 5664"/>
              <a:gd name="connsiteY39" fmla="*/ 9433 h 12980"/>
              <a:gd name="connsiteX40" fmla="*/ 4385 w 5664"/>
              <a:gd name="connsiteY40" fmla="*/ 9606 h 12980"/>
              <a:gd name="connsiteX41" fmla="*/ 4290 w 5664"/>
              <a:gd name="connsiteY41" fmla="*/ 9953 h 12980"/>
              <a:gd name="connsiteX42" fmla="*/ 4290 w 5664"/>
              <a:gd name="connsiteY42" fmla="*/ 10222 h 12980"/>
              <a:gd name="connsiteX43" fmla="*/ 4322 w 5664"/>
              <a:gd name="connsiteY43" fmla="*/ 10568 h 12980"/>
              <a:gd name="connsiteX44" fmla="*/ 4164 w 5664"/>
              <a:gd name="connsiteY44" fmla="*/ 10773 h 12980"/>
              <a:gd name="connsiteX45" fmla="*/ 4053 w 5664"/>
              <a:gd name="connsiteY45" fmla="*/ 11105 h 12980"/>
              <a:gd name="connsiteX46" fmla="*/ 3801 w 5664"/>
              <a:gd name="connsiteY46" fmla="*/ 11387 h 12980"/>
              <a:gd name="connsiteX47" fmla="*/ 3739 w 5664"/>
              <a:gd name="connsiteY47" fmla="*/ 11672 h 12980"/>
              <a:gd name="connsiteX48" fmla="*/ 3599 w 5664"/>
              <a:gd name="connsiteY48" fmla="*/ 11956 h 12980"/>
              <a:gd name="connsiteX49" fmla="*/ 3536 w 5664"/>
              <a:gd name="connsiteY49" fmla="*/ 12176 h 12980"/>
              <a:gd name="connsiteX50" fmla="*/ 3505 w 5664"/>
              <a:gd name="connsiteY50" fmla="*/ 12554 h 12980"/>
              <a:gd name="connsiteX51" fmla="*/ 3276 w 5664"/>
              <a:gd name="connsiteY51" fmla="*/ 12728 h 12980"/>
              <a:gd name="connsiteX52" fmla="*/ 3048 w 5664"/>
              <a:gd name="connsiteY52" fmla="*/ 12886 h 12980"/>
              <a:gd name="connsiteX53" fmla="*/ 2812 w 5664"/>
              <a:gd name="connsiteY53" fmla="*/ 12980 h 12980"/>
              <a:gd name="connsiteX54" fmla="*/ 2464 w 5664"/>
              <a:gd name="connsiteY54" fmla="*/ 12980 h 12980"/>
              <a:gd name="connsiteX55" fmla="*/ 2150 w 5664"/>
              <a:gd name="connsiteY55" fmla="*/ 12697 h 12980"/>
              <a:gd name="connsiteX56" fmla="*/ 1991 w 5664"/>
              <a:gd name="connsiteY56" fmla="*/ 12413 h 12980"/>
              <a:gd name="connsiteX57" fmla="*/ 1944 w 5664"/>
              <a:gd name="connsiteY57" fmla="*/ 12145 h 12980"/>
              <a:gd name="connsiteX58" fmla="*/ 1637 w 5664"/>
              <a:gd name="connsiteY58" fmla="*/ 11845 h 12980"/>
              <a:gd name="connsiteX59" fmla="*/ 1503 w 5664"/>
              <a:gd name="connsiteY59" fmla="*/ 11627 h 12980"/>
              <a:gd name="connsiteX60" fmla="*/ 1543 w 5664"/>
              <a:gd name="connsiteY60" fmla="*/ 11396 h 12980"/>
              <a:gd name="connsiteX61" fmla="*/ 1354 w 5664"/>
              <a:gd name="connsiteY61" fmla="*/ 10875 h 12980"/>
              <a:gd name="connsiteX62" fmla="*/ 1154 w 5664"/>
              <a:gd name="connsiteY62" fmla="*/ 10079 h 12980"/>
              <a:gd name="connsiteX63" fmla="*/ 1211 w 5664"/>
              <a:gd name="connsiteY63" fmla="*/ 9480 h 12980"/>
              <a:gd name="connsiteX64" fmla="*/ 933 w 5664"/>
              <a:gd name="connsiteY64" fmla="*/ 8912 h 12980"/>
              <a:gd name="connsiteX65" fmla="*/ 885 w 5664"/>
              <a:gd name="connsiteY65" fmla="*/ 8534 h 12980"/>
              <a:gd name="connsiteX66" fmla="*/ 857 w 5664"/>
              <a:gd name="connsiteY66" fmla="*/ 8227 h 12980"/>
              <a:gd name="connsiteX67" fmla="*/ 588 w 5664"/>
              <a:gd name="connsiteY67" fmla="*/ 7919 h 12980"/>
              <a:gd name="connsiteX68" fmla="*/ 526 w 5664"/>
              <a:gd name="connsiteY68" fmla="*/ 7588 h 12980"/>
              <a:gd name="connsiteX69" fmla="*/ 399 w 5664"/>
              <a:gd name="connsiteY69" fmla="*/ 6926 h 12980"/>
              <a:gd name="connsiteX70" fmla="*/ 337 w 5664"/>
              <a:gd name="connsiteY70" fmla="*/ 6452 h 12980"/>
              <a:gd name="connsiteX71" fmla="*/ 226 w 5664"/>
              <a:gd name="connsiteY71" fmla="*/ 6232 h 12980"/>
              <a:gd name="connsiteX72" fmla="*/ 226 w 5664"/>
              <a:gd name="connsiteY72" fmla="*/ 5790 h 12980"/>
              <a:gd name="connsiteX73" fmla="*/ 133 w 5664"/>
              <a:gd name="connsiteY73" fmla="*/ 5522 h 12980"/>
              <a:gd name="connsiteX74" fmla="*/ 133 w 5664"/>
              <a:gd name="connsiteY74" fmla="*/ 5160 h 12980"/>
              <a:gd name="connsiteX75" fmla="*/ 22 w 5664"/>
              <a:gd name="connsiteY75" fmla="*/ 4939 h 12980"/>
              <a:gd name="connsiteX76" fmla="*/ 22 w 5664"/>
              <a:gd name="connsiteY76" fmla="*/ 4577 h 12980"/>
              <a:gd name="connsiteX77" fmla="*/ 22 w 5664"/>
              <a:gd name="connsiteY77" fmla="*/ 4577 h 12980"/>
              <a:gd name="connsiteX78" fmla="*/ 29 w 5664"/>
              <a:gd name="connsiteY78" fmla="*/ 4548 h 12980"/>
              <a:gd name="connsiteX79" fmla="*/ 35 w 5664"/>
              <a:gd name="connsiteY79" fmla="*/ 4519 h 12980"/>
              <a:gd name="connsiteX80" fmla="*/ 39 w 5664"/>
              <a:gd name="connsiteY80" fmla="*/ 4483 h 12980"/>
              <a:gd name="connsiteX81" fmla="*/ 42 w 5664"/>
              <a:gd name="connsiteY81" fmla="*/ 4446 h 12980"/>
              <a:gd name="connsiteX82" fmla="*/ 43 w 5664"/>
              <a:gd name="connsiteY82" fmla="*/ 4428 h 12980"/>
              <a:gd name="connsiteX83" fmla="*/ 42 w 5664"/>
              <a:gd name="connsiteY83" fmla="*/ 4410 h 12980"/>
              <a:gd name="connsiteX84" fmla="*/ 39 w 5664"/>
              <a:gd name="connsiteY84" fmla="*/ 4394 h 12980"/>
              <a:gd name="connsiteX85" fmla="*/ 35 w 5664"/>
              <a:gd name="connsiteY85" fmla="*/ 4378 h 12980"/>
              <a:gd name="connsiteX86" fmla="*/ 29 w 5664"/>
              <a:gd name="connsiteY86" fmla="*/ 4366 h 12980"/>
              <a:gd name="connsiteX87" fmla="*/ 22 w 5664"/>
              <a:gd name="connsiteY87" fmla="*/ 4355 h 12980"/>
              <a:gd name="connsiteX88" fmla="*/ 22 w 5664"/>
              <a:gd name="connsiteY88" fmla="*/ 4355 h 12980"/>
              <a:gd name="connsiteX89" fmla="*/ 17 w 5664"/>
              <a:gd name="connsiteY89" fmla="*/ 4351 h 12980"/>
              <a:gd name="connsiteX90" fmla="*/ 14 w 5664"/>
              <a:gd name="connsiteY90" fmla="*/ 4345 h 12980"/>
              <a:gd name="connsiteX91" fmla="*/ 9 w 5664"/>
              <a:gd name="connsiteY91" fmla="*/ 4330 h 12980"/>
              <a:gd name="connsiteX92" fmla="*/ 4 w 5664"/>
              <a:gd name="connsiteY92" fmla="*/ 4313 h 12980"/>
              <a:gd name="connsiteX93" fmla="*/ 1 w 5664"/>
              <a:gd name="connsiteY93" fmla="*/ 4294 h 12980"/>
              <a:gd name="connsiteX94" fmla="*/ 0 w 5664"/>
              <a:gd name="connsiteY94" fmla="*/ 4273 h 12980"/>
              <a:gd name="connsiteX95" fmla="*/ 1 w 5664"/>
              <a:gd name="connsiteY95" fmla="*/ 4250 h 12980"/>
              <a:gd name="connsiteX96" fmla="*/ 4 w 5664"/>
              <a:gd name="connsiteY96" fmla="*/ 4203 h 12980"/>
              <a:gd name="connsiteX97" fmla="*/ 9 w 5664"/>
              <a:gd name="connsiteY97" fmla="*/ 4160 h 12980"/>
              <a:gd name="connsiteX98" fmla="*/ 14 w 5664"/>
              <a:gd name="connsiteY98" fmla="*/ 4123 h 12980"/>
              <a:gd name="connsiteX99" fmla="*/ 22 w 5664"/>
              <a:gd name="connsiteY99" fmla="*/ 4088 h 12980"/>
              <a:gd name="connsiteX100" fmla="*/ 0 w 5664"/>
              <a:gd name="connsiteY100" fmla="*/ 3945 h 12980"/>
              <a:gd name="connsiteX101" fmla="*/ 1755 w 5664"/>
              <a:gd name="connsiteY101" fmla="*/ 978 h 12980"/>
              <a:gd name="connsiteX102" fmla="*/ 1841 w 5664"/>
              <a:gd name="connsiteY102" fmla="*/ 760 h 12980"/>
              <a:gd name="connsiteX103" fmla="*/ 2046 w 5664"/>
              <a:gd name="connsiteY103" fmla="*/ 666 h 12980"/>
              <a:gd name="connsiteX104" fmla="*/ 2156 w 5664"/>
              <a:gd name="connsiteY104" fmla="*/ 509 h 12980"/>
              <a:gd name="connsiteX105" fmla="*/ 2362 w 5664"/>
              <a:gd name="connsiteY105" fmla="*/ 177 h 12980"/>
              <a:gd name="connsiteX106" fmla="*/ 2567 w 5664"/>
              <a:gd name="connsiteY106" fmla="*/ 20 h 12980"/>
              <a:gd name="connsiteX107" fmla="*/ 2708 w 5664"/>
              <a:gd name="connsiteY107" fmla="*/ 20 h 12980"/>
              <a:gd name="connsiteX108" fmla="*/ 2708 w 5664"/>
              <a:gd name="connsiteY108" fmla="*/ 20 h 12980"/>
              <a:gd name="connsiteX109" fmla="*/ 2949 w 5664"/>
              <a:gd name="connsiteY109" fmla="*/ 248 h 12980"/>
              <a:gd name="connsiteX0" fmla="*/ 1841 w 5664"/>
              <a:gd name="connsiteY0" fmla="*/ 760 h 12980"/>
              <a:gd name="connsiteX1" fmla="*/ 2046 w 5664"/>
              <a:gd name="connsiteY1" fmla="*/ 666 h 12980"/>
              <a:gd name="connsiteX2" fmla="*/ 2156 w 5664"/>
              <a:gd name="connsiteY2" fmla="*/ 509 h 12980"/>
              <a:gd name="connsiteX3" fmla="*/ 2362 w 5664"/>
              <a:gd name="connsiteY3" fmla="*/ 177 h 12980"/>
              <a:gd name="connsiteX4" fmla="*/ 2567 w 5664"/>
              <a:gd name="connsiteY4" fmla="*/ 20 h 12980"/>
              <a:gd name="connsiteX5" fmla="*/ 2708 w 5664"/>
              <a:gd name="connsiteY5" fmla="*/ 20 h 12980"/>
              <a:gd name="connsiteX6" fmla="*/ 2708 w 5664"/>
              <a:gd name="connsiteY6" fmla="*/ 20 h 12980"/>
              <a:gd name="connsiteX7" fmla="*/ 2949 w 5664"/>
              <a:gd name="connsiteY7" fmla="*/ 248 h 12980"/>
              <a:gd name="connsiteX8" fmla="*/ 3070 w 5664"/>
              <a:gd name="connsiteY8" fmla="*/ 378 h 12980"/>
              <a:gd name="connsiteX9" fmla="*/ 3103 w 5664"/>
              <a:gd name="connsiteY9" fmla="*/ 446 h 12980"/>
              <a:gd name="connsiteX10" fmla="*/ 3338 w 5664"/>
              <a:gd name="connsiteY10" fmla="*/ 650 h 12980"/>
              <a:gd name="connsiteX11" fmla="*/ 3622 w 5664"/>
              <a:gd name="connsiteY11" fmla="*/ 760 h 12980"/>
              <a:gd name="connsiteX12" fmla="*/ 3622 w 5664"/>
              <a:gd name="connsiteY12" fmla="*/ 855 h 12980"/>
              <a:gd name="connsiteX13" fmla="*/ 3748 w 5664"/>
              <a:gd name="connsiteY13" fmla="*/ 903 h 12980"/>
              <a:gd name="connsiteX14" fmla="*/ 3906 w 5664"/>
              <a:gd name="connsiteY14" fmla="*/ 1028 h 12980"/>
              <a:gd name="connsiteX15" fmla="*/ 4009 w 5664"/>
              <a:gd name="connsiteY15" fmla="*/ 1142 h 12980"/>
              <a:gd name="connsiteX16" fmla="*/ 4072 w 5664"/>
              <a:gd name="connsiteY16" fmla="*/ 1379 h 12980"/>
              <a:gd name="connsiteX17" fmla="*/ 4213 w 5664"/>
              <a:gd name="connsiteY17" fmla="*/ 1438 h 12980"/>
              <a:gd name="connsiteX18" fmla="*/ 4249 w 5664"/>
              <a:gd name="connsiteY18" fmla="*/ 1592 h 12980"/>
              <a:gd name="connsiteX19" fmla="*/ 4391 w 5664"/>
              <a:gd name="connsiteY19" fmla="*/ 1841 h 12980"/>
              <a:gd name="connsiteX20" fmla="*/ 4581 w 5664"/>
              <a:gd name="connsiteY20" fmla="*/ 2029 h 12980"/>
              <a:gd name="connsiteX21" fmla="*/ 4604 w 5664"/>
              <a:gd name="connsiteY21" fmla="*/ 2350 h 12980"/>
              <a:gd name="connsiteX22" fmla="*/ 4722 w 5664"/>
              <a:gd name="connsiteY22" fmla="*/ 2550 h 12980"/>
              <a:gd name="connsiteX23" fmla="*/ 5018 w 5664"/>
              <a:gd name="connsiteY23" fmla="*/ 2705 h 12980"/>
              <a:gd name="connsiteX24" fmla="*/ 5112 w 5664"/>
              <a:gd name="connsiteY24" fmla="*/ 2823 h 12980"/>
              <a:gd name="connsiteX25" fmla="*/ 5159 w 5664"/>
              <a:gd name="connsiteY25" fmla="*/ 2964 h 12980"/>
              <a:gd name="connsiteX26" fmla="*/ 5243 w 5664"/>
              <a:gd name="connsiteY26" fmla="*/ 3047 h 12980"/>
              <a:gd name="connsiteX27" fmla="*/ 5432 w 5664"/>
              <a:gd name="connsiteY27" fmla="*/ 3308 h 12980"/>
              <a:gd name="connsiteX28" fmla="*/ 5523 w 5664"/>
              <a:gd name="connsiteY28" fmla="*/ 3583 h 12980"/>
              <a:gd name="connsiteX29" fmla="*/ 5585 w 5664"/>
              <a:gd name="connsiteY29" fmla="*/ 3662 h 12980"/>
              <a:gd name="connsiteX30" fmla="*/ 5606 w 5664"/>
              <a:gd name="connsiteY30" fmla="*/ 3745 h 12980"/>
              <a:gd name="connsiteX31" fmla="*/ 5664 w 5664"/>
              <a:gd name="connsiteY31" fmla="*/ 3883 h 12980"/>
              <a:gd name="connsiteX32" fmla="*/ 5664 w 5664"/>
              <a:gd name="connsiteY32" fmla="*/ 4182 h 12980"/>
              <a:gd name="connsiteX33" fmla="*/ 5664 w 5664"/>
              <a:gd name="connsiteY33" fmla="*/ 4371 h 12980"/>
              <a:gd name="connsiteX34" fmla="*/ 5491 w 5664"/>
              <a:gd name="connsiteY34" fmla="*/ 4773 h 12980"/>
              <a:gd name="connsiteX35" fmla="*/ 5585 w 5664"/>
              <a:gd name="connsiteY35" fmla="*/ 5269 h 12980"/>
              <a:gd name="connsiteX36" fmla="*/ 5523 w 5664"/>
              <a:gd name="connsiteY36" fmla="*/ 5428 h 12980"/>
              <a:gd name="connsiteX37" fmla="*/ 5539 w 5664"/>
              <a:gd name="connsiteY37" fmla="*/ 5633 h 12980"/>
              <a:gd name="connsiteX38" fmla="*/ 5443 w 5664"/>
              <a:gd name="connsiteY38" fmla="*/ 6216 h 12980"/>
              <a:gd name="connsiteX39" fmla="*/ 5318 w 5664"/>
              <a:gd name="connsiteY39" fmla="*/ 7162 h 12980"/>
              <a:gd name="connsiteX40" fmla="*/ 5096 w 5664"/>
              <a:gd name="connsiteY40" fmla="*/ 7462 h 12980"/>
              <a:gd name="connsiteX41" fmla="*/ 4923 w 5664"/>
              <a:gd name="connsiteY41" fmla="*/ 7997 h 12980"/>
              <a:gd name="connsiteX42" fmla="*/ 4779 w 5664"/>
              <a:gd name="connsiteY42" fmla="*/ 8297 h 12980"/>
              <a:gd name="connsiteX43" fmla="*/ 4685 w 5664"/>
              <a:gd name="connsiteY43" fmla="*/ 8629 h 12980"/>
              <a:gd name="connsiteX44" fmla="*/ 4669 w 5664"/>
              <a:gd name="connsiteY44" fmla="*/ 8991 h 12980"/>
              <a:gd name="connsiteX45" fmla="*/ 4479 w 5664"/>
              <a:gd name="connsiteY45" fmla="*/ 9323 h 12980"/>
              <a:gd name="connsiteX46" fmla="*/ 4495 w 5664"/>
              <a:gd name="connsiteY46" fmla="*/ 9433 h 12980"/>
              <a:gd name="connsiteX47" fmla="*/ 4385 w 5664"/>
              <a:gd name="connsiteY47" fmla="*/ 9606 h 12980"/>
              <a:gd name="connsiteX48" fmla="*/ 4290 w 5664"/>
              <a:gd name="connsiteY48" fmla="*/ 9953 h 12980"/>
              <a:gd name="connsiteX49" fmla="*/ 4290 w 5664"/>
              <a:gd name="connsiteY49" fmla="*/ 10222 h 12980"/>
              <a:gd name="connsiteX50" fmla="*/ 4322 w 5664"/>
              <a:gd name="connsiteY50" fmla="*/ 10568 h 12980"/>
              <a:gd name="connsiteX51" fmla="*/ 4164 w 5664"/>
              <a:gd name="connsiteY51" fmla="*/ 10773 h 12980"/>
              <a:gd name="connsiteX52" fmla="*/ 4053 w 5664"/>
              <a:gd name="connsiteY52" fmla="*/ 11105 h 12980"/>
              <a:gd name="connsiteX53" fmla="*/ 3801 w 5664"/>
              <a:gd name="connsiteY53" fmla="*/ 11387 h 12980"/>
              <a:gd name="connsiteX54" fmla="*/ 3739 w 5664"/>
              <a:gd name="connsiteY54" fmla="*/ 11672 h 12980"/>
              <a:gd name="connsiteX55" fmla="*/ 3599 w 5664"/>
              <a:gd name="connsiteY55" fmla="*/ 11956 h 12980"/>
              <a:gd name="connsiteX56" fmla="*/ 3536 w 5664"/>
              <a:gd name="connsiteY56" fmla="*/ 12176 h 12980"/>
              <a:gd name="connsiteX57" fmla="*/ 3505 w 5664"/>
              <a:gd name="connsiteY57" fmla="*/ 12554 h 12980"/>
              <a:gd name="connsiteX58" fmla="*/ 3276 w 5664"/>
              <a:gd name="connsiteY58" fmla="*/ 12728 h 12980"/>
              <a:gd name="connsiteX59" fmla="*/ 3048 w 5664"/>
              <a:gd name="connsiteY59" fmla="*/ 12886 h 12980"/>
              <a:gd name="connsiteX60" fmla="*/ 2812 w 5664"/>
              <a:gd name="connsiteY60" fmla="*/ 12980 h 12980"/>
              <a:gd name="connsiteX61" fmla="*/ 2464 w 5664"/>
              <a:gd name="connsiteY61" fmla="*/ 12980 h 12980"/>
              <a:gd name="connsiteX62" fmla="*/ 2150 w 5664"/>
              <a:gd name="connsiteY62" fmla="*/ 12697 h 12980"/>
              <a:gd name="connsiteX63" fmla="*/ 1991 w 5664"/>
              <a:gd name="connsiteY63" fmla="*/ 12413 h 12980"/>
              <a:gd name="connsiteX64" fmla="*/ 1944 w 5664"/>
              <a:gd name="connsiteY64" fmla="*/ 12145 h 12980"/>
              <a:gd name="connsiteX65" fmla="*/ 1637 w 5664"/>
              <a:gd name="connsiteY65" fmla="*/ 11845 h 12980"/>
              <a:gd name="connsiteX66" fmla="*/ 1503 w 5664"/>
              <a:gd name="connsiteY66" fmla="*/ 11627 h 12980"/>
              <a:gd name="connsiteX67" fmla="*/ 1543 w 5664"/>
              <a:gd name="connsiteY67" fmla="*/ 11396 h 12980"/>
              <a:gd name="connsiteX68" fmla="*/ 1354 w 5664"/>
              <a:gd name="connsiteY68" fmla="*/ 10875 h 12980"/>
              <a:gd name="connsiteX69" fmla="*/ 1154 w 5664"/>
              <a:gd name="connsiteY69" fmla="*/ 10079 h 12980"/>
              <a:gd name="connsiteX70" fmla="*/ 1211 w 5664"/>
              <a:gd name="connsiteY70" fmla="*/ 9480 h 12980"/>
              <a:gd name="connsiteX71" fmla="*/ 933 w 5664"/>
              <a:gd name="connsiteY71" fmla="*/ 8912 h 12980"/>
              <a:gd name="connsiteX72" fmla="*/ 885 w 5664"/>
              <a:gd name="connsiteY72" fmla="*/ 8534 h 12980"/>
              <a:gd name="connsiteX73" fmla="*/ 857 w 5664"/>
              <a:gd name="connsiteY73" fmla="*/ 8227 h 12980"/>
              <a:gd name="connsiteX74" fmla="*/ 588 w 5664"/>
              <a:gd name="connsiteY74" fmla="*/ 7919 h 12980"/>
              <a:gd name="connsiteX75" fmla="*/ 526 w 5664"/>
              <a:gd name="connsiteY75" fmla="*/ 7588 h 12980"/>
              <a:gd name="connsiteX76" fmla="*/ 399 w 5664"/>
              <a:gd name="connsiteY76" fmla="*/ 6926 h 12980"/>
              <a:gd name="connsiteX77" fmla="*/ 337 w 5664"/>
              <a:gd name="connsiteY77" fmla="*/ 6452 h 12980"/>
              <a:gd name="connsiteX78" fmla="*/ 226 w 5664"/>
              <a:gd name="connsiteY78" fmla="*/ 6232 h 12980"/>
              <a:gd name="connsiteX79" fmla="*/ 226 w 5664"/>
              <a:gd name="connsiteY79" fmla="*/ 5790 h 12980"/>
              <a:gd name="connsiteX80" fmla="*/ 133 w 5664"/>
              <a:gd name="connsiteY80" fmla="*/ 5522 h 12980"/>
              <a:gd name="connsiteX81" fmla="*/ 133 w 5664"/>
              <a:gd name="connsiteY81" fmla="*/ 5160 h 12980"/>
              <a:gd name="connsiteX82" fmla="*/ 22 w 5664"/>
              <a:gd name="connsiteY82" fmla="*/ 4939 h 12980"/>
              <a:gd name="connsiteX83" fmla="*/ 22 w 5664"/>
              <a:gd name="connsiteY83" fmla="*/ 4577 h 12980"/>
              <a:gd name="connsiteX84" fmla="*/ 22 w 5664"/>
              <a:gd name="connsiteY84" fmla="*/ 4577 h 12980"/>
              <a:gd name="connsiteX85" fmla="*/ 29 w 5664"/>
              <a:gd name="connsiteY85" fmla="*/ 4548 h 12980"/>
              <a:gd name="connsiteX86" fmla="*/ 35 w 5664"/>
              <a:gd name="connsiteY86" fmla="*/ 4519 h 12980"/>
              <a:gd name="connsiteX87" fmla="*/ 39 w 5664"/>
              <a:gd name="connsiteY87" fmla="*/ 4483 h 12980"/>
              <a:gd name="connsiteX88" fmla="*/ 42 w 5664"/>
              <a:gd name="connsiteY88" fmla="*/ 4446 h 12980"/>
              <a:gd name="connsiteX89" fmla="*/ 43 w 5664"/>
              <a:gd name="connsiteY89" fmla="*/ 4428 h 12980"/>
              <a:gd name="connsiteX90" fmla="*/ 42 w 5664"/>
              <a:gd name="connsiteY90" fmla="*/ 4410 h 12980"/>
              <a:gd name="connsiteX91" fmla="*/ 39 w 5664"/>
              <a:gd name="connsiteY91" fmla="*/ 4394 h 12980"/>
              <a:gd name="connsiteX92" fmla="*/ 35 w 5664"/>
              <a:gd name="connsiteY92" fmla="*/ 4378 h 12980"/>
              <a:gd name="connsiteX93" fmla="*/ 29 w 5664"/>
              <a:gd name="connsiteY93" fmla="*/ 4366 h 12980"/>
              <a:gd name="connsiteX94" fmla="*/ 22 w 5664"/>
              <a:gd name="connsiteY94" fmla="*/ 4355 h 12980"/>
              <a:gd name="connsiteX95" fmla="*/ 22 w 5664"/>
              <a:gd name="connsiteY95" fmla="*/ 4355 h 12980"/>
              <a:gd name="connsiteX96" fmla="*/ 17 w 5664"/>
              <a:gd name="connsiteY96" fmla="*/ 4351 h 12980"/>
              <a:gd name="connsiteX97" fmla="*/ 14 w 5664"/>
              <a:gd name="connsiteY97" fmla="*/ 4345 h 12980"/>
              <a:gd name="connsiteX98" fmla="*/ 9 w 5664"/>
              <a:gd name="connsiteY98" fmla="*/ 4330 h 12980"/>
              <a:gd name="connsiteX99" fmla="*/ 4 w 5664"/>
              <a:gd name="connsiteY99" fmla="*/ 4313 h 12980"/>
              <a:gd name="connsiteX100" fmla="*/ 1 w 5664"/>
              <a:gd name="connsiteY100" fmla="*/ 4294 h 12980"/>
              <a:gd name="connsiteX101" fmla="*/ 0 w 5664"/>
              <a:gd name="connsiteY101" fmla="*/ 4273 h 12980"/>
              <a:gd name="connsiteX102" fmla="*/ 1 w 5664"/>
              <a:gd name="connsiteY102" fmla="*/ 4250 h 12980"/>
              <a:gd name="connsiteX103" fmla="*/ 4 w 5664"/>
              <a:gd name="connsiteY103" fmla="*/ 4203 h 12980"/>
              <a:gd name="connsiteX104" fmla="*/ 9 w 5664"/>
              <a:gd name="connsiteY104" fmla="*/ 4160 h 12980"/>
              <a:gd name="connsiteX105" fmla="*/ 14 w 5664"/>
              <a:gd name="connsiteY105" fmla="*/ 4123 h 12980"/>
              <a:gd name="connsiteX106" fmla="*/ 22 w 5664"/>
              <a:gd name="connsiteY106" fmla="*/ 4088 h 12980"/>
              <a:gd name="connsiteX107" fmla="*/ 0 w 5664"/>
              <a:gd name="connsiteY107" fmla="*/ 3945 h 12980"/>
              <a:gd name="connsiteX108" fmla="*/ 1954 w 5664"/>
              <a:gd name="connsiteY108" fmla="*/ 1177 h 12980"/>
              <a:gd name="connsiteX0" fmla="*/ 1841 w 5664"/>
              <a:gd name="connsiteY0" fmla="*/ 760 h 12980"/>
              <a:gd name="connsiteX1" fmla="*/ 2046 w 5664"/>
              <a:gd name="connsiteY1" fmla="*/ 666 h 12980"/>
              <a:gd name="connsiteX2" fmla="*/ 2156 w 5664"/>
              <a:gd name="connsiteY2" fmla="*/ 509 h 12980"/>
              <a:gd name="connsiteX3" fmla="*/ 2362 w 5664"/>
              <a:gd name="connsiteY3" fmla="*/ 177 h 12980"/>
              <a:gd name="connsiteX4" fmla="*/ 2567 w 5664"/>
              <a:gd name="connsiteY4" fmla="*/ 20 h 12980"/>
              <a:gd name="connsiteX5" fmla="*/ 2708 w 5664"/>
              <a:gd name="connsiteY5" fmla="*/ 20 h 12980"/>
              <a:gd name="connsiteX6" fmla="*/ 2708 w 5664"/>
              <a:gd name="connsiteY6" fmla="*/ 20 h 12980"/>
              <a:gd name="connsiteX7" fmla="*/ 2949 w 5664"/>
              <a:gd name="connsiteY7" fmla="*/ 248 h 12980"/>
              <a:gd name="connsiteX8" fmla="*/ 3070 w 5664"/>
              <a:gd name="connsiteY8" fmla="*/ 378 h 12980"/>
              <a:gd name="connsiteX9" fmla="*/ 3103 w 5664"/>
              <a:gd name="connsiteY9" fmla="*/ 446 h 12980"/>
              <a:gd name="connsiteX10" fmla="*/ 3338 w 5664"/>
              <a:gd name="connsiteY10" fmla="*/ 650 h 12980"/>
              <a:gd name="connsiteX11" fmla="*/ 3622 w 5664"/>
              <a:gd name="connsiteY11" fmla="*/ 760 h 12980"/>
              <a:gd name="connsiteX12" fmla="*/ 3622 w 5664"/>
              <a:gd name="connsiteY12" fmla="*/ 855 h 12980"/>
              <a:gd name="connsiteX13" fmla="*/ 3748 w 5664"/>
              <a:gd name="connsiteY13" fmla="*/ 903 h 12980"/>
              <a:gd name="connsiteX14" fmla="*/ 3906 w 5664"/>
              <a:gd name="connsiteY14" fmla="*/ 1028 h 12980"/>
              <a:gd name="connsiteX15" fmla="*/ 4009 w 5664"/>
              <a:gd name="connsiteY15" fmla="*/ 1142 h 12980"/>
              <a:gd name="connsiteX16" fmla="*/ 4072 w 5664"/>
              <a:gd name="connsiteY16" fmla="*/ 1379 h 12980"/>
              <a:gd name="connsiteX17" fmla="*/ 4213 w 5664"/>
              <a:gd name="connsiteY17" fmla="*/ 1438 h 12980"/>
              <a:gd name="connsiteX18" fmla="*/ 4249 w 5664"/>
              <a:gd name="connsiteY18" fmla="*/ 1592 h 12980"/>
              <a:gd name="connsiteX19" fmla="*/ 4391 w 5664"/>
              <a:gd name="connsiteY19" fmla="*/ 1841 h 12980"/>
              <a:gd name="connsiteX20" fmla="*/ 4581 w 5664"/>
              <a:gd name="connsiteY20" fmla="*/ 2029 h 12980"/>
              <a:gd name="connsiteX21" fmla="*/ 4604 w 5664"/>
              <a:gd name="connsiteY21" fmla="*/ 2350 h 12980"/>
              <a:gd name="connsiteX22" fmla="*/ 4722 w 5664"/>
              <a:gd name="connsiteY22" fmla="*/ 2550 h 12980"/>
              <a:gd name="connsiteX23" fmla="*/ 5018 w 5664"/>
              <a:gd name="connsiteY23" fmla="*/ 2705 h 12980"/>
              <a:gd name="connsiteX24" fmla="*/ 5112 w 5664"/>
              <a:gd name="connsiteY24" fmla="*/ 2823 h 12980"/>
              <a:gd name="connsiteX25" fmla="*/ 5159 w 5664"/>
              <a:gd name="connsiteY25" fmla="*/ 2964 h 12980"/>
              <a:gd name="connsiteX26" fmla="*/ 5243 w 5664"/>
              <a:gd name="connsiteY26" fmla="*/ 3047 h 12980"/>
              <a:gd name="connsiteX27" fmla="*/ 5432 w 5664"/>
              <a:gd name="connsiteY27" fmla="*/ 3308 h 12980"/>
              <a:gd name="connsiteX28" fmla="*/ 5523 w 5664"/>
              <a:gd name="connsiteY28" fmla="*/ 3583 h 12980"/>
              <a:gd name="connsiteX29" fmla="*/ 5585 w 5664"/>
              <a:gd name="connsiteY29" fmla="*/ 3662 h 12980"/>
              <a:gd name="connsiteX30" fmla="*/ 5606 w 5664"/>
              <a:gd name="connsiteY30" fmla="*/ 3745 h 12980"/>
              <a:gd name="connsiteX31" fmla="*/ 5664 w 5664"/>
              <a:gd name="connsiteY31" fmla="*/ 3883 h 12980"/>
              <a:gd name="connsiteX32" fmla="*/ 5664 w 5664"/>
              <a:gd name="connsiteY32" fmla="*/ 4182 h 12980"/>
              <a:gd name="connsiteX33" fmla="*/ 5664 w 5664"/>
              <a:gd name="connsiteY33" fmla="*/ 4371 h 12980"/>
              <a:gd name="connsiteX34" fmla="*/ 5491 w 5664"/>
              <a:gd name="connsiteY34" fmla="*/ 4773 h 12980"/>
              <a:gd name="connsiteX35" fmla="*/ 5585 w 5664"/>
              <a:gd name="connsiteY35" fmla="*/ 5269 h 12980"/>
              <a:gd name="connsiteX36" fmla="*/ 5523 w 5664"/>
              <a:gd name="connsiteY36" fmla="*/ 5428 h 12980"/>
              <a:gd name="connsiteX37" fmla="*/ 5539 w 5664"/>
              <a:gd name="connsiteY37" fmla="*/ 5633 h 12980"/>
              <a:gd name="connsiteX38" fmla="*/ 5443 w 5664"/>
              <a:gd name="connsiteY38" fmla="*/ 6216 h 12980"/>
              <a:gd name="connsiteX39" fmla="*/ 5318 w 5664"/>
              <a:gd name="connsiteY39" fmla="*/ 7162 h 12980"/>
              <a:gd name="connsiteX40" fmla="*/ 5096 w 5664"/>
              <a:gd name="connsiteY40" fmla="*/ 7462 h 12980"/>
              <a:gd name="connsiteX41" fmla="*/ 4923 w 5664"/>
              <a:gd name="connsiteY41" fmla="*/ 7997 h 12980"/>
              <a:gd name="connsiteX42" fmla="*/ 4779 w 5664"/>
              <a:gd name="connsiteY42" fmla="*/ 8297 h 12980"/>
              <a:gd name="connsiteX43" fmla="*/ 4685 w 5664"/>
              <a:gd name="connsiteY43" fmla="*/ 8629 h 12980"/>
              <a:gd name="connsiteX44" fmla="*/ 4669 w 5664"/>
              <a:gd name="connsiteY44" fmla="*/ 8991 h 12980"/>
              <a:gd name="connsiteX45" fmla="*/ 4479 w 5664"/>
              <a:gd name="connsiteY45" fmla="*/ 9323 h 12980"/>
              <a:gd name="connsiteX46" fmla="*/ 4495 w 5664"/>
              <a:gd name="connsiteY46" fmla="*/ 9433 h 12980"/>
              <a:gd name="connsiteX47" fmla="*/ 4385 w 5664"/>
              <a:gd name="connsiteY47" fmla="*/ 9606 h 12980"/>
              <a:gd name="connsiteX48" fmla="*/ 4290 w 5664"/>
              <a:gd name="connsiteY48" fmla="*/ 9953 h 12980"/>
              <a:gd name="connsiteX49" fmla="*/ 4290 w 5664"/>
              <a:gd name="connsiteY49" fmla="*/ 10222 h 12980"/>
              <a:gd name="connsiteX50" fmla="*/ 4322 w 5664"/>
              <a:gd name="connsiteY50" fmla="*/ 10568 h 12980"/>
              <a:gd name="connsiteX51" fmla="*/ 4164 w 5664"/>
              <a:gd name="connsiteY51" fmla="*/ 10773 h 12980"/>
              <a:gd name="connsiteX52" fmla="*/ 4053 w 5664"/>
              <a:gd name="connsiteY52" fmla="*/ 11105 h 12980"/>
              <a:gd name="connsiteX53" fmla="*/ 3801 w 5664"/>
              <a:gd name="connsiteY53" fmla="*/ 11387 h 12980"/>
              <a:gd name="connsiteX54" fmla="*/ 3739 w 5664"/>
              <a:gd name="connsiteY54" fmla="*/ 11672 h 12980"/>
              <a:gd name="connsiteX55" fmla="*/ 3599 w 5664"/>
              <a:gd name="connsiteY55" fmla="*/ 11956 h 12980"/>
              <a:gd name="connsiteX56" fmla="*/ 3536 w 5664"/>
              <a:gd name="connsiteY56" fmla="*/ 12176 h 12980"/>
              <a:gd name="connsiteX57" fmla="*/ 3505 w 5664"/>
              <a:gd name="connsiteY57" fmla="*/ 12554 h 12980"/>
              <a:gd name="connsiteX58" fmla="*/ 3276 w 5664"/>
              <a:gd name="connsiteY58" fmla="*/ 12728 h 12980"/>
              <a:gd name="connsiteX59" fmla="*/ 3048 w 5664"/>
              <a:gd name="connsiteY59" fmla="*/ 12886 h 12980"/>
              <a:gd name="connsiteX60" fmla="*/ 2812 w 5664"/>
              <a:gd name="connsiteY60" fmla="*/ 12980 h 12980"/>
              <a:gd name="connsiteX61" fmla="*/ 2464 w 5664"/>
              <a:gd name="connsiteY61" fmla="*/ 12980 h 12980"/>
              <a:gd name="connsiteX62" fmla="*/ 2150 w 5664"/>
              <a:gd name="connsiteY62" fmla="*/ 12697 h 12980"/>
              <a:gd name="connsiteX63" fmla="*/ 1991 w 5664"/>
              <a:gd name="connsiteY63" fmla="*/ 12413 h 12980"/>
              <a:gd name="connsiteX64" fmla="*/ 1944 w 5664"/>
              <a:gd name="connsiteY64" fmla="*/ 12145 h 12980"/>
              <a:gd name="connsiteX65" fmla="*/ 1637 w 5664"/>
              <a:gd name="connsiteY65" fmla="*/ 11845 h 12980"/>
              <a:gd name="connsiteX66" fmla="*/ 1503 w 5664"/>
              <a:gd name="connsiteY66" fmla="*/ 11627 h 12980"/>
              <a:gd name="connsiteX67" fmla="*/ 1543 w 5664"/>
              <a:gd name="connsiteY67" fmla="*/ 11396 h 12980"/>
              <a:gd name="connsiteX68" fmla="*/ 1354 w 5664"/>
              <a:gd name="connsiteY68" fmla="*/ 10875 h 12980"/>
              <a:gd name="connsiteX69" fmla="*/ 1154 w 5664"/>
              <a:gd name="connsiteY69" fmla="*/ 10079 h 12980"/>
              <a:gd name="connsiteX70" fmla="*/ 1211 w 5664"/>
              <a:gd name="connsiteY70" fmla="*/ 9480 h 12980"/>
              <a:gd name="connsiteX71" fmla="*/ 933 w 5664"/>
              <a:gd name="connsiteY71" fmla="*/ 8912 h 12980"/>
              <a:gd name="connsiteX72" fmla="*/ 885 w 5664"/>
              <a:gd name="connsiteY72" fmla="*/ 8534 h 12980"/>
              <a:gd name="connsiteX73" fmla="*/ 857 w 5664"/>
              <a:gd name="connsiteY73" fmla="*/ 8227 h 12980"/>
              <a:gd name="connsiteX74" fmla="*/ 588 w 5664"/>
              <a:gd name="connsiteY74" fmla="*/ 7919 h 12980"/>
              <a:gd name="connsiteX75" fmla="*/ 526 w 5664"/>
              <a:gd name="connsiteY75" fmla="*/ 7588 h 12980"/>
              <a:gd name="connsiteX76" fmla="*/ 399 w 5664"/>
              <a:gd name="connsiteY76" fmla="*/ 6926 h 12980"/>
              <a:gd name="connsiteX77" fmla="*/ 337 w 5664"/>
              <a:gd name="connsiteY77" fmla="*/ 6452 h 12980"/>
              <a:gd name="connsiteX78" fmla="*/ 226 w 5664"/>
              <a:gd name="connsiteY78" fmla="*/ 6232 h 12980"/>
              <a:gd name="connsiteX79" fmla="*/ 226 w 5664"/>
              <a:gd name="connsiteY79" fmla="*/ 5790 h 12980"/>
              <a:gd name="connsiteX80" fmla="*/ 133 w 5664"/>
              <a:gd name="connsiteY80" fmla="*/ 5522 h 12980"/>
              <a:gd name="connsiteX81" fmla="*/ 133 w 5664"/>
              <a:gd name="connsiteY81" fmla="*/ 5160 h 12980"/>
              <a:gd name="connsiteX82" fmla="*/ 22 w 5664"/>
              <a:gd name="connsiteY82" fmla="*/ 4939 h 12980"/>
              <a:gd name="connsiteX83" fmla="*/ 22 w 5664"/>
              <a:gd name="connsiteY83" fmla="*/ 4577 h 12980"/>
              <a:gd name="connsiteX84" fmla="*/ 22 w 5664"/>
              <a:gd name="connsiteY84" fmla="*/ 4577 h 12980"/>
              <a:gd name="connsiteX85" fmla="*/ 29 w 5664"/>
              <a:gd name="connsiteY85" fmla="*/ 4548 h 12980"/>
              <a:gd name="connsiteX86" fmla="*/ 35 w 5664"/>
              <a:gd name="connsiteY86" fmla="*/ 4519 h 12980"/>
              <a:gd name="connsiteX87" fmla="*/ 39 w 5664"/>
              <a:gd name="connsiteY87" fmla="*/ 4483 h 12980"/>
              <a:gd name="connsiteX88" fmla="*/ 42 w 5664"/>
              <a:gd name="connsiteY88" fmla="*/ 4446 h 12980"/>
              <a:gd name="connsiteX89" fmla="*/ 43 w 5664"/>
              <a:gd name="connsiteY89" fmla="*/ 4428 h 12980"/>
              <a:gd name="connsiteX90" fmla="*/ 42 w 5664"/>
              <a:gd name="connsiteY90" fmla="*/ 4410 h 12980"/>
              <a:gd name="connsiteX91" fmla="*/ 39 w 5664"/>
              <a:gd name="connsiteY91" fmla="*/ 4394 h 12980"/>
              <a:gd name="connsiteX92" fmla="*/ 35 w 5664"/>
              <a:gd name="connsiteY92" fmla="*/ 4378 h 12980"/>
              <a:gd name="connsiteX93" fmla="*/ 29 w 5664"/>
              <a:gd name="connsiteY93" fmla="*/ 4366 h 12980"/>
              <a:gd name="connsiteX94" fmla="*/ 22 w 5664"/>
              <a:gd name="connsiteY94" fmla="*/ 4355 h 12980"/>
              <a:gd name="connsiteX95" fmla="*/ 22 w 5664"/>
              <a:gd name="connsiteY95" fmla="*/ 4355 h 12980"/>
              <a:gd name="connsiteX96" fmla="*/ 17 w 5664"/>
              <a:gd name="connsiteY96" fmla="*/ 4351 h 12980"/>
              <a:gd name="connsiteX97" fmla="*/ 14 w 5664"/>
              <a:gd name="connsiteY97" fmla="*/ 4345 h 12980"/>
              <a:gd name="connsiteX98" fmla="*/ 9 w 5664"/>
              <a:gd name="connsiteY98" fmla="*/ 4330 h 12980"/>
              <a:gd name="connsiteX99" fmla="*/ 4 w 5664"/>
              <a:gd name="connsiteY99" fmla="*/ 4313 h 12980"/>
              <a:gd name="connsiteX100" fmla="*/ 1 w 5664"/>
              <a:gd name="connsiteY100" fmla="*/ 4294 h 12980"/>
              <a:gd name="connsiteX101" fmla="*/ 0 w 5664"/>
              <a:gd name="connsiteY101" fmla="*/ 4273 h 12980"/>
              <a:gd name="connsiteX102" fmla="*/ 1 w 5664"/>
              <a:gd name="connsiteY102" fmla="*/ 4250 h 12980"/>
              <a:gd name="connsiteX103" fmla="*/ 4 w 5664"/>
              <a:gd name="connsiteY103" fmla="*/ 4203 h 12980"/>
              <a:gd name="connsiteX104" fmla="*/ 9 w 5664"/>
              <a:gd name="connsiteY104" fmla="*/ 4160 h 12980"/>
              <a:gd name="connsiteX105" fmla="*/ 14 w 5664"/>
              <a:gd name="connsiteY105" fmla="*/ 4123 h 12980"/>
              <a:gd name="connsiteX106" fmla="*/ 22 w 5664"/>
              <a:gd name="connsiteY106" fmla="*/ 4088 h 12980"/>
              <a:gd name="connsiteX107" fmla="*/ 0 w 5664"/>
              <a:gd name="connsiteY107" fmla="*/ 3945 h 12980"/>
              <a:gd name="connsiteX108" fmla="*/ 1954 w 5664"/>
              <a:gd name="connsiteY108" fmla="*/ 1177 h 12980"/>
              <a:gd name="connsiteX109" fmla="*/ 1841 w 5664"/>
              <a:gd name="connsiteY109" fmla="*/ 760 h 12980"/>
              <a:gd name="connsiteX0" fmla="*/ 1841 w 5664"/>
              <a:gd name="connsiteY0" fmla="*/ 760 h 12980"/>
              <a:gd name="connsiteX1" fmla="*/ 2156 w 5664"/>
              <a:gd name="connsiteY1" fmla="*/ 509 h 12980"/>
              <a:gd name="connsiteX2" fmla="*/ 2362 w 5664"/>
              <a:gd name="connsiteY2" fmla="*/ 177 h 12980"/>
              <a:gd name="connsiteX3" fmla="*/ 2567 w 5664"/>
              <a:gd name="connsiteY3" fmla="*/ 20 h 12980"/>
              <a:gd name="connsiteX4" fmla="*/ 2708 w 5664"/>
              <a:gd name="connsiteY4" fmla="*/ 20 h 12980"/>
              <a:gd name="connsiteX5" fmla="*/ 2708 w 5664"/>
              <a:gd name="connsiteY5" fmla="*/ 20 h 12980"/>
              <a:gd name="connsiteX6" fmla="*/ 2949 w 5664"/>
              <a:gd name="connsiteY6" fmla="*/ 248 h 12980"/>
              <a:gd name="connsiteX7" fmla="*/ 3070 w 5664"/>
              <a:gd name="connsiteY7" fmla="*/ 378 h 12980"/>
              <a:gd name="connsiteX8" fmla="*/ 3103 w 5664"/>
              <a:gd name="connsiteY8" fmla="*/ 446 h 12980"/>
              <a:gd name="connsiteX9" fmla="*/ 3338 w 5664"/>
              <a:gd name="connsiteY9" fmla="*/ 650 h 12980"/>
              <a:gd name="connsiteX10" fmla="*/ 3622 w 5664"/>
              <a:gd name="connsiteY10" fmla="*/ 760 h 12980"/>
              <a:gd name="connsiteX11" fmla="*/ 3622 w 5664"/>
              <a:gd name="connsiteY11" fmla="*/ 855 h 12980"/>
              <a:gd name="connsiteX12" fmla="*/ 3748 w 5664"/>
              <a:gd name="connsiteY12" fmla="*/ 903 h 12980"/>
              <a:gd name="connsiteX13" fmla="*/ 3906 w 5664"/>
              <a:gd name="connsiteY13" fmla="*/ 1028 h 12980"/>
              <a:gd name="connsiteX14" fmla="*/ 4009 w 5664"/>
              <a:gd name="connsiteY14" fmla="*/ 1142 h 12980"/>
              <a:gd name="connsiteX15" fmla="*/ 4072 w 5664"/>
              <a:gd name="connsiteY15" fmla="*/ 1379 h 12980"/>
              <a:gd name="connsiteX16" fmla="*/ 4213 w 5664"/>
              <a:gd name="connsiteY16" fmla="*/ 1438 h 12980"/>
              <a:gd name="connsiteX17" fmla="*/ 4249 w 5664"/>
              <a:gd name="connsiteY17" fmla="*/ 1592 h 12980"/>
              <a:gd name="connsiteX18" fmla="*/ 4391 w 5664"/>
              <a:gd name="connsiteY18" fmla="*/ 1841 h 12980"/>
              <a:gd name="connsiteX19" fmla="*/ 4581 w 5664"/>
              <a:gd name="connsiteY19" fmla="*/ 2029 h 12980"/>
              <a:gd name="connsiteX20" fmla="*/ 4604 w 5664"/>
              <a:gd name="connsiteY20" fmla="*/ 2350 h 12980"/>
              <a:gd name="connsiteX21" fmla="*/ 4722 w 5664"/>
              <a:gd name="connsiteY21" fmla="*/ 2550 h 12980"/>
              <a:gd name="connsiteX22" fmla="*/ 5018 w 5664"/>
              <a:gd name="connsiteY22" fmla="*/ 2705 h 12980"/>
              <a:gd name="connsiteX23" fmla="*/ 5112 w 5664"/>
              <a:gd name="connsiteY23" fmla="*/ 2823 h 12980"/>
              <a:gd name="connsiteX24" fmla="*/ 5159 w 5664"/>
              <a:gd name="connsiteY24" fmla="*/ 2964 h 12980"/>
              <a:gd name="connsiteX25" fmla="*/ 5243 w 5664"/>
              <a:gd name="connsiteY25" fmla="*/ 3047 h 12980"/>
              <a:gd name="connsiteX26" fmla="*/ 5432 w 5664"/>
              <a:gd name="connsiteY26" fmla="*/ 3308 h 12980"/>
              <a:gd name="connsiteX27" fmla="*/ 5523 w 5664"/>
              <a:gd name="connsiteY27" fmla="*/ 3583 h 12980"/>
              <a:gd name="connsiteX28" fmla="*/ 5585 w 5664"/>
              <a:gd name="connsiteY28" fmla="*/ 3662 h 12980"/>
              <a:gd name="connsiteX29" fmla="*/ 5606 w 5664"/>
              <a:gd name="connsiteY29" fmla="*/ 3745 h 12980"/>
              <a:gd name="connsiteX30" fmla="*/ 5664 w 5664"/>
              <a:gd name="connsiteY30" fmla="*/ 3883 h 12980"/>
              <a:gd name="connsiteX31" fmla="*/ 5664 w 5664"/>
              <a:gd name="connsiteY31" fmla="*/ 4182 h 12980"/>
              <a:gd name="connsiteX32" fmla="*/ 5664 w 5664"/>
              <a:gd name="connsiteY32" fmla="*/ 4371 h 12980"/>
              <a:gd name="connsiteX33" fmla="*/ 5491 w 5664"/>
              <a:gd name="connsiteY33" fmla="*/ 4773 h 12980"/>
              <a:gd name="connsiteX34" fmla="*/ 5585 w 5664"/>
              <a:gd name="connsiteY34" fmla="*/ 5269 h 12980"/>
              <a:gd name="connsiteX35" fmla="*/ 5523 w 5664"/>
              <a:gd name="connsiteY35" fmla="*/ 5428 h 12980"/>
              <a:gd name="connsiteX36" fmla="*/ 5539 w 5664"/>
              <a:gd name="connsiteY36" fmla="*/ 5633 h 12980"/>
              <a:gd name="connsiteX37" fmla="*/ 5443 w 5664"/>
              <a:gd name="connsiteY37" fmla="*/ 6216 h 12980"/>
              <a:gd name="connsiteX38" fmla="*/ 5318 w 5664"/>
              <a:gd name="connsiteY38" fmla="*/ 7162 h 12980"/>
              <a:gd name="connsiteX39" fmla="*/ 5096 w 5664"/>
              <a:gd name="connsiteY39" fmla="*/ 7462 h 12980"/>
              <a:gd name="connsiteX40" fmla="*/ 4923 w 5664"/>
              <a:gd name="connsiteY40" fmla="*/ 7997 h 12980"/>
              <a:gd name="connsiteX41" fmla="*/ 4779 w 5664"/>
              <a:gd name="connsiteY41" fmla="*/ 8297 h 12980"/>
              <a:gd name="connsiteX42" fmla="*/ 4685 w 5664"/>
              <a:gd name="connsiteY42" fmla="*/ 8629 h 12980"/>
              <a:gd name="connsiteX43" fmla="*/ 4669 w 5664"/>
              <a:gd name="connsiteY43" fmla="*/ 8991 h 12980"/>
              <a:gd name="connsiteX44" fmla="*/ 4479 w 5664"/>
              <a:gd name="connsiteY44" fmla="*/ 9323 h 12980"/>
              <a:gd name="connsiteX45" fmla="*/ 4495 w 5664"/>
              <a:gd name="connsiteY45" fmla="*/ 9433 h 12980"/>
              <a:gd name="connsiteX46" fmla="*/ 4385 w 5664"/>
              <a:gd name="connsiteY46" fmla="*/ 9606 h 12980"/>
              <a:gd name="connsiteX47" fmla="*/ 4290 w 5664"/>
              <a:gd name="connsiteY47" fmla="*/ 9953 h 12980"/>
              <a:gd name="connsiteX48" fmla="*/ 4290 w 5664"/>
              <a:gd name="connsiteY48" fmla="*/ 10222 h 12980"/>
              <a:gd name="connsiteX49" fmla="*/ 4322 w 5664"/>
              <a:gd name="connsiteY49" fmla="*/ 10568 h 12980"/>
              <a:gd name="connsiteX50" fmla="*/ 4164 w 5664"/>
              <a:gd name="connsiteY50" fmla="*/ 10773 h 12980"/>
              <a:gd name="connsiteX51" fmla="*/ 4053 w 5664"/>
              <a:gd name="connsiteY51" fmla="*/ 11105 h 12980"/>
              <a:gd name="connsiteX52" fmla="*/ 3801 w 5664"/>
              <a:gd name="connsiteY52" fmla="*/ 11387 h 12980"/>
              <a:gd name="connsiteX53" fmla="*/ 3739 w 5664"/>
              <a:gd name="connsiteY53" fmla="*/ 11672 h 12980"/>
              <a:gd name="connsiteX54" fmla="*/ 3599 w 5664"/>
              <a:gd name="connsiteY54" fmla="*/ 11956 h 12980"/>
              <a:gd name="connsiteX55" fmla="*/ 3536 w 5664"/>
              <a:gd name="connsiteY55" fmla="*/ 12176 h 12980"/>
              <a:gd name="connsiteX56" fmla="*/ 3505 w 5664"/>
              <a:gd name="connsiteY56" fmla="*/ 12554 h 12980"/>
              <a:gd name="connsiteX57" fmla="*/ 3276 w 5664"/>
              <a:gd name="connsiteY57" fmla="*/ 12728 h 12980"/>
              <a:gd name="connsiteX58" fmla="*/ 3048 w 5664"/>
              <a:gd name="connsiteY58" fmla="*/ 12886 h 12980"/>
              <a:gd name="connsiteX59" fmla="*/ 2812 w 5664"/>
              <a:gd name="connsiteY59" fmla="*/ 12980 h 12980"/>
              <a:gd name="connsiteX60" fmla="*/ 2464 w 5664"/>
              <a:gd name="connsiteY60" fmla="*/ 12980 h 12980"/>
              <a:gd name="connsiteX61" fmla="*/ 2150 w 5664"/>
              <a:gd name="connsiteY61" fmla="*/ 12697 h 12980"/>
              <a:gd name="connsiteX62" fmla="*/ 1991 w 5664"/>
              <a:gd name="connsiteY62" fmla="*/ 12413 h 12980"/>
              <a:gd name="connsiteX63" fmla="*/ 1944 w 5664"/>
              <a:gd name="connsiteY63" fmla="*/ 12145 h 12980"/>
              <a:gd name="connsiteX64" fmla="*/ 1637 w 5664"/>
              <a:gd name="connsiteY64" fmla="*/ 11845 h 12980"/>
              <a:gd name="connsiteX65" fmla="*/ 1503 w 5664"/>
              <a:gd name="connsiteY65" fmla="*/ 11627 h 12980"/>
              <a:gd name="connsiteX66" fmla="*/ 1543 w 5664"/>
              <a:gd name="connsiteY66" fmla="*/ 11396 h 12980"/>
              <a:gd name="connsiteX67" fmla="*/ 1354 w 5664"/>
              <a:gd name="connsiteY67" fmla="*/ 10875 h 12980"/>
              <a:gd name="connsiteX68" fmla="*/ 1154 w 5664"/>
              <a:gd name="connsiteY68" fmla="*/ 10079 h 12980"/>
              <a:gd name="connsiteX69" fmla="*/ 1211 w 5664"/>
              <a:gd name="connsiteY69" fmla="*/ 9480 h 12980"/>
              <a:gd name="connsiteX70" fmla="*/ 933 w 5664"/>
              <a:gd name="connsiteY70" fmla="*/ 8912 h 12980"/>
              <a:gd name="connsiteX71" fmla="*/ 885 w 5664"/>
              <a:gd name="connsiteY71" fmla="*/ 8534 h 12980"/>
              <a:gd name="connsiteX72" fmla="*/ 857 w 5664"/>
              <a:gd name="connsiteY72" fmla="*/ 8227 h 12980"/>
              <a:gd name="connsiteX73" fmla="*/ 588 w 5664"/>
              <a:gd name="connsiteY73" fmla="*/ 7919 h 12980"/>
              <a:gd name="connsiteX74" fmla="*/ 526 w 5664"/>
              <a:gd name="connsiteY74" fmla="*/ 7588 h 12980"/>
              <a:gd name="connsiteX75" fmla="*/ 399 w 5664"/>
              <a:gd name="connsiteY75" fmla="*/ 6926 h 12980"/>
              <a:gd name="connsiteX76" fmla="*/ 337 w 5664"/>
              <a:gd name="connsiteY76" fmla="*/ 6452 h 12980"/>
              <a:gd name="connsiteX77" fmla="*/ 226 w 5664"/>
              <a:gd name="connsiteY77" fmla="*/ 6232 h 12980"/>
              <a:gd name="connsiteX78" fmla="*/ 226 w 5664"/>
              <a:gd name="connsiteY78" fmla="*/ 5790 h 12980"/>
              <a:gd name="connsiteX79" fmla="*/ 133 w 5664"/>
              <a:gd name="connsiteY79" fmla="*/ 5522 h 12980"/>
              <a:gd name="connsiteX80" fmla="*/ 133 w 5664"/>
              <a:gd name="connsiteY80" fmla="*/ 5160 h 12980"/>
              <a:gd name="connsiteX81" fmla="*/ 22 w 5664"/>
              <a:gd name="connsiteY81" fmla="*/ 4939 h 12980"/>
              <a:gd name="connsiteX82" fmla="*/ 22 w 5664"/>
              <a:gd name="connsiteY82" fmla="*/ 4577 h 12980"/>
              <a:gd name="connsiteX83" fmla="*/ 22 w 5664"/>
              <a:gd name="connsiteY83" fmla="*/ 4577 h 12980"/>
              <a:gd name="connsiteX84" fmla="*/ 29 w 5664"/>
              <a:gd name="connsiteY84" fmla="*/ 4548 h 12980"/>
              <a:gd name="connsiteX85" fmla="*/ 35 w 5664"/>
              <a:gd name="connsiteY85" fmla="*/ 4519 h 12980"/>
              <a:gd name="connsiteX86" fmla="*/ 39 w 5664"/>
              <a:gd name="connsiteY86" fmla="*/ 4483 h 12980"/>
              <a:gd name="connsiteX87" fmla="*/ 42 w 5664"/>
              <a:gd name="connsiteY87" fmla="*/ 4446 h 12980"/>
              <a:gd name="connsiteX88" fmla="*/ 43 w 5664"/>
              <a:gd name="connsiteY88" fmla="*/ 4428 h 12980"/>
              <a:gd name="connsiteX89" fmla="*/ 42 w 5664"/>
              <a:gd name="connsiteY89" fmla="*/ 4410 h 12980"/>
              <a:gd name="connsiteX90" fmla="*/ 39 w 5664"/>
              <a:gd name="connsiteY90" fmla="*/ 4394 h 12980"/>
              <a:gd name="connsiteX91" fmla="*/ 35 w 5664"/>
              <a:gd name="connsiteY91" fmla="*/ 4378 h 12980"/>
              <a:gd name="connsiteX92" fmla="*/ 29 w 5664"/>
              <a:gd name="connsiteY92" fmla="*/ 4366 h 12980"/>
              <a:gd name="connsiteX93" fmla="*/ 22 w 5664"/>
              <a:gd name="connsiteY93" fmla="*/ 4355 h 12980"/>
              <a:gd name="connsiteX94" fmla="*/ 22 w 5664"/>
              <a:gd name="connsiteY94" fmla="*/ 4355 h 12980"/>
              <a:gd name="connsiteX95" fmla="*/ 17 w 5664"/>
              <a:gd name="connsiteY95" fmla="*/ 4351 h 12980"/>
              <a:gd name="connsiteX96" fmla="*/ 14 w 5664"/>
              <a:gd name="connsiteY96" fmla="*/ 4345 h 12980"/>
              <a:gd name="connsiteX97" fmla="*/ 9 w 5664"/>
              <a:gd name="connsiteY97" fmla="*/ 4330 h 12980"/>
              <a:gd name="connsiteX98" fmla="*/ 4 w 5664"/>
              <a:gd name="connsiteY98" fmla="*/ 4313 h 12980"/>
              <a:gd name="connsiteX99" fmla="*/ 1 w 5664"/>
              <a:gd name="connsiteY99" fmla="*/ 4294 h 12980"/>
              <a:gd name="connsiteX100" fmla="*/ 0 w 5664"/>
              <a:gd name="connsiteY100" fmla="*/ 4273 h 12980"/>
              <a:gd name="connsiteX101" fmla="*/ 1 w 5664"/>
              <a:gd name="connsiteY101" fmla="*/ 4250 h 12980"/>
              <a:gd name="connsiteX102" fmla="*/ 4 w 5664"/>
              <a:gd name="connsiteY102" fmla="*/ 4203 h 12980"/>
              <a:gd name="connsiteX103" fmla="*/ 9 w 5664"/>
              <a:gd name="connsiteY103" fmla="*/ 4160 h 12980"/>
              <a:gd name="connsiteX104" fmla="*/ 14 w 5664"/>
              <a:gd name="connsiteY104" fmla="*/ 4123 h 12980"/>
              <a:gd name="connsiteX105" fmla="*/ 22 w 5664"/>
              <a:gd name="connsiteY105" fmla="*/ 4088 h 12980"/>
              <a:gd name="connsiteX106" fmla="*/ 0 w 5664"/>
              <a:gd name="connsiteY106" fmla="*/ 3945 h 12980"/>
              <a:gd name="connsiteX107" fmla="*/ 1954 w 5664"/>
              <a:gd name="connsiteY107" fmla="*/ 1177 h 12980"/>
              <a:gd name="connsiteX108" fmla="*/ 1841 w 5664"/>
              <a:gd name="connsiteY108" fmla="*/ 760 h 12980"/>
              <a:gd name="connsiteX0" fmla="*/ 1954 w 5664"/>
              <a:gd name="connsiteY0" fmla="*/ 1177 h 12980"/>
              <a:gd name="connsiteX1" fmla="*/ 2156 w 5664"/>
              <a:gd name="connsiteY1" fmla="*/ 509 h 12980"/>
              <a:gd name="connsiteX2" fmla="*/ 2362 w 5664"/>
              <a:gd name="connsiteY2" fmla="*/ 177 h 12980"/>
              <a:gd name="connsiteX3" fmla="*/ 2567 w 5664"/>
              <a:gd name="connsiteY3" fmla="*/ 20 h 12980"/>
              <a:gd name="connsiteX4" fmla="*/ 2708 w 5664"/>
              <a:gd name="connsiteY4" fmla="*/ 20 h 12980"/>
              <a:gd name="connsiteX5" fmla="*/ 2708 w 5664"/>
              <a:gd name="connsiteY5" fmla="*/ 20 h 12980"/>
              <a:gd name="connsiteX6" fmla="*/ 2949 w 5664"/>
              <a:gd name="connsiteY6" fmla="*/ 248 h 12980"/>
              <a:gd name="connsiteX7" fmla="*/ 3070 w 5664"/>
              <a:gd name="connsiteY7" fmla="*/ 378 h 12980"/>
              <a:gd name="connsiteX8" fmla="*/ 3103 w 5664"/>
              <a:gd name="connsiteY8" fmla="*/ 446 h 12980"/>
              <a:gd name="connsiteX9" fmla="*/ 3338 w 5664"/>
              <a:gd name="connsiteY9" fmla="*/ 650 h 12980"/>
              <a:gd name="connsiteX10" fmla="*/ 3622 w 5664"/>
              <a:gd name="connsiteY10" fmla="*/ 760 h 12980"/>
              <a:gd name="connsiteX11" fmla="*/ 3622 w 5664"/>
              <a:gd name="connsiteY11" fmla="*/ 855 h 12980"/>
              <a:gd name="connsiteX12" fmla="*/ 3748 w 5664"/>
              <a:gd name="connsiteY12" fmla="*/ 903 h 12980"/>
              <a:gd name="connsiteX13" fmla="*/ 3906 w 5664"/>
              <a:gd name="connsiteY13" fmla="*/ 1028 h 12980"/>
              <a:gd name="connsiteX14" fmla="*/ 4009 w 5664"/>
              <a:gd name="connsiteY14" fmla="*/ 1142 h 12980"/>
              <a:gd name="connsiteX15" fmla="*/ 4072 w 5664"/>
              <a:gd name="connsiteY15" fmla="*/ 1379 h 12980"/>
              <a:gd name="connsiteX16" fmla="*/ 4213 w 5664"/>
              <a:gd name="connsiteY16" fmla="*/ 1438 h 12980"/>
              <a:gd name="connsiteX17" fmla="*/ 4249 w 5664"/>
              <a:gd name="connsiteY17" fmla="*/ 1592 h 12980"/>
              <a:gd name="connsiteX18" fmla="*/ 4391 w 5664"/>
              <a:gd name="connsiteY18" fmla="*/ 1841 h 12980"/>
              <a:gd name="connsiteX19" fmla="*/ 4581 w 5664"/>
              <a:gd name="connsiteY19" fmla="*/ 2029 h 12980"/>
              <a:gd name="connsiteX20" fmla="*/ 4604 w 5664"/>
              <a:gd name="connsiteY20" fmla="*/ 2350 h 12980"/>
              <a:gd name="connsiteX21" fmla="*/ 4722 w 5664"/>
              <a:gd name="connsiteY21" fmla="*/ 2550 h 12980"/>
              <a:gd name="connsiteX22" fmla="*/ 5018 w 5664"/>
              <a:gd name="connsiteY22" fmla="*/ 2705 h 12980"/>
              <a:gd name="connsiteX23" fmla="*/ 5112 w 5664"/>
              <a:gd name="connsiteY23" fmla="*/ 2823 h 12980"/>
              <a:gd name="connsiteX24" fmla="*/ 5159 w 5664"/>
              <a:gd name="connsiteY24" fmla="*/ 2964 h 12980"/>
              <a:gd name="connsiteX25" fmla="*/ 5243 w 5664"/>
              <a:gd name="connsiteY25" fmla="*/ 3047 h 12980"/>
              <a:gd name="connsiteX26" fmla="*/ 5432 w 5664"/>
              <a:gd name="connsiteY26" fmla="*/ 3308 h 12980"/>
              <a:gd name="connsiteX27" fmla="*/ 5523 w 5664"/>
              <a:gd name="connsiteY27" fmla="*/ 3583 h 12980"/>
              <a:gd name="connsiteX28" fmla="*/ 5585 w 5664"/>
              <a:gd name="connsiteY28" fmla="*/ 3662 h 12980"/>
              <a:gd name="connsiteX29" fmla="*/ 5606 w 5664"/>
              <a:gd name="connsiteY29" fmla="*/ 3745 h 12980"/>
              <a:gd name="connsiteX30" fmla="*/ 5664 w 5664"/>
              <a:gd name="connsiteY30" fmla="*/ 3883 h 12980"/>
              <a:gd name="connsiteX31" fmla="*/ 5664 w 5664"/>
              <a:gd name="connsiteY31" fmla="*/ 4182 h 12980"/>
              <a:gd name="connsiteX32" fmla="*/ 5664 w 5664"/>
              <a:gd name="connsiteY32" fmla="*/ 4371 h 12980"/>
              <a:gd name="connsiteX33" fmla="*/ 5491 w 5664"/>
              <a:gd name="connsiteY33" fmla="*/ 4773 h 12980"/>
              <a:gd name="connsiteX34" fmla="*/ 5585 w 5664"/>
              <a:gd name="connsiteY34" fmla="*/ 5269 h 12980"/>
              <a:gd name="connsiteX35" fmla="*/ 5523 w 5664"/>
              <a:gd name="connsiteY35" fmla="*/ 5428 h 12980"/>
              <a:gd name="connsiteX36" fmla="*/ 5539 w 5664"/>
              <a:gd name="connsiteY36" fmla="*/ 5633 h 12980"/>
              <a:gd name="connsiteX37" fmla="*/ 5443 w 5664"/>
              <a:gd name="connsiteY37" fmla="*/ 6216 h 12980"/>
              <a:gd name="connsiteX38" fmla="*/ 5318 w 5664"/>
              <a:gd name="connsiteY38" fmla="*/ 7162 h 12980"/>
              <a:gd name="connsiteX39" fmla="*/ 5096 w 5664"/>
              <a:gd name="connsiteY39" fmla="*/ 7462 h 12980"/>
              <a:gd name="connsiteX40" fmla="*/ 4923 w 5664"/>
              <a:gd name="connsiteY40" fmla="*/ 7997 h 12980"/>
              <a:gd name="connsiteX41" fmla="*/ 4779 w 5664"/>
              <a:gd name="connsiteY41" fmla="*/ 8297 h 12980"/>
              <a:gd name="connsiteX42" fmla="*/ 4685 w 5664"/>
              <a:gd name="connsiteY42" fmla="*/ 8629 h 12980"/>
              <a:gd name="connsiteX43" fmla="*/ 4669 w 5664"/>
              <a:gd name="connsiteY43" fmla="*/ 8991 h 12980"/>
              <a:gd name="connsiteX44" fmla="*/ 4479 w 5664"/>
              <a:gd name="connsiteY44" fmla="*/ 9323 h 12980"/>
              <a:gd name="connsiteX45" fmla="*/ 4495 w 5664"/>
              <a:gd name="connsiteY45" fmla="*/ 9433 h 12980"/>
              <a:gd name="connsiteX46" fmla="*/ 4385 w 5664"/>
              <a:gd name="connsiteY46" fmla="*/ 9606 h 12980"/>
              <a:gd name="connsiteX47" fmla="*/ 4290 w 5664"/>
              <a:gd name="connsiteY47" fmla="*/ 9953 h 12980"/>
              <a:gd name="connsiteX48" fmla="*/ 4290 w 5664"/>
              <a:gd name="connsiteY48" fmla="*/ 10222 h 12980"/>
              <a:gd name="connsiteX49" fmla="*/ 4322 w 5664"/>
              <a:gd name="connsiteY49" fmla="*/ 10568 h 12980"/>
              <a:gd name="connsiteX50" fmla="*/ 4164 w 5664"/>
              <a:gd name="connsiteY50" fmla="*/ 10773 h 12980"/>
              <a:gd name="connsiteX51" fmla="*/ 4053 w 5664"/>
              <a:gd name="connsiteY51" fmla="*/ 11105 h 12980"/>
              <a:gd name="connsiteX52" fmla="*/ 3801 w 5664"/>
              <a:gd name="connsiteY52" fmla="*/ 11387 h 12980"/>
              <a:gd name="connsiteX53" fmla="*/ 3739 w 5664"/>
              <a:gd name="connsiteY53" fmla="*/ 11672 h 12980"/>
              <a:gd name="connsiteX54" fmla="*/ 3599 w 5664"/>
              <a:gd name="connsiteY54" fmla="*/ 11956 h 12980"/>
              <a:gd name="connsiteX55" fmla="*/ 3536 w 5664"/>
              <a:gd name="connsiteY55" fmla="*/ 12176 h 12980"/>
              <a:gd name="connsiteX56" fmla="*/ 3505 w 5664"/>
              <a:gd name="connsiteY56" fmla="*/ 12554 h 12980"/>
              <a:gd name="connsiteX57" fmla="*/ 3276 w 5664"/>
              <a:gd name="connsiteY57" fmla="*/ 12728 h 12980"/>
              <a:gd name="connsiteX58" fmla="*/ 3048 w 5664"/>
              <a:gd name="connsiteY58" fmla="*/ 12886 h 12980"/>
              <a:gd name="connsiteX59" fmla="*/ 2812 w 5664"/>
              <a:gd name="connsiteY59" fmla="*/ 12980 h 12980"/>
              <a:gd name="connsiteX60" fmla="*/ 2464 w 5664"/>
              <a:gd name="connsiteY60" fmla="*/ 12980 h 12980"/>
              <a:gd name="connsiteX61" fmla="*/ 2150 w 5664"/>
              <a:gd name="connsiteY61" fmla="*/ 12697 h 12980"/>
              <a:gd name="connsiteX62" fmla="*/ 1991 w 5664"/>
              <a:gd name="connsiteY62" fmla="*/ 12413 h 12980"/>
              <a:gd name="connsiteX63" fmla="*/ 1944 w 5664"/>
              <a:gd name="connsiteY63" fmla="*/ 12145 h 12980"/>
              <a:gd name="connsiteX64" fmla="*/ 1637 w 5664"/>
              <a:gd name="connsiteY64" fmla="*/ 11845 h 12980"/>
              <a:gd name="connsiteX65" fmla="*/ 1503 w 5664"/>
              <a:gd name="connsiteY65" fmla="*/ 11627 h 12980"/>
              <a:gd name="connsiteX66" fmla="*/ 1543 w 5664"/>
              <a:gd name="connsiteY66" fmla="*/ 11396 h 12980"/>
              <a:gd name="connsiteX67" fmla="*/ 1354 w 5664"/>
              <a:gd name="connsiteY67" fmla="*/ 10875 h 12980"/>
              <a:gd name="connsiteX68" fmla="*/ 1154 w 5664"/>
              <a:gd name="connsiteY68" fmla="*/ 10079 h 12980"/>
              <a:gd name="connsiteX69" fmla="*/ 1211 w 5664"/>
              <a:gd name="connsiteY69" fmla="*/ 9480 h 12980"/>
              <a:gd name="connsiteX70" fmla="*/ 933 w 5664"/>
              <a:gd name="connsiteY70" fmla="*/ 8912 h 12980"/>
              <a:gd name="connsiteX71" fmla="*/ 885 w 5664"/>
              <a:gd name="connsiteY71" fmla="*/ 8534 h 12980"/>
              <a:gd name="connsiteX72" fmla="*/ 857 w 5664"/>
              <a:gd name="connsiteY72" fmla="*/ 8227 h 12980"/>
              <a:gd name="connsiteX73" fmla="*/ 588 w 5664"/>
              <a:gd name="connsiteY73" fmla="*/ 7919 h 12980"/>
              <a:gd name="connsiteX74" fmla="*/ 526 w 5664"/>
              <a:gd name="connsiteY74" fmla="*/ 7588 h 12980"/>
              <a:gd name="connsiteX75" fmla="*/ 399 w 5664"/>
              <a:gd name="connsiteY75" fmla="*/ 6926 h 12980"/>
              <a:gd name="connsiteX76" fmla="*/ 337 w 5664"/>
              <a:gd name="connsiteY76" fmla="*/ 6452 h 12980"/>
              <a:gd name="connsiteX77" fmla="*/ 226 w 5664"/>
              <a:gd name="connsiteY77" fmla="*/ 6232 h 12980"/>
              <a:gd name="connsiteX78" fmla="*/ 226 w 5664"/>
              <a:gd name="connsiteY78" fmla="*/ 5790 h 12980"/>
              <a:gd name="connsiteX79" fmla="*/ 133 w 5664"/>
              <a:gd name="connsiteY79" fmla="*/ 5522 h 12980"/>
              <a:gd name="connsiteX80" fmla="*/ 133 w 5664"/>
              <a:gd name="connsiteY80" fmla="*/ 5160 h 12980"/>
              <a:gd name="connsiteX81" fmla="*/ 22 w 5664"/>
              <a:gd name="connsiteY81" fmla="*/ 4939 h 12980"/>
              <a:gd name="connsiteX82" fmla="*/ 22 w 5664"/>
              <a:gd name="connsiteY82" fmla="*/ 4577 h 12980"/>
              <a:gd name="connsiteX83" fmla="*/ 22 w 5664"/>
              <a:gd name="connsiteY83" fmla="*/ 4577 h 12980"/>
              <a:gd name="connsiteX84" fmla="*/ 29 w 5664"/>
              <a:gd name="connsiteY84" fmla="*/ 4548 h 12980"/>
              <a:gd name="connsiteX85" fmla="*/ 35 w 5664"/>
              <a:gd name="connsiteY85" fmla="*/ 4519 h 12980"/>
              <a:gd name="connsiteX86" fmla="*/ 39 w 5664"/>
              <a:gd name="connsiteY86" fmla="*/ 4483 h 12980"/>
              <a:gd name="connsiteX87" fmla="*/ 42 w 5664"/>
              <a:gd name="connsiteY87" fmla="*/ 4446 h 12980"/>
              <a:gd name="connsiteX88" fmla="*/ 43 w 5664"/>
              <a:gd name="connsiteY88" fmla="*/ 4428 h 12980"/>
              <a:gd name="connsiteX89" fmla="*/ 42 w 5664"/>
              <a:gd name="connsiteY89" fmla="*/ 4410 h 12980"/>
              <a:gd name="connsiteX90" fmla="*/ 39 w 5664"/>
              <a:gd name="connsiteY90" fmla="*/ 4394 h 12980"/>
              <a:gd name="connsiteX91" fmla="*/ 35 w 5664"/>
              <a:gd name="connsiteY91" fmla="*/ 4378 h 12980"/>
              <a:gd name="connsiteX92" fmla="*/ 29 w 5664"/>
              <a:gd name="connsiteY92" fmla="*/ 4366 h 12980"/>
              <a:gd name="connsiteX93" fmla="*/ 22 w 5664"/>
              <a:gd name="connsiteY93" fmla="*/ 4355 h 12980"/>
              <a:gd name="connsiteX94" fmla="*/ 22 w 5664"/>
              <a:gd name="connsiteY94" fmla="*/ 4355 h 12980"/>
              <a:gd name="connsiteX95" fmla="*/ 17 w 5664"/>
              <a:gd name="connsiteY95" fmla="*/ 4351 h 12980"/>
              <a:gd name="connsiteX96" fmla="*/ 14 w 5664"/>
              <a:gd name="connsiteY96" fmla="*/ 4345 h 12980"/>
              <a:gd name="connsiteX97" fmla="*/ 9 w 5664"/>
              <a:gd name="connsiteY97" fmla="*/ 4330 h 12980"/>
              <a:gd name="connsiteX98" fmla="*/ 4 w 5664"/>
              <a:gd name="connsiteY98" fmla="*/ 4313 h 12980"/>
              <a:gd name="connsiteX99" fmla="*/ 1 w 5664"/>
              <a:gd name="connsiteY99" fmla="*/ 4294 h 12980"/>
              <a:gd name="connsiteX100" fmla="*/ 0 w 5664"/>
              <a:gd name="connsiteY100" fmla="*/ 4273 h 12980"/>
              <a:gd name="connsiteX101" fmla="*/ 1 w 5664"/>
              <a:gd name="connsiteY101" fmla="*/ 4250 h 12980"/>
              <a:gd name="connsiteX102" fmla="*/ 4 w 5664"/>
              <a:gd name="connsiteY102" fmla="*/ 4203 h 12980"/>
              <a:gd name="connsiteX103" fmla="*/ 9 w 5664"/>
              <a:gd name="connsiteY103" fmla="*/ 4160 h 12980"/>
              <a:gd name="connsiteX104" fmla="*/ 14 w 5664"/>
              <a:gd name="connsiteY104" fmla="*/ 4123 h 12980"/>
              <a:gd name="connsiteX105" fmla="*/ 22 w 5664"/>
              <a:gd name="connsiteY105" fmla="*/ 4088 h 12980"/>
              <a:gd name="connsiteX106" fmla="*/ 0 w 5664"/>
              <a:gd name="connsiteY106" fmla="*/ 3945 h 12980"/>
              <a:gd name="connsiteX107" fmla="*/ 1954 w 5664"/>
              <a:gd name="connsiteY107" fmla="*/ 1177 h 12980"/>
              <a:gd name="connsiteX0" fmla="*/ 1954 w 5664"/>
              <a:gd name="connsiteY0" fmla="*/ 1177 h 12980"/>
              <a:gd name="connsiteX1" fmla="*/ 2362 w 5664"/>
              <a:gd name="connsiteY1" fmla="*/ 177 h 12980"/>
              <a:gd name="connsiteX2" fmla="*/ 2567 w 5664"/>
              <a:gd name="connsiteY2" fmla="*/ 20 h 12980"/>
              <a:gd name="connsiteX3" fmla="*/ 2708 w 5664"/>
              <a:gd name="connsiteY3" fmla="*/ 20 h 12980"/>
              <a:gd name="connsiteX4" fmla="*/ 2708 w 5664"/>
              <a:gd name="connsiteY4" fmla="*/ 20 h 12980"/>
              <a:gd name="connsiteX5" fmla="*/ 2949 w 5664"/>
              <a:gd name="connsiteY5" fmla="*/ 248 h 12980"/>
              <a:gd name="connsiteX6" fmla="*/ 3070 w 5664"/>
              <a:gd name="connsiteY6" fmla="*/ 378 h 12980"/>
              <a:gd name="connsiteX7" fmla="*/ 3103 w 5664"/>
              <a:gd name="connsiteY7" fmla="*/ 446 h 12980"/>
              <a:gd name="connsiteX8" fmla="*/ 3338 w 5664"/>
              <a:gd name="connsiteY8" fmla="*/ 650 h 12980"/>
              <a:gd name="connsiteX9" fmla="*/ 3622 w 5664"/>
              <a:gd name="connsiteY9" fmla="*/ 760 h 12980"/>
              <a:gd name="connsiteX10" fmla="*/ 3622 w 5664"/>
              <a:gd name="connsiteY10" fmla="*/ 855 h 12980"/>
              <a:gd name="connsiteX11" fmla="*/ 3748 w 5664"/>
              <a:gd name="connsiteY11" fmla="*/ 903 h 12980"/>
              <a:gd name="connsiteX12" fmla="*/ 3906 w 5664"/>
              <a:gd name="connsiteY12" fmla="*/ 1028 h 12980"/>
              <a:gd name="connsiteX13" fmla="*/ 4009 w 5664"/>
              <a:gd name="connsiteY13" fmla="*/ 1142 h 12980"/>
              <a:gd name="connsiteX14" fmla="*/ 4072 w 5664"/>
              <a:gd name="connsiteY14" fmla="*/ 1379 h 12980"/>
              <a:gd name="connsiteX15" fmla="*/ 4213 w 5664"/>
              <a:gd name="connsiteY15" fmla="*/ 1438 h 12980"/>
              <a:gd name="connsiteX16" fmla="*/ 4249 w 5664"/>
              <a:gd name="connsiteY16" fmla="*/ 1592 h 12980"/>
              <a:gd name="connsiteX17" fmla="*/ 4391 w 5664"/>
              <a:gd name="connsiteY17" fmla="*/ 1841 h 12980"/>
              <a:gd name="connsiteX18" fmla="*/ 4581 w 5664"/>
              <a:gd name="connsiteY18" fmla="*/ 2029 h 12980"/>
              <a:gd name="connsiteX19" fmla="*/ 4604 w 5664"/>
              <a:gd name="connsiteY19" fmla="*/ 2350 h 12980"/>
              <a:gd name="connsiteX20" fmla="*/ 4722 w 5664"/>
              <a:gd name="connsiteY20" fmla="*/ 2550 h 12980"/>
              <a:gd name="connsiteX21" fmla="*/ 5018 w 5664"/>
              <a:gd name="connsiteY21" fmla="*/ 2705 h 12980"/>
              <a:gd name="connsiteX22" fmla="*/ 5112 w 5664"/>
              <a:gd name="connsiteY22" fmla="*/ 2823 h 12980"/>
              <a:gd name="connsiteX23" fmla="*/ 5159 w 5664"/>
              <a:gd name="connsiteY23" fmla="*/ 2964 h 12980"/>
              <a:gd name="connsiteX24" fmla="*/ 5243 w 5664"/>
              <a:gd name="connsiteY24" fmla="*/ 3047 h 12980"/>
              <a:gd name="connsiteX25" fmla="*/ 5432 w 5664"/>
              <a:gd name="connsiteY25" fmla="*/ 3308 h 12980"/>
              <a:gd name="connsiteX26" fmla="*/ 5523 w 5664"/>
              <a:gd name="connsiteY26" fmla="*/ 3583 h 12980"/>
              <a:gd name="connsiteX27" fmla="*/ 5585 w 5664"/>
              <a:gd name="connsiteY27" fmla="*/ 3662 h 12980"/>
              <a:gd name="connsiteX28" fmla="*/ 5606 w 5664"/>
              <a:gd name="connsiteY28" fmla="*/ 3745 h 12980"/>
              <a:gd name="connsiteX29" fmla="*/ 5664 w 5664"/>
              <a:gd name="connsiteY29" fmla="*/ 3883 h 12980"/>
              <a:gd name="connsiteX30" fmla="*/ 5664 w 5664"/>
              <a:gd name="connsiteY30" fmla="*/ 4182 h 12980"/>
              <a:gd name="connsiteX31" fmla="*/ 5664 w 5664"/>
              <a:gd name="connsiteY31" fmla="*/ 4371 h 12980"/>
              <a:gd name="connsiteX32" fmla="*/ 5491 w 5664"/>
              <a:gd name="connsiteY32" fmla="*/ 4773 h 12980"/>
              <a:gd name="connsiteX33" fmla="*/ 5585 w 5664"/>
              <a:gd name="connsiteY33" fmla="*/ 5269 h 12980"/>
              <a:gd name="connsiteX34" fmla="*/ 5523 w 5664"/>
              <a:gd name="connsiteY34" fmla="*/ 5428 h 12980"/>
              <a:gd name="connsiteX35" fmla="*/ 5539 w 5664"/>
              <a:gd name="connsiteY35" fmla="*/ 5633 h 12980"/>
              <a:gd name="connsiteX36" fmla="*/ 5443 w 5664"/>
              <a:gd name="connsiteY36" fmla="*/ 6216 h 12980"/>
              <a:gd name="connsiteX37" fmla="*/ 5318 w 5664"/>
              <a:gd name="connsiteY37" fmla="*/ 7162 h 12980"/>
              <a:gd name="connsiteX38" fmla="*/ 5096 w 5664"/>
              <a:gd name="connsiteY38" fmla="*/ 7462 h 12980"/>
              <a:gd name="connsiteX39" fmla="*/ 4923 w 5664"/>
              <a:gd name="connsiteY39" fmla="*/ 7997 h 12980"/>
              <a:gd name="connsiteX40" fmla="*/ 4779 w 5664"/>
              <a:gd name="connsiteY40" fmla="*/ 8297 h 12980"/>
              <a:gd name="connsiteX41" fmla="*/ 4685 w 5664"/>
              <a:gd name="connsiteY41" fmla="*/ 8629 h 12980"/>
              <a:gd name="connsiteX42" fmla="*/ 4669 w 5664"/>
              <a:gd name="connsiteY42" fmla="*/ 8991 h 12980"/>
              <a:gd name="connsiteX43" fmla="*/ 4479 w 5664"/>
              <a:gd name="connsiteY43" fmla="*/ 9323 h 12980"/>
              <a:gd name="connsiteX44" fmla="*/ 4495 w 5664"/>
              <a:gd name="connsiteY44" fmla="*/ 9433 h 12980"/>
              <a:gd name="connsiteX45" fmla="*/ 4385 w 5664"/>
              <a:gd name="connsiteY45" fmla="*/ 9606 h 12980"/>
              <a:gd name="connsiteX46" fmla="*/ 4290 w 5664"/>
              <a:gd name="connsiteY46" fmla="*/ 9953 h 12980"/>
              <a:gd name="connsiteX47" fmla="*/ 4290 w 5664"/>
              <a:gd name="connsiteY47" fmla="*/ 10222 h 12980"/>
              <a:gd name="connsiteX48" fmla="*/ 4322 w 5664"/>
              <a:gd name="connsiteY48" fmla="*/ 10568 h 12980"/>
              <a:gd name="connsiteX49" fmla="*/ 4164 w 5664"/>
              <a:gd name="connsiteY49" fmla="*/ 10773 h 12980"/>
              <a:gd name="connsiteX50" fmla="*/ 4053 w 5664"/>
              <a:gd name="connsiteY50" fmla="*/ 11105 h 12980"/>
              <a:gd name="connsiteX51" fmla="*/ 3801 w 5664"/>
              <a:gd name="connsiteY51" fmla="*/ 11387 h 12980"/>
              <a:gd name="connsiteX52" fmla="*/ 3739 w 5664"/>
              <a:gd name="connsiteY52" fmla="*/ 11672 h 12980"/>
              <a:gd name="connsiteX53" fmla="*/ 3599 w 5664"/>
              <a:gd name="connsiteY53" fmla="*/ 11956 h 12980"/>
              <a:gd name="connsiteX54" fmla="*/ 3536 w 5664"/>
              <a:gd name="connsiteY54" fmla="*/ 12176 h 12980"/>
              <a:gd name="connsiteX55" fmla="*/ 3505 w 5664"/>
              <a:gd name="connsiteY55" fmla="*/ 12554 h 12980"/>
              <a:gd name="connsiteX56" fmla="*/ 3276 w 5664"/>
              <a:gd name="connsiteY56" fmla="*/ 12728 h 12980"/>
              <a:gd name="connsiteX57" fmla="*/ 3048 w 5664"/>
              <a:gd name="connsiteY57" fmla="*/ 12886 h 12980"/>
              <a:gd name="connsiteX58" fmla="*/ 2812 w 5664"/>
              <a:gd name="connsiteY58" fmla="*/ 12980 h 12980"/>
              <a:gd name="connsiteX59" fmla="*/ 2464 w 5664"/>
              <a:gd name="connsiteY59" fmla="*/ 12980 h 12980"/>
              <a:gd name="connsiteX60" fmla="*/ 2150 w 5664"/>
              <a:gd name="connsiteY60" fmla="*/ 12697 h 12980"/>
              <a:gd name="connsiteX61" fmla="*/ 1991 w 5664"/>
              <a:gd name="connsiteY61" fmla="*/ 12413 h 12980"/>
              <a:gd name="connsiteX62" fmla="*/ 1944 w 5664"/>
              <a:gd name="connsiteY62" fmla="*/ 12145 h 12980"/>
              <a:gd name="connsiteX63" fmla="*/ 1637 w 5664"/>
              <a:gd name="connsiteY63" fmla="*/ 11845 h 12980"/>
              <a:gd name="connsiteX64" fmla="*/ 1503 w 5664"/>
              <a:gd name="connsiteY64" fmla="*/ 11627 h 12980"/>
              <a:gd name="connsiteX65" fmla="*/ 1543 w 5664"/>
              <a:gd name="connsiteY65" fmla="*/ 11396 h 12980"/>
              <a:gd name="connsiteX66" fmla="*/ 1354 w 5664"/>
              <a:gd name="connsiteY66" fmla="*/ 10875 h 12980"/>
              <a:gd name="connsiteX67" fmla="*/ 1154 w 5664"/>
              <a:gd name="connsiteY67" fmla="*/ 10079 h 12980"/>
              <a:gd name="connsiteX68" fmla="*/ 1211 w 5664"/>
              <a:gd name="connsiteY68" fmla="*/ 9480 h 12980"/>
              <a:gd name="connsiteX69" fmla="*/ 933 w 5664"/>
              <a:gd name="connsiteY69" fmla="*/ 8912 h 12980"/>
              <a:gd name="connsiteX70" fmla="*/ 885 w 5664"/>
              <a:gd name="connsiteY70" fmla="*/ 8534 h 12980"/>
              <a:gd name="connsiteX71" fmla="*/ 857 w 5664"/>
              <a:gd name="connsiteY71" fmla="*/ 8227 h 12980"/>
              <a:gd name="connsiteX72" fmla="*/ 588 w 5664"/>
              <a:gd name="connsiteY72" fmla="*/ 7919 h 12980"/>
              <a:gd name="connsiteX73" fmla="*/ 526 w 5664"/>
              <a:gd name="connsiteY73" fmla="*/ 7588 h 12980"/>
              <a:gd name="connsiteX74" fmla="*/ 399 w 5664"/>
              <a:gd name="connsiteY74" fmla="*/ 6926 h 12980"/>
              <a:gd name="connsiteX75" fmla="*/ 337 w 5664"/>
              <a:gd name="connsiteY75" fmla="*/ 6452 h 12980"/>
              <a:gd name="connsiteX76" fmla="*/ 226 w 5664"/>
              <a:gd name="connsiteY76" fmla="*/ 6232 h 12980"/>
              <a:gd name="connsiteX77" fmla="*/ 226 w 5664"/>
              <a:gd name="connsiteY77" fmla="*/ 5790 h 12980"/>
              <a:gd name="connsiteX78" fmla="*/ 133 w 5664"/>
              <a:gd name="connsiteY78" fmla="*/ 5522 h 12980"/>
              <a:gd name="connsiteX79" fmla="*/ 133 w 5664"/>
              <a:gd name="connsiteY79" fmla="*/ 5160 h 12980"/>
              <a:gd name="connsiteX80" fmla="*/ 22 w 5664"/>
              <a:gd name="connsiteY80" fmla="*/ 4939 h 12980"/>
              <a:gd name="connsiteX81" fmla="*/ 22 w 5664"/>
              <a:gd name="connsiteY81" fmla="*/ 4577 h 12980"/>
              <a:gd name="connsiteX82" fmla="*/ 22 w 5664"/>
              <a:gd name="connsiteY82" fmla="*/ 4577 h 12980"/>
              <a:gd name="connsiteX83" fmla="*/ 29 w 5664"/>
              <a:gd name="connsiteY83" fmla="*/ 4548 h 12980"/>
              <a:gd name="connsiteX84" fmla="*/ 35 w 5664"/>
              <a:gd name="connsiteY84" fmla="*/ 4519 h 12980"/>
              <a:gd name="connsiteX85" fmla="*/ 39 w 5664"/>
              <a:gd name="connsiteY85" fmla="*/ 4483 h 12980"/>
              <a:gd name="connsiteX86" fmla="*/ 42 w 5664"/>
              <a:gd name="connsiteY86" fmla="*/ 4446 h 12980"/>
              <a:gd name="connsiteX87" fmla="*/ 43 w 5664"/>
              <a:gd name="connsiteY87" fmla="*/ 4428 h 12980"/>
              <a:gd name="connsiteX88" fmla="*/ 42 w 5664"/>
              <a:gd name="connsiteY88" fmla="*/ 4410 h 12980"/>
              <a:gd name="connsiteX89" fmla="*/ 39 w 5664"/>
              <a:gd name="connsiteY89" fmla="*/ 4394 h 12980"/>
              <a:gd name="connsiteX90" fmla="*/ 35 w 5664"/>
              <a:gd name="connsiteY90" fmla="*/ 4378 h 12980"/>
              <a:gd name="connsiteX91" fmla="*/ 29 w 5664"/>
              <a:gd name="connsiteY91" fmla="*/ 4366 h 12980"/>
              <a:gd name="connsiteX92" fmla="*/ 22 w 5664"/>
              <a:gd name="connsiteY92" fmla="*/ 4355 h 12980"/>
              <a:gd name="connsiteX93" fmla="*/ 22 w 5664"/>
              <a:gd name="connsiteY93" fmla="*/ 4355 h 12980"/>
              <a:gd name="connsiteX94" fmla="*/ 17 w 5664"/>
              <a:gd name="connsiteY94" fmla="*/ 4351 h 12980"/>
              <a:gd name="connsiteX95" fmla="*/ 14 w 5664"/>
              <a:gd name="connsiteY95" fmla="*/ 4345 h 12980"/>
              <a:gd name="connsiteX96" fmla="*/ 9 w 5664"/>
              <a:gd name="connsiteY96" fmla="*/ 4330 h 12980"/>
              <a:gd name="connsiteX97" fmla="*/ 4 w 5664"/>
              <a:gd name="connsiteY97" fmla="*/ 4313 h 12980"/>
              <a:gd name="connsiteX98" fmla="*/ 1 w 5664"/>
              <a:gd name="connsiteY98" fmla="*/ 4294 h 12980"/>
              <a:gd name="connsiteX99" fmla="*/ 0 w 5664"/>
              <a:gd name="connsiteY99" fmla="*/ 4273 h 12980"/>
              <a:gd name="connsiteX100" fmla="*/ 1 w 5664"/>
              <a:gd name="connsiteY100" fmla="*/ 4250 h 12980"/>
              <a:gd name="connsiteX101" fmla="*/ 4 w 5664"/>
              <a:gd name="connsiteY101" fmla="*/ 4203 h 12980"/>
              <a:gd name="connsiteX102" fmla="*/ 9 w 5664"/>
              <a:gd name="connsiteY102" fmla="*/ 4160 h 12980"/>
              <a:gd name="connsiteX103" fmla="*/ 14 w 5664"/>
              <a:gd name="connsiteY103" fmla="*/ 4123 h 12980"/>
              <a:gd name="connsiteX104" fmla="*/ 22 w 5664"/>
              <a:gd name="connsiteY104" fmla="*/ 4088 h 12980"/>
              <a:gd name="connsiteX105" fmla="*/ 0 w 5664"/>
              <a:gd name="connsiteY105" fmla="*/ 3945 h 12980"/>
              <a:gd name="connsiteX106" fmla="*/ 1954 w 5664"/>
              <a:gd name="connsiteY106" fmla="*/ 1177 h 12980"/>
              <a:gd name="connsiteX0" fmla="*/ 2567 w 5664"/>
              <a:gd name="connsiteY0" fmla="*/ 20 h 12980"/>
              <a:gd name="connsiteX1" fmla="*/ 2708 w 5664"/>
              <a:gd name="connsiteY1" fmla="*/ 20 h 12980"/>
              <a:gd name="connsiteX2" fmla="*/ 2708 w 5664"/>
              <a:gd name="connsiteY2" fmla="*/ 20 h 12980"/>
              <a:gd name="connsiteX3" fmla="*/ 2949 w 5664"/>
              <a:gd name="connsiteY3" fmla="*/ 248 h 12980"/>
              <a:gd name="connsiteX4" fmla="*/ 3070 w 5664"/>
              <a:gd name="connsiteY4" fmla="*/ 378 h 12980"/>
              <a:gd name="connsiteX5" fmla="*/ 3103 w 5664"/>
              <a:gd name="connsiteY5" fmla="*/ 446 h 12980"/>
              <a:gd name="connsiteX6" fmla="*/ 3338 w 5664"/>
              <a:gd name="connsiteY6" fmla="*/ 650 h 12980"/>
              <a:gd name="connsiteX7" fmla="*/ 3622 w 5664"/>
              <a:gd name="connsiteY7" fmla="*/ 760 h 12980"/>
              <a:gd name="connsiteX8" fmla="*/ 3622 w 5664"/>
              <a:gd name="connsiteY8" fmla="*/ 855 h 12980"/>
              <a:gd name="connsiteX9" fmla="*/ 3748 w 5664"/>
              <a:gd name="connsiteY9" fmla="*/ 903 h 12980"/>
              <a:gd name="connsiteX10" fmla="*/ 3906 w 5664"/>
              <a:gd name="connsiteY10" fmla="*/ 1028 h 12980"/>
              <a:gd name="connsiteX11" fmla="*/ 4009 w 5664"/>
              <a:gd name="connsiteY11" fmla="*/ 1142 h 12980"/>
              <a:gd name="connsiteX12" fmla="*/ 4072 w 5664"/>
              <a:gd name="connsiteY12" fmla="*/ 1379 h 12980"/>
              <a:gd name="connsiteX13" fmla="*/ 4213 w 5664"/>
              <a:gd name="connsiteY13" fmla="*/ 1438 h 12980"/>
              <a:gd name="connsiteX14" fmla="*/ 4249 w 5664"/>
              <a:gd name="connsiteY14" fmla="*/ 1592 h 12980"/>
              <a:gd name="connsiteX15" fmla="*/ 4391 w 5664"/>
              <a:gd name="connsiteY15" fmla="*/ 1841 h 12980"/>
              <a:gd name="connsiteX16" fmla="*/ 4581 w 5664"/>
              <a:gd name="connsiteY16" fmla="*/ 2029 h 12980"/>
              <a:gd name="connsiteX17" fmla="*/ 4604 w 5664"/>
              <a:gd name="connsiteY17" fmla="*/ 2350 h 12980"/>
              <a:gd name="connsiteX18" fmla="*/ 4722 w 5664"/>
              <a:gd name="connsiteY18" fmla="*/ 2550 h 12980"/>
              <a:gd name="connsiteX19" fmla="*/ 5018 w 5664"/>
              <a:gd name="connsiteY19" fmla="*/ 2705 h 12980"/>
              <a:gd name="connsiteX20" fmla="*/ 5112 w 5664"/>
              <a:gd name="connsiteY20" fmla="*/ 2823 h 12980"/>
              <a:gd name="connsiteX21" fmla="*/ 5159 w 5664"/>
              <a:gd name="connsiteY21" fmla="*/ 2964 h 12980"/>
              <a:gd name="connsiteX22" fmla="*/ 5243 w 5664"/>
              <a:gd name="connsiteY22" fmla="*/ 3047 h 12980"/>
              <a:gd name="connsiteX23" fmla="*/ 5432 w 5664"/>
              <a:gd name="connsiteY23" fmla="*/ 3308 h 12980"/>
              <a:gd name="connsiteX24" fmla="*/ 5523 w 5664"/>
              <a:gd name="connsiteY24" fmla="*/ 3583 h 12980"/>
              <a:gd name="connsiteX25" fmla="*/ 5585 w 5664"/>
              <a:gd name="connsiteY25" fmla="*/ 3662 h 12980"/>
              <a:gd name="connsiteX26" fmla="*/ 5606 w 5664"/>
              <a:gd name="connsiteY26" fmla="*/ 3745 h 12980"/>
              <a:gd name="connsiteX27" fmla="*/ 5664 w 5664"/>
              <a:gd name="connsiteY27" fmla="*/ 3883 h 12980"/>
              <a:gd name="connsiteX28" fmla="*/ 5664 w 5664"/>
              <a:gd name="connsiteY28" fmla="*/ 4182 h 12980"/>
              <a:gd name="connsiteX29" fmla="*/ 5664 w 5664"/>
              <a:gd name="connsiteY29" fmla="*/ 4371 h 12980"/>
              <a:gd name="connsiteX30" fmla="*/ 5491 w 5664"/>
              <a:gd name="connsiteY30" fmla="*/ 4773 h 12980"/>
              <a:gd name="connsiteX31" fmla="*/ 5585 w 5664"/>
              <a:gd name="connsiteY31" fmla="*/ 5269 h 12980"/>
              <a:gd name="connsiteX32" fmla="*/ 5523 w 5664"/>
              <a:gd name="connsiteY32" fmla="*/ 5428 h 12980"/>
              <a:gd name="connsiteX33" fmla="*/ 5539 w 5664"/>
              <a:gd name="connsiteY33" fmla="*/ 5633 h 12980"/>
              <a:gd name="connsiteX34" fmla="*/ 5443 w 5664"/>
              <a:gd name="connsiteY34" fmla="*/ 6216 h 12980"/>
              <a:gd name="connsiteX35" fmla="*/ 5318 w 5664"/>
              <a:gd name="connsiteY35" fmla="*/ 7162 h 12980"/>
              <a:gd name="connsiteX36" fmla="*/ 5096 w 5664"/>
              <a:gd name="connsiteY36" fmla="*/ 7462 h 12980"/>
              <a:gd name="connsiteX37" fmla="*/ 4923 w 5664"/>
              <a:gd name="connsiteY37" fmla="*/ 7997 h 12980"/>
              <a:gd name="connsiteX38" fmla="*/ 4779 w 5664"/>
              <a:gd name="connsiteY38" fmla="*/ 8297 h 12980"/>
              <a:gd name="connsiteX39" fmla="*/ 4685 w 5664"/>
              <a:gd name="connsiteY39" fmla="*/ 8629 h 12980"/>
              <a:gd name="connsiteX40" fmla="*/ 4669 w 5664"/>
              <a:gd name="connsiteY40" fmla="*/ 8991 h 12980"/>
              <a:gd name="connsiteX41" fmla="*/ 4479 w 5664"/>
              <a:gd name="connsiteY41" fmla="*/ 9323 h 12980"/>
              <a:gd name="connsiteX42" fmla="*/ 4495 w 5664"/>
              <a:gd name="connsiteY42" fmla="*/ 9433 h 12980"/>
              <a:gd name="connsiteX43" fmla="*/ 4385 w 5664"/>
              <a:gd name="connsiteY43" fmla="*/ 9606 h 12980"/>
              <a:gd name="connsiteX44" fmla="*/ 4290 w 5664"/>
              <a:gd name="connsiteY44" fmla="*/ 9953 h 12980"/>
              <a:gd name="connsiteX45" fmla="*/ 4290 w 5664"/>
              <a:gd name="connsiteY45" fmla="*/ 10222 h 12980"/>
              <a:gd name="connsiteX46" fmla="*/ 4322 w 5664"/>
              <a:gd name="connsiteY46" fmla="*/ 10568 h 12980"/>
              <a:gd name="connsiteX47" fmla="*/ 4164 w 5664"/>
              <a:gd name="connsiteY47" fmla="*/ 10773 h 12980"/>
              <a:gd name="connsiteX48" fmla="*/ 4053 w 5664"/>
              <a:gd name="connsiteY48" fmla="*/ 11105 h 12980"/>
              <a:gd name="connsiteX49" fmla="*/ 3801 w 5664"/>
              <a:gd name="connsiteY49" fmla="*/ 11387 h 12980"/>
              <a:gd name="connsiteX50" fmla="*/ 3739 w 5664"/>
              <a:gd name="connsiteY50" fmla="*/ 11672 h 12980"/>
              <a:gd name="connsiteX51" fmla="*/ 3599 w 5664"/>
              <a:gd name="connsiteY51" fmla="*/ 11956 h 12980"/>
              <a:gd name="connsiteX52" fmla="*/ 3536 w 5664"/>
              <a:gd name="connsiteY52" fmla="*/ 12176 h 12980"/>
              <a:gd name="connsiteX53" fmla="*/ 3505 w 5664"/>
              <a:gd name="connsiteY53" fmla="*/ 12554 h 12980"/>
              <a:gd name="connsiteX54" fmla="*/ 3276 w 5664"/>
              <a:gd name="connsiteY54" fmla="*/ 12728 h 12980"/>
              <a:gd name="connsiteX55" fmla="*/ 3048 w 5664"/>
              <a:gd name="connsiteY55" fmla="*/ 12886 h 12980"/>
              <a:gd name="connsiteX56" fmla="*/ 2812 w 5664"/>
              <a:gd name="connsiteY56" fmla="*/ 12980 h 12980"/>
              <a:gd name="connsiteX57" fmla="*/ 2464 w 5664"/>
              <a:gd name="connsiteY57" fmla="*/ 12980 h 12980"/>
              <a:gd name="connsiteX58" fmla="*/ 2150 w 5664"/>
              <a:gd name="connsiteY58" fmla="*/ 12697 h 12980"/>
              <a:gd name="connsiteX59" fmla="*/ 1991 w 5664"/>
              <a:gd name="connsiteY59" fmla="*/ 12413 h 12980"/>
              <a:gd name="connsiteX60" fmla="*/ 1944 w 5664"/>
              <a:gd name="connsiteY60" fmla="*/ 12145 h 12980"/>
              <a:gd name="connsiteX61" fmla="*/ 1637 w 5664"/>
              <a:gd name="connsiteY61" fmla="*/ 11845 h 12980"/>
              <a:gd name="connsiteX62" fmla="*/ 1503 w 5664"/>
              <a:gd name="connsiteY62" fmla="*/ 11627 h 12980"/>
              <a:gd name="connsiteX63" fmla="*/ 1543 w 5664"/>
              <a:gd name="connsiteY63" fmla="*/ 11396 h 12980"/>
              <a:gd name="connsiteX64" fmla="*/ 1354 w 5664"/>
              <a:gd name="connsiteY64" fmla="*/ 10875 h 12980"/>
              <a:gd name="connsiteX65" fmla="*/ 1154 w 5664"/>
              <a:gd name="connsiteY65" fmla="*/ 10079 h 12980"/>
              <a:gd name="connsiteX66" fmla="*/ 1211 w 5664"/>
              <a:gd name="connsiteY66" fmla="*/ 9480 h 12980"/>
              <a:gd name="connsiteX67" fmla="*/ 933 w 5664"/>
              <a:gd name="connsiteY67" fmla="*/ 8912 h 12980"/>
              <a:gd name="connsiteX68" fmla="*/ 885 w 5664"/>
              <a:gd name="connsiteY68" fmla="*/ 8534 h 12980"/>
              <a:gd name="connsiteX69" fmla="*/ 857 w 5664"/>
              <a:gd name="connsiteY69" fmla="*/ 8227 h 12980"/>
              <a:gd name="connsiteX70" fmla="*/ 588 w 5664"/>
              <a:gd name="connsiteY70" fmla="*/ 7919 h 12980"/>
              <a:gd name="connsiteX71" fmla="*/ 526 w 5664"/>
              <a:gd name="connsiteY71" fmla="*/ 7588 h 12980"/>
              <a:gd name="connsiteX72" fmla="*/ 399 w 5664"/>
              <a:gd name="connsiteY72" fmla="*/ 6926 h 12980"/>
              <a:gd name="connsiteX73" fmla="*/ 337 w 5664"/>
              <a:gd name="connsiteY73" fmla="*/ 6452 h 12980"/>
              <a:gd name="connsiteX74" fmla="*/ 226 w 5664"/>
              <a:gd name="connsiteY74" fmla="*/ 6232 h 12980"/>
              <a:gd name="connsiteX75" fmla="*/ 226 w 5664"/>
              <a:gd name="connsiteY75" fmla="*/ 5790 h 12980"/>
              <a:gd name="connsiteX76" fmla="*/ 133 w 5664"/>
              <a:gd name="connsiteY76" fmla="*/ 5522 h 12980"/>
              <a:gd name="connsiteX77" fmla="*/ 133 w 5664"/>
              <a:gd name="connsiteY77" fmla="*/ 5160 h 12980"/>
              <a:gd name="connsiteX78" fmla="*/ 22 w 5664"/>
              <a:gd name="connsiteY78" fmla="*/ 4939 h 12980"/>
              <a:gd name="connsiteX79" fmla="*/ 22 w 5664"/>
              <a:gd name="connsiteY79" fmla="*/ 4577 h 12980"/>
              <a:gd name="connsiteX80" fmla="*/ 22 w 5664"/>
              <a:gd name="connsiteY80" fmla="*/ 4577 h 12980"/>
              <a:gd name="connsiteX81" fmla="*/ 29 w 5664"/>
              <a:gd name="connsiteY81" fmla="*/ 4548 h 12980"/>
              <a:gd name="connsiteX82" fmla="*/ 35 w 5664"/>
              <a:gd name="connsiteY82" fmla="*/ 4519 h 12980"/>
              <a:gd name="connsiteX83" fmla="*/ 39 w 5664"/>
              <a:gd name="connsiteY83" fmla="*/ 4483 h 12980"/>
              <a:gd name="connsiteX84" fmla="*/ 42 w 5664"/>
              <a:gd name="connsiteY84" fmla="*/ 4446 h 12980"/>
              <a:gd name="connsiteX85" fmla="*/ 43 w 5664"/>
              <a:gd name="connsiteY85" fmla="*/ 4428 h 12980"/>
              <a:gd name="connsiteX86" fmla="*/ 42 w 5664"/>
              <a:gd name="connsiteY86" fmla="*/ 4410 h 12980"/>
              <a:gd name="connsiteX87" fmla="*/ 39 w 5664"/>
              <a:gd name="connsiteY87" fmla="*/ 4394 h 12980"/>
              <a:gd name="connsiteX88" fmla="*/ 35 w 5664"/>
              <a:gd name="connsiteY88" fmla="*/ 4378 h 12980"/>
              <a:gd name="connsiteX89" fmla="*/ 29 w 5664"/>
              <a:gd name="connsiteY89" fmla="*/ 4366 h 12980"/>
              <a:gd name="connsiteX90" fmla="*/ 22 w 5664"/>
              <a:gd name="connsiteY90" fmla="*/ 4355 h 12980"/>
              <a:gd name="connsiteX91" fmla="*/ 22 w 5664"/>
              <a:gd name="connsiteY91" fmla="*/ 4355 h 12980"/>
              <a:gd name="connsiteX92" fmla="*/ 17 w 5664"/>
              <a:gd name="connsiteY92" fmla="*/ 4351 h 12980"/>
              <a:gd name="connsiteX93" fmla="*/ 14 w 5664"/>
              <a:gd name="connsiteY93" fmla="*/ 4345 h 12980"/>
              <a:gd name="connsiteX94" fmla="*/ 9 w 5664"/>
              <a:gd name="connsiteY94" fmla="*/ 4330 h 12980"/>
              <a:gd name="connsiteX95" fmla="*/ 4 w 5664"/>
              <a:gd name="connsiteY95" fmla="*/ 4313 h 12980"/>
              <a:gd name="connsiteX96" fmla="*/ 1 w 5664"/>
              <a:gd name="connsiteY96" fmla="*/ 4294 h 12980"/>
              <a:gd name="connsiteX97" fmla="*/ 0 w 5664"/>
              <a:gd name="connsiteY97" fmla="*/ 4273 h 12980"/>
              <a:gd name="connsiteX98" fmla="*/ 1 w 5664"/>
              <a:gd name="connsiteY98" fmla="*/ 4250 h 12980"/>
              <a:gd name="connsiteX99" fmla="*/ 4 w 5664"/>
              <a:gd name="connsiteY99" fmla="*/ 4203 h 12980"/>
              <a:gd name="connsiteX100" fmla="*/ 9 w 5664"/>
              <a:gd name="connsiteY100" fmla="*/ 4160 h 12980"/>
              <a:gd name="connsiteX101" fmla="*/ 14 w 5664"/>
              <a:gd name="connsiteY101" fmla="*/ 4123 h 12980"/>
              <a:gd name="connsiteX102" fmla="*/ 22 w 5664"/>
              <a:gd name="connsiteY102" fmla="*/ 4088 h 12980"/>
              <a:gd name="connsiteX103" fmla="*/ 0 w 5664"/>
              <a:gd name="connsiteY103" fmla="*/ 3945 h 12980"/>
              <a:gd name="connsiteX104" fmla="*/ 1954 w 5664"/>
              <a:gd name="connsiteY104" fmla="*/ 1177 h 12980"/>
              <a:gd name="connsiteX105" fmla="*/ 2561 w 5664"/>
              <a:gd name="connsiteY105" fmla="*/ 376 h 12980"/>
              <a:gd name="connsiteX0" fmla="*/ 2567 w 5664"/>
              <a:gd name="connsiteY0" fmla="*/ 20 h 12980"/>
              <a:gd name="connsiteX1" fmla="*/ 2708 w 5664"/>
              <a:gd name="connsiteY1" fmla="*/ 20 h 12980"/>
              <a:gd name="connsiteX2" fmla="*/ 2708 w 5664"/>
              <a:gd name="connsiteY2" fmla="*/ 20 h 12980"/>
              <a:gd name="connsiteX3" fmla="*/ 2949 w 5664"/>
              <a:gd name="connsiteY3" fmla="*/ 248 h 12980"/>
              <a:gd name="connsiteX4" fmla="*/ 3070 w 5664"/>
              <a:gd name="connsiteY4" fmla="*/ 378 h 12980"/>
              <a:gd name="connsiteX5" fmla="*/ 3103 w 5664"/>
              <a:gd name="connsiteY5" fmla="*/ 446 h 12980"/>
              <a:gd name="connsiteX6" fmla="*/ 3338 w 5664"/>
              <a:gd name="connsiteY6" fmla="*/ 650 h 12980"/>
              <a:gd name="connsiteX7" fmla="*/ 3622 w 5664"/>
              <a:gd name="connsiteY7" fmla="*/ 760 h 12980"/>
              <a:gd name="connsiteX8" fmla="*/ 3622 w 5664"/>
              <a:gd name="connsiteY8" fmla="*/ 855 h 12980"/>
              <a:gd name="connsiteX9" fmla="*/ 3748 w 5664"/>
              <a:gd name="connsiteY9" fmla="*/ 903 h 12980"/>
              <a:gd name="connsiteX10" fmla="*/ 3906 w 5664"/>
              <a:gd name="connsiteY10" fmla="*/ 1028 h 12980"/>
              <a:gd name="connsiteX11" fmla="*/ 4009 w 5664"/>
              <a:gd name="connsiteY11" fmla="*/ 1142 h 12980"/>
              <a:gd name="connsiteX12" fmla="*/ 4072 w 5664"/>
              <a:gd name="connsiteY12" fmla="*/ 1379 h 12980"/>
              <a:gd name="connsiteX13" fmla="*/ 4213 w 5664"/>
              <a:gd name="connsiteY13" fmla="*/ 1438 h 12980"/>
              <a:gd name="connsiteX14" fmla="*/ 4249 w 5664"/>
              <a:gd name="connsiteY14" fmla="*/ 1592 h 12980"/>
              <a:gd name="connsiteX15" fmla="*/ 4391 w 5664"/>
              <a:gd name="connsiteY15" fmla="*/ 1841 h 12980"/>
              <a:gd name="connsiteX16" fmla="*/ 4581 w 5664"/>
              <a:gd name="connsiteY16" fmla="*/ 2029 h 12980"/>
              <a:gd name="connsiteX17" fmla="*/ 4604 w 5664"/>
              <a:gd name="connsiteY17" fmla="*/ 2350 h 12980"/>
              <a:gd name="connsiteX18" fmla="*/ 4722 w 5664"/>
              <a:gd name="connsiteY18" fmla="*/ 2550 h 12980"/>
              <a:gd name="connsiteX19" fmla="*/ 5018 w 5664"/>
              <a:gd name="connsiteY19" fmla="*/ 2705 h 12980"/>
              <a:gd name="connsiteX20" fmla="*/ 5112 w 5664"/>
              <a:gd name="connsiteY20" fmla="*/ 2823 h 12980"/>
              <a:gd name="connsiteX21" fmla="*/ 5159 w 5664"/>
              <a:gd name="connsiteY21" fmla="*/ 2964 h 12980"/>
              <a:gd name="connsiteX22" fmla="*/ 5243 w 5664"/>
              <a:gd name="connsiteY22" fmla="*/ 3047 h 12980"/>
              <a:gd name="connsiteX23" fmla="*/ 5432 w 5664"/>
              <a:gd name="connsiteY23" fmla="*/ 3308 h 12980"/>
              <a:gd name="connsiteX24" fmla="*/ 5523 w 5664"/>
              <a:gd name="connsiteY24" fmla="*/ 3583 h 12980"/>
              <a:gd name="connsiteX25" fmla="*/ 5585 w 5664"/>
              <a:gd name="connsiteY25" fmla="*/ 3662 h 12980"/>
              <a:gd name="connsiteX26" fmla="*/ 5606 w 5664"/>
              <a:gd name="connsiteY26" fmla="*/ 3745 h 12980"/>
              <a:gd name="connsiteX27" fmla="*/ 5664 w 5664"/>
              <a:gd name="connsiteY27" fmla="*/ 3883 h 12980"/>
              <a:gd name="connsiteX28" fmla="*/ 5664 w 5664"/>
              <a:gd name="connsiteY28" fmla="*/ 4182 h 12980"/>
              <a:gd name="connsiteX29" fmla="*/ 5664 w 5664"/>
              <a:gd name="connsiteY29" fmla="*/ 4371 h 12980"/>
              <a:gd name="connsiteX30" fmla="*/ 5491 w 5664"/>
              <a:gd name="connsiteY30" fmla="*/ 4773 h 12980"/>
              <a:gd name="connsiteX31" fmla="*/ 5585 w 5664"/>
              <a:gd name="connsiteY31" fmla="*/ 5269 h 12980"/>
              <a:gd name="connsiteX32" fmla="*/ 5523 w 5664"/>
              <a:gd name="connsiteY32" fmla="*/ 5428 h 12980"/>
              <a:gd name="connsiteX33" fmla="*/ 5539 w 5664"/>
              <a:gd name="connsiteY33" fmla="*/ 5633 h 12980"/>
              <a:gd name="connsiteX34" fmla="*/ 5443 w 5664"/>
              <a:gd name="connsiteY34" fmla="*/ 6216 h 12980"/>
              <a:gd name="connsiteX35" fmla="*/ 5318 w 5664"/>
              <a:gd name="connsiteY35" fmla="*/ 7162 h 12980"/>
              <a:gd name="connsiteX36" fmla="*/ 5096 w 5664"/>
              <a:gd name="connsiteY36" fmla="*/ 7462 h 12980"/>
              <a:gd name="connsiteX37" fmla="*/ 4923 w 5664"/>
              <a:gd name="connsiteY37" fmla="*/ 7997 h 12980"/>
              <a:gd name="connsiteX38" fmla="*/ 4779 w 5664"/>
              <a:gd name="connsiteY38" fmla="*/ 8297 h 12980"/>
              <a:gd name="connsiteX39" fmla="*/ 4685 w 5664"/>
              <a:gd name="connsiteY39" fmla="*/ 8629 h 12980"/>
              <a:gd name="connsiteX40" fmla="*/ 4669 w 5664"/>
              <a:gd name="connsiteY40" fmla="*/ 8991 h 12980"/>
              <a:gd name="connsiteX41" fmla="*/ 4479 w 5664"/>
              <a:gd name="connsiteY41" fmla="*/ 9323 h 12980"/>
              <a:gd name="connsiteX42" fmla="*/ 4495 w 5664"/>
              <a:gd name="connsiteY42" fmla="*/ 9433 h 12980"/>
              <a:gd name="connsiteX43" fmla="*/ 4385 w 5664"/>
              <a:gd name="connsiteY43" fmla="*/ 9606 h 12980"/>
              <a:gd name="connsiteX44" fmla="*/ 4290 w 5664"/>
              <a:gd name="connsiteY44" fmla="*/ 9953 h 12980"/>
              <a:gd name="connsiteX45" fmla="*/ 4290 w 5664"/>
              <a:gd name="connsiteY45" fmla="*/ 10222 h 12980"/>
              <a:gd name="connsiteX46" fmla="*/ 4322 w 5664"/>
              <a:gd name="connsiteY46" fmla="*/ 10568 h 12980"/>
              <a:gd name="connsiteX47" fmla="*/ 4164 w 5664"/>
              <a:gd name="connsiteY47" fmla="*/ 10773 h 12980"/>
              <a:gd name="connsiteX48" fmla="*/ 4053 w 5664"/>
              <a:gd name="connsiteY48" fmla="*/ 11105 h 12980"/>
              <a:gd name="connsiteX49" fmla="*/ 3801 w 5664"/>
              <a:gd name="connsiteY49" fmla="*/ 11387 h 12980"/>
              <a:gd name="connsiteX50" fmla="*/ 3739 w 5664"/>
              <a:gd name="connsiteY50" fmla="*/ 11672 h 12980"/>
              <a:gd name="connsiteX51" fmla="*/ 3599 w 5664"/>
              <a:gd name="connsiteY51" fmla="*/ 11956 h 12980"/>
              <a:gd name="connsiteX52" fmla="*/ 3536 w 5664"/>
              <a:gd name="connsiteY52" fmla="*/ 12176 h 12980"/>
              <a:gd name="connsiteX53" fmla="*/ 3505 w 5664"/>
              <a:gd name="connsiteY53" fmla="*/ 12554 h 12980"/>
              <a:gd name="connsiteX54" fmla="*/ 3276 w 5664"/>
              <a:gd name="connsiteY54" fmla="*/ 12728 h 12980"/>
              <a:gd name="connsiteX55" fmla="*/ 3048 w 5664"/>
              <a:gd name="connsiteY55" fmla="*/ 12886 h 12980"/>
              <a:gd name="connsiteX56" fmla="*/ 2812 w 5664"/>
              <a:gd name="connsiteY56" fmla="*/ 12980 h 12980"/>
              <a:gd name="connsiteX57" fmla="*/ 2464 w 5664"/>
              <a:gd name="connsiteY57" fmla="*/ 12980 h 12980"/>
              <a:gd name="connsiteX58" fmla="*/ 2150 w 5664"/>
              <a:gd name="connsiteY58" fmla="*/ 12697 h 12980"/>
              <a:gd name="connsiteX59" fmla="*/ 1991 w 5664"/>
              <a:gd name="connsiteY59" fmla="*/ 12413 h 12980"/>
              <a:gd name="connsiteX60" fmla="*/ 1944 w 5664"/>
              <a:gd name="connsiteY60" fmla="*/ 12145 h 12980"/>
              <a:gd name="connsiteX61" fmla="*/ 1637 w 5664"/>
              <a:gd name="connsiteY61" fmla="*/ 11845 h 12980"/>
              <a:gd name="connsiteX62" fmla="*/ 1503 w 5664"/>
              <a:gd name="connsiteY62" fmla="*/ 11627 h 12980"/>
              <a:gd name="connsiteX63" fmla="*/ 1543 w 5664"/>
              <a:gd name="connsiteY63" fmla="*/ 11396 h 12980"/>
              <a:gd name="connsiteX64" fmla="*/ 1354 w 5664"/>
              <a:gd name="connsiteY64" fmla="*/ 10875 h 12980"/>
              <a:gd name="connsiteX65" fmla="*/ 1154 w 5664"/>
              <a:gd name="connsiteY65" fmla="*/ 10079 h 12980"/>
              <a:gd name="connsiteX66" fmla="*/ 1211 w 5664"/>
              <a:gd name="connsiteY66" fmla="*/ 9480 h 12980"/>
              <a:gd name="connsiteX67" fmla="*/ 933 w 5664"/>
              <a:gd name="connsiteY67" fmla="*/ 8912 h 12980"/>
              <a:gd name="connsiteX68" fmla="*/ 885 w 5664"/>
              <a:gd name="connsiteY68" fmla="*/ 8534 h 12980"/>
              <a:gd name="connsiteX69" fmla="*/ 857 w 5664"/>
              <a:gd name="connsiteY69" fmla="*/ 8227 h 12980"/>
              <a:gd name="connsiteX70" fmla="*/ 588 w 5664"/>
              <a:gd name="connsiteY70" fmla="*/ 7919 h 12980"/>
              <a:gd name="connsiteX71" fmla="*/ 526 w 5664"/>
              <a:gd name="connsiteY71" fmla="*/ 7588 h 12980"/>
              <a:gd name="connsiteX72" fmla="*/ 399 w 5664"/>
              <a:gd name="connsiteY72" fmla="*/ 6926 h 12980"/>
              <a:gd name="connsiteX73" fmla="*/ 337 w 5664"/>
              <a:gd name="connsiteY73" fmla="*/ 6452 h 12980"/>
              <a:gd name="connsiteX74" fmla="*/ 226 w 5664"/>
              <a:gd name="connsiteY74" fmla="*/ 6232 h 12980"/>
              <a:gd name="connsiteX75" fmla="*/ 226 w 5664"/>
              <a:gd name="connsiteY75" fmla="*/ 5790 h 12980"/>
              <a:gd name="connsiteX76" fmla="*/ 133 w 5664"/>
              <a:gd name="connsiteY76" fmla="*/ 5522 h 12980"/>
              <a:gd name="connsiteX77" fmla="*/ 133 w 5664"/>
              <a:gd name="connsiteY77" fmla="*/ 5160 h 12980"/>
              <a:gd name="connsiteX78" fmla="*/ 22 w 5664"/>
              <a:gd name="connsiteY78" fmla="*/ 4939 h 12980"/>
              <a:gd name="connsiteX79" fmla="*/ 22 w 5664"/>
              <a:gd name="connsiteY79" fmla="*/ 4577 h 12980"/>
              <a:gd name="connsiteX80" fmla="*/ 22 w 5664"/>
              <a:gd name="connsiteY80" fmla="*/ 4577 h 12980"/>
              <a:gd name="connsiteX81" fmla="*/ 29 w 5664"/>
              <a:gd name="connsiteY81" fmla="*/ 4548 h 12980"/>
              <a:gd name="connsiteX82" fmla="*/ 35 w 5664"/>
              <a:gd name="connsiteY82" fmla="*/ 4519 h 12980"/>
              <a:gd name="connsiteX83" fmla="*/ 39 w 5664"/>
              <a:gd name="connsiteY83" fmla="*/ 4483 h 12980"/>
              <a:gd name="connsiteX84" fmla="*/ 42 w 5664"/>
              <a:gd name="connsiteY84" fmla="*/ 4446 h 12980"/>
              <a:gd name="connsiteX85" fmla="*/ 43 w 5664"/>
              <a:gd name="connsiteY85" fmla="*/ 4428 h 12980"/>
              <a:gd name="connsiteX86" fmla="*/ 42 w 5664"/>
              <a:gd name="connsiteY86" fmla="*/ 4410 h 12980"/>
              <a:gd name="connsiteX87" fmla="*/ 39 w 5664"/>
              <a:gd name="connsiteY87" fmla="*/ 4394 h 12980"/>
              <a:gd name="connsiteX88" fmla="*/ 35 w 5664"/>
              <a:gd name="connsiteY88" fmla="*/ 4378 h 12980"/>
              <a:gd name="connsiteX89" fmla="*/ 29 w 5664"/>
              <a:gd name="connsiteY89" fmla="*/ 4366 h 12980"/>
              <a:gd name="connsiteX90" fmla="*/ 22 w 5664"/>
              <a:gd name="connsiteY90" fmla="*/ 4355 h 12980"/>
              <a:gd name="connsiteX91" fmla="*/ 22 w 5664"/>
              <a:gd name="connsiteY91" fmla="*/ 4355 h 12980"/>
              <a:gd name="connsiteX92" fmla="*/ 17 w 5664"/>
              <a:gd name="connsiteY92" fmla="*/ 4351 h 12980"/>
              <a:gd name="connsiteX93" fmla="*/ 14 w 5664"/>
              <a:gd name="connsiteY93" fmla="*/ 4345 h 12980"/>
              <a:gd name="connsiteX94" fmla="*/ 9 w 5664"/>
              <a:gd name="connsiteY94" fmla="*/ 4330 h 12980"/>
              <a:gd name="connsiteX95" fmla="*/ 4 w 5664"/>
              <a:gd name="connsiteY95" fmla="*/ 4313 h 12980"/>
              <a:gd name="connsiteX96" fmla="*/ 1 w 5664"/>
              <a:gd name="connsiteY96" fmla="*/ 4294 h 12980"/>
              <a:gd name="connsiteX97" fmla="*/ 0 w 5664"/>
              <a:gd name="connsiteY97" fmla="*/ 4273 h 12980"/>
              <a:gd name="connsiteX98" fmla="*/ 1 w 5664"/>
              <a:gd name="connsiteY98" fmla="*/ 4250 h 12980"/>
              <a:gd name="connsiteX99" fmla="*/ 4 w 5664"/>
              <a:gd name="connsiteY99" fmla="*/ 4203 h 12980"/>
              <a:gd name="connsiteX100" fmla="*/ 9 w 5664"/>
              <a:gd name="connsiteY100" fmla="*/ 4160 h 12980"/>
              <a:gd name="connsiteX101" fmla="*/ 14 w 5664"/>
              <a:gd name="connsiteY101" fmla="*/ 4123 h 12980"/>
              <a:gd name="connsiteX102" fmla="*/ 22 w 5664"/>
              <a:gd name="connsiteY102" fmla="*/ 4088 h 12980"/>
              <a:gd name="connsiteX103" fmla="*/ 0 w 5664"/>
              <a:gd name="connsiteY103" fmla="*/ 3945 h 12980"/>
              <a:gd name="connsiteX104" fmla="*/ 2561 w 5664"/>
              <a:gd name="connsiteY104" fmla="*/ 376 h 12980"/>
              <a:gd name="connsiteX0" fmla="*/ 2567 w 5664"/>
              <a:gd name="connsiteY0" fmla="*/ 20 h 12980"/>
              <a:gd name="connsiteX1" fmla="*/ 2708 w 5664"/>
              <a:gd name="connsiteY1" fmla="*/ 20 h 12980"/>
              <a:gd name="connsiteX2" fmla="*/ 2708 w 5664"/>
              <a:gd name="connsiteY2" fmla="*/ 20 h 12980"/>
              <a:gd name="connsiteX3" fmla="*/ 2949 w 5664"/>
              <a:gd name="connsiteY3" fmla="*/ 248 h 12980"/>
              <a:gd name="connsiteX4" fmla="*/ 3070 w 5664"/>
              <a:gd name="connsiteY4" fmla="*/ 378 h 12980"/>
              <a:gd name="connsiteX5" fmla="*/ 3103 w 5664"/>
              <a:gd name="connsiteY5" fmla="*/ 446 h 12980"/>
              <a:gd name="connsiteX6" fmla="*/ 3338 w 5664"/>
              <a:gd name="connsiteY6" fmla="*/ 650 h 12980"/>
              <a:gd name="connsiteX7" fmla="*/ 3622 w 5664"/>
              <a:gd name="connsiteY7" fmla="*/ 760 h 12980"/>
              <a:gd name="connsiteX8" fmla="*/ 3622 w 5664"/>
              <a:gd name="connsiteY8" fmla="*/ 855 h 12980"/>
              <a:gd name="connsiteX9" fmla="*/ 3748 w 5664"/>
              <a:gd name="connsiteY9" fmla="*/ 903 h 12980"/>
              <a:gd name="connsiteX10" fmla="*/ 3906 w 5664"/>
              <a:gd name="connsiteY10" fmla="*/ 1028 h 12980"/>
              <a:gd name="connsiteX11" fmla="*/ 4009 w 5664"/>
              <a:gd name="connsiteY11" fmla="*/ 1142 h 12980"/>
              <a:gd name="connsiteX12" fmla="*/ 4072 w 5664"/>
              <a:gd name="connsiteY12" fmla="*/ 1379 h 12980"/>
              <a:gd name="connsiteX13" fmla="*/ 4213 w 5664"/>
              <a:gd name="connsiteY13" fmla="*/ 1438 h 12980"/>
              <a:gd name="connsiteX14" fmla="*/ 4249 w 5664"/>
              <a:gd name="connsiteY14" fmla="*/ 1592 h 12980"/>
              <a:gd name="connsiteX15" fmla="*/ 4391 w 5664"/>
              <a:gd name="connsiteY15" fmla="*/ 1841 h 12980"/>
              <a:gd name="connsiteX16" fmla="*/ 4581 w 5664"/>
              <a:gd name="connsiteY16" fmla="*/ 2029 h 12980"/>
              <a:gd name="connsiteX17" fmla="*/ 4604 w 5664"/>
              <a:gd name="connsiteY17" fmla="*/ 2350 h 12980"/>
              <a:gd name="connsiteX18" fmla="*/ 4722 w 5664"/>
              <a:gd name="connsiteY18" fmla="*/ 2550 h 12980"/>
              <a:gd name="connsiteX19" fmla="*/ 5018 w 5664"/>
              <a:gd name="connsiteY19" fmla="*/ 2705 h 12980"/>
              <a:gd name="connsiteX20" fmla="*/ 5112 w 5664"/>
              <a:gd name="connsiteY20" fmla="*/ 2823 h 12980"/>
              <a:gd name="connsiteX21" fmla="*/ 5159 w 5664"/>
              <a:gd name="connsiteY21" fmla="*/ 2964 h 12980"/>
              <a:gd name="connsiteX22" fmla="*/ 5243 w 5664"/>
              <a:gd name="connsiteY22" fmla="*/ 3047 h 12980"/>
              <a:gd name="connsiteX23" fmla="*/ 5432 w 5664"/>
              <a:gd name="connsiteY23" fmla="*/ 3308 h 12980"/>
              <a:gd name="connsiteX24" fmla="*/ 5523 w 5664"/>
              <a:gd name="connsiteY24" fmla="*/ 3583 h 12980"/>
              <a:gd name="connsiteX25" fmla="*/ 5585 w 5664"/>
              <a:gd name="connsiteY25" fmla="*/ 3662 h 12980"/>
              <a:gd name="connsiteX26" fmla="*/ 5606 w 5664"/>
              <a:gd name="connsiteY26" fmla="*/ 3745 h 12980"/>
              <a:gd name="connsiteX27" fmla="*/ 5664 w 5664"/>
              <a:gd name="connsiteY27" fmla="*/ 3883 h 12980"/>
              <a:gd name="connsiteX28" fmla="*/ 5664 w 5664"/>
              <a:gd name="connsiteY28" fmla="*/ 4182 h 12980"/>
              <a:gd name="connsiteX29" fmla="*/ 5664 w 5664"/>
              <a:gd name="connsiteY29" fmla="*/ 4371 h 12980"/>
              <a:gd name="connsiteX30" fmla="*/ 5491 w 5664"/>
              <a:gd name="connsiteY30" fmla="*/ 4773 h 12980"/>
              <a:gd name="connsiteX31" fmla="*/ 5585 w 5664"/>
              <a:gd name="connsiteY31" fmla="*/ 5269 h 12980"/>
              <a:gd name="connsiteX32" fmla="*/ 5523 w 5664"/>
              <a:gd name="connsiteY32" fmla="*/ 5428 h 12980"/>
              <a:gd name="connsiteX33" fmla="*/ 5539 w 5664"/>
              <a:gd name="connsiteY33" fmla="*/ 5633 h 12980"/>
              <a:gd name="connsiteX34" fmla="*/ 5443 w 5664"/>
              <a:gd name="connsiteY34" fmla="*/ 6216 h 12980"/>
              <a:gd name="connsiteX35" fmla="*/ 5318 w 5664"/>
              <a:gd name="connsiteY35" fmla="*/ 7162 h 12980"/>
              <a:gd name="connsiteX36" fmla="*/ 5096 w 5664"/>
              <a:gd name="connsiteY36" fmla="*/ 7462 h 12980"/>
              <a:gd name="connsiteX37" fmla="*/ 4923 w 5664"/>
              <a:gd name="connsiteY37" fmla="*/ 7997 h 12980"/>
              <a:gd name="connsiteX38" fmla="*/ 4779 w 5664"/>
              <a:gd name="connsiteY38" fmla="*/ 8297 h 12980"/>
              <a:gd name="connsiteX39" fmla="*/ 4685 w 5664"/>
              <a:gd name="connsiteY39" fmla="*/ 8629 h 12980"/>
              <a:gd name="connsiteX40" fmla="*/ 4669 w 5664"/>
              <a:gd name="connsiteY40" fmla="*/ 8991 h 12980"/>
              <a:gd name="connsiteX41" fmla="*/ 4479 w 5664"/>
              <a:gd name="connsiteY41" fmla="*/ 9323 h 12980"/>
              <a:gd name="connsiteX42" fmla="*/ 4495 w 5664"/>
              <a:gd name="connsiteY42" fmla="*/ 9433 h 12980"/>
              <a:gd name="connsiteX43" fmla="*/ 4385 w 5664"/>
              <a:gd name="connsiteY43" fmla="*/ 9606 h 12980"/>
              <a:gd name="connsiteX44" fmla="*/ 4290 w 5664"/>
              <a:gd name="connsiteY44" fmla="*/ 9953 h 12980"/>
              <a:gd name="connsiteX45" fmla="*/ 4290 w 5664"/>
              <a:gd name="connsiteY45" fmla="*/ 10222 h 12980"/>
              <a:gd name="connsiteX46" fmla="*/ 4322 w 5664"/>
              <a:gd name="connsiteY46" fmla="*/ 10568 h 12980"/>
              <a:gd name="connsiteX47" fmla="*/ 4164 w 5664"/>
              <a:gd name="connsiteY47" fmla="*/ 10773 h 12980"/>
              <a:gd name="connsiteX48" fmla="*/ 4053 w 5664"/>
              <a:gd name="connsiteY48" fmla="*/ 11105 h 12980"/>
              <a:gd name="connsiteX49" fmla="*/ 3801 w 5664"/>
              <a:gd name="connsiteY49" fmla="*/ 11387 h 12980"/>
              <a:gd name="connsiteX50" fmla="*/ 3739 w 5664"/>
              <a:gd name="connsiteY50" fmla="*/ 11672 h 12980"/>
              <a:gd name="connsiteX51" fmla="*/ 3599 w 5664"/>
              <a:gd name="connsiteY51" fmla="*/ 11956 h 12980"/>
              <a:gd name="connsiteX52" fmla="*/ 3536 w 5664"/>
              <a:gd name="connsiteY52" fmla="*/ 12176 h 12980"/>
              <a:gd name="connsiteX53" fmla="*/ 3505 w 5664"/>
              <a:gd name="connsiteY53" fmla="*/ 12554 h 12980"/>
              <a:gd name="connsiteX54" fmla="*/ 3276 w 5664"/>
              <a:gd name="connsiteY54" fmla="*/ 12728 h 12980"/>
              <a:gd name="connsiteX55" fmla="*/ 3048 w 5664"/>
              <a:gd name="connsiteY55" fmla="*/ 12886 h 12980"/>
              <a:gd name="connsiteX56" fmla="*/ 2812 w 5664"/>
              <a:gd name="connsiteY56" fmla="*/ 12980 h 12980"/>
              <a:gd name="connsiteX57" fmla="*/ 2464 w 5664"/>
              <a:gd name="connsiteY57" fmla="*/ 12980 h 12980"/>
              <a:gd name="connsiteX58" fmla="*/ 2150 w 5664"/>
              <a:gd name="connsiteY58" fmla="*/ 12697 h 12980"/>
              <a:gd name="connsiteX59" fmla="*/ 1991 w 5664"/>
              <a:gd name="connsiteY59" fmla="*/ 12413 h 12980"/>
              <a:gd name="connsiteX60" fmla="*/ 1944 w 5664"/>
              <a:gd name="connsiteY60" fmla="*/ 12145 h 12980"/>
              <a:gd name="connsiteX61" fmla="*/ 1637 w 5664"/>
              <a:gd name="connsiteY61" fmla="*/ 11845 h 12980"/>
              <a:gd name="connsiteX62" fmla="*/ 1503 w 5664"/>
              <a:gd name="connsiteY62" fmla="*/ 11627 h 12980"/>
              <a:gd name="connsiteX63" fmla="*/ 1543 w 5664"/>
              <a:gd name="connsiteY63" fmla="*/ 11396 h 12980"/>
              <a:gd name="connsiteX64" fmla="*/ 1354 w 5664"/>
              <a:gd name="connsiteY64" fmla="*/ 10875 h 12980"/>
              <a:gd name="connsiteX65" fmla="*/ 1154 w 5664"/>
              <a:gd name="connsiteY65" fmla="*/ 10079 h 12980"/>
              <a:gd name="connsiteX66" fmla="*/ 1211 w 5664"/>
              <a:gd name="connsiteY66" fmla="*/ 9480 h 12980"/>
              <a:gd name="connsiteX67" fmla="*/ 933 w 5664"/>
              <a:gd name="connsiteY67" fmla="*/ 8912 h 12980"/>
              <a:gd name="connsiteX68" fmla="*/ 885 w 5664"/>
              <a:gd name="connsiteY68" fmla="*/ 8534 h 12980"/>
              <a:gd name="connsiteX69" fmla="*/ 857 w 5664"/>
              <a:gd name="connsiteY69" fmla="*/ 8227 h 12980"/>
              <a:gd name="connsiteX70" fmla="*/ 588 w 5664"/>
              <a:gd name="connsiteY70" fmla="*/ 7919 h 12980"/>
              <a:gd name="connsiteX71" fmla="*/ 526 w 5664"/>
              <a:gd name="connsiteY71" fmla="*/ 7588 h 12980"/>
              <a:gd name="connsiteX72" fmla="*/ 399 w 5664"/>
              <a:gd name="connsiteY72" fmla="*/ 6926 h 12980"/>
              <a:gd name="connsiteX73" fmla="*/ 337 w 5664"/>
              <a:gd name="connsiteY73" fmla="*/ 6452 h 12980"/>
              <a:gd name="connsiteX74" fmla="*/ 226 w 5664"/>
              <a:gd name="connsiteY74" fmla="*/ 6232 h 12980"/>
              <a:gd name="connsiteX75" fmla="*/ 226 w 5664"/>
              <a:gd name="connsiteY75" fmla="*/ 5790 h 12980"/>
              <a:gd name="connsiteX76" fmla="*/ 133 w 5664"/>
              <a:gd name="connsiteY76" fmla="*/ 5522 h 12980"/>
              <a:gd name="connsiteX77" fmla="*/ 133 w 5664"/>
              <a:gd name="connsiteY77" fmla="*/ 5160 h 12980"/>
              <a:gd name="connsiteX78" fmla="*/ 22 w 5664"/>
              <a:gd name="connsiteY78" fmla="*/ 4939 h 12980"/>
              <a:gd name="connsiteX79" fmla="*/ 22 w 5664"/>
              <a:gd name="connsiteY79" fmla="*/ 4577 h 12980"/>
              <a:gd name="connsiteX80" fmla="*/ 22 w 5664"/>
              <a:gd name="connsiteY80" fmla="*/ 4577 h 12980"/>
              <a:gd name="connsiteX81" fmla="*/ 29 w 5664"/>
              <a:gd name="connsiteY81" fmla="*/ 4548 h 12980"/>
              <a:gd name="connsiteX82" fmla="*/ 35 w 5664"/>
              <a:gd name="connsiteY82" fmla="*/ 4519 h 12980"/>
              <a:gd name="connsiteX83" fmla="*/ 39 w 5664"/>
              <a:gd name="connsiteY83" fmla="*/ 4483 h 12980"/>
              <a:gd name="connsiteX84" fmla="*/ 42 w 5664"/>
              <a:gd name="connsiteY84" fmla="*/ 4446 h 12980"/>
              <a:gd name="connsiteX85" fmla="*/ 43 w 5664"/>
              <a:gd name="connsiteY85" fmla="*/ 4428 h 12980"/>
              <a:gd name="connsiteX86" fmla="*/ 42 w 5664"/>
              <a:gd name="connsiteY86" fmla="*/ 4410 h 12980"/>
              <a:gd name="connsiteX87" fmla="*/ 39 w 5664"/>
              <a:gd name="connsiteY87" fmla="*/ 4394 h 12980"/>
              <a:gd name="connsiteX88" fmla="*/ 35 w 5664"/>
              <a:gd name="connsiteY88" fmla="*/ 4378 h 12980"/>
              <a:gd name="connsiteX89" fmla="*/ 29 w 5664"/>
              <a:gd name="connsiteY89" fmla="*/ 4366 h 12980"/>
              <a:gd name="connsiteX90" fmla="*/ 22 w 5664"/>
              <a:gd name="connsiteY90" fmla="*/ 4355 h 12980"/>
              <a:gd name="connsiteX91" fmla="*/ 22 w 5664"/>
              <a:gd name="connsiteY91" fmla="*/ 4355 h 12980"/>
              <a:gd name="connsiteX92" fmla="*/ 17 w 5664"/>
              <a:gd name="connsiteY92" fmla="*/ 4351 h 12980"/>
              <a:gd name="connsiteX93" fmla="*/ 14 w 5664"/>
              <a:gd name="connsiteY93" fmla="*/ 4345 h 12980"/>
              <a:gd name="connsiteX94" fmla="*/ 9 w 5664"/>
              <a:gd name="connsiteY94" fmla="*/ 4330 h 12980"/>
              <a:gd name="connsiteX95" fmla="*/ 4 w 5664"/>
              <a:gd name="connsiteY95" fmla="*/ 4313 h 12980"/>
              <a:gd name="connsiteX96" fmla="*/ 1 w 5664"/>
              <a:gd name="connsiteY96" fmla="*/ 4294 h 12980"/>
              <a:gd name="connsiteX97" fmla="*/ 0 w 5664"/>
              <a:gd name="connsiteY97" fmla="*/ 4273 h 12980"/>
              <a:gd name="connsiteX98" fmla="*/ 1 w 5664"/>
              <a:gd name="connsiteY98" fmla="*/ 4250 h 12980"/>
              <a:gd name="connsiteX99" fmla="*/ 4 w 5664"/>
              <a:gd name="connsiteY99" fmla="*/ 4203 h 12980"/>
              <a:gd name="connsiteX100" fmla="*/ 9 w 5664"/>
              <a:gd name="connsiteY100" fmla="*/ 4160 h 12980"/>
              <a:gd name="connsiteX101" fmla="*/ 14 w 5664"/>
              <a:gd name="connsiteY101" fmla="*/ 4123 h 12980"/>
              <a:gd name="connsiteX102" fmla="*/ 22 w 5664"/>
              <a:gd name="connsiteY102" fmla="*/ 4088 h 12980"/>
              <a:gd name="connsiteX103" fmla="*/ 0 w 5664"/>
              <a:gd name="connsiteY103" fmla="*/ 3945 h 12980"/>
              <a:gd name="connsiteX0" fmla="*/ 2708 w 5664"/>
              <a:gd name="connsiteY0" fmla="*/ 20 h 12980"/>
              <a:gd name="connsiteX1" fmla="*/ 2708 w 5664"/>
              <a:gd name="connsiteY1" fmla="*/ 20 h 12980"/>
              <a:gd name="connsiteX2" fmla="*/ 2949 w 5664"/>
              <a:gd name="connsiteY2" fmla="*/ 248 h 12980"/>
              <a:gd name="connsiteX3" fmla="*/ 3070 w 5664"/>
              <a:gd name="connsiteY3" fmla="*/ 378 h 12980"/>
              <a:gd name="connsiteX4" fmla="*/ 3103 w 5664"/>
              <a:gd name="connsiteY4" fmla="*/ 446 h 12980"/>
              <a:gd name="connsiteX5" fmla="*/ 3338 w 5664"/>
              <a:gd name="connsiteY5" fmla="*/ 650 h 12980"/>
              <a:gd name="connsiteX6" fmla="*/ 3622 w 5664"/>
              <a:gd name="connsiteY6" fmla="*/ 760 h 12980"/>
              <a:gd name="connsiteX7" fmla="*/ 3622 w 5664"/>
              <a:gd name="connsiteY7" fmla="*/ 855 h 12980"/>
              <a:gd name="connsiteX8" fmla="*/ 3748 w 5664"/>
              <a:gd name="connsiteY8" fmla="*/ 903 h 12980"/>
              <a:gd name="connsiteX9" fmla="*/ 3906 w 5664"/>
              <a:gd name="connsiteY9" fmla="*/ 1028 h 12980"/>
              <a:gd name="connsiteX10" fmla="*/ 4009 w 5664"/>
              <a:gd name="connsiteY10" fmla="*/ 1142 h 12980"/>
              <a:gd name="connsiteX11" fmla="*/ 4072 w 5664"/>
              <a:gd name="connsiteY11" fmla="*/ 1379 h 12980"/>
              <a:gd name="connsiteX12" fmla="*/ 4213 w 5664"/>
              <a:gd name="connsiteY12" fmla="*/ 1438 h 12980"/>
              <a:gd name="connsiteX13" fmla="*/ 4249 w 5664"/>
              <a:gd name="connsiteY13" fmla="*/ 1592 h 12980"/>
              <a:gd name="connsiteX14" fmla="*/ 4391 w 5664"/>
              <a:gd name="connsiteY14" fmla="*/ 1841 h 12980"/>
              <a:gd name="connsiteX15" fmla="*/ 4581 w 5664"/>
              <a:gd name="connsiteY15" fmla="*/ 2029 h 12980"/>
              <a:gd name="connsiteX16" fmla="*/ 4604 w 5664"/>
              <a:gd name="connsiteY16" fmla="*/ 2350 h 12980"/>
              <a:gd name="connsiteX17" fmla="*/ 4722 w 5664"/>
              <a:gd name="connsiteY17" fmla="*/ 2550 h 12980"/>
              <a:gd name="connsiteX18" fmla="*/ 5018 w 5664"/>
              <a:gd name="connsiteY18" fmla="*/ 2705 h 12980"/>
              <a:gd name="connsiteX19" fmla="*/ 5112 w 5664"/>
              <a:gd name="connsiteY19" fmla="*/ 2823 h 12980"/>
              <a:gd name="connsiteX20" fmla="*/ 5159 w 5664"/>
              <a:gd name="connsiteY20" fmla="*/ 2964 h 12980"/>
              <a:gd name="connsiteX21" fmla="*/ 5243 w 5664"/>
              <a:gd name="connsiteY21" fmla="*/ 3047 h 12980"/>
              <a:gd name="connsiteX22" fmla="*/ 5432 w 5664"/>
              <a:gd name="connsiteY22" fmla="*/ 3308 h 12980"/>
              <a:gd name="connsiteX23" fmla="*/ 5523 w 5664"/>
              <a:gd name="connsiteY23" fmla="*/ 3583 h 12980"/>
              <a:gd name="connsiteX24" fmla="*/ 5585 w 5664"/>
              <a:gd name="connsiteY24" fmla="*/ 3662 h 12980"/>
              <a:gd name="connsiteX25" fmla="*/ 5606 w 5664"/>
              <a:gd name="connsiteY25" fmla="*/ 3745 h 12980"/>
              <a:gd name="connsiteX26" fmla="*/ 5664 w 5664"/>
              <a:gd name="connsiteY26" fmla="*/ 3883 h 12980"/>
              <a:gd name="connsiteX27" fmla="*/ 5664 w 5664"/>
              <a:gd name="connsiteY27" fmla="*/ 4182 h 12980"/>
              <a:gd name="connsiteX28" fmla="*/ 5664 w 5664"/>
              <a:gd name="connsiteY28" fmla="*/ 4371 h 12980"/>
              <a:gd name="connsiteX29" fmla="*/ 5491 w 5664"/>
              <a:gd name="connsiteY29" fmla="*/ 4773 h 12980"/>
              <a:gd name="connsiteX30" fmla="*/ 5585 w 5664"/>
              <a:gd name="connsiteY30" fmla="*/ 5269 h 12980"/>
              <a:gd name="connsiteX31" fmla="*/ 5523 w 5664"/>
              <a:gd name="connsiteY31" fmla="*/ 5428 h 12980"/>
              <a:gd name="connsiteX32" fmla="*/ 5539 w 5664"/>
              <a:gd name="connsiteY32" fmla="*/ 5633 h 12980"/>
              <a:gd name="connsiteX33" fmla="*/ 5443 w 5664"/>
              <a:gd name="connsiteY33" fmla="*/ 6216 h 12980"/>
              <a:gd name="connsiteX34" fmla="*/ 5318 w 5664"/>
              <a:gd name="connsiteY34" fmla="*/ 7162 h 12980"/>
              <a:gd name="connsiteX35" fmla="*/ 5096 w 5664"/>
              <a:gd name="connsiteY35" fmla="*/ 7462 h 12980"/>
              <a:gd name="connsiteX36" fmla="*/ 4923 w 5664"/>
              <a:gd name="connsiteY36" fmla="*/ 7997 h 12980"/>
              <a:gd name="connsiteX37" fmla="*/ 4779 w 5664"/>
              <a:gd name="connsiteY37" fmla="*/ 8297 h 12980"/>
              <a:gd name="connsiteX38" fmla="*/ 4685 w 5664"/>
              <a:gd name="connsiteY38" fmla="*/ 8629 h 12980"/>
              <a:gd name="connsiteX39" fmla="*/ 4669 w 5664"/>
              <a:gd name="connsiteY39" fmla="*/ 8991 h 12980"/>
              <a:gd name="connsiteX40" fmla="*/ 4479 w 5664"/>
              <a:gd name="connsiteY40" fmla="*/ 9323 h 12980"/>
              <a:gd name="connsiteX41" fmla="*/ 4495 w 5664"/>
              <a:gd name="connsiteY41" fmla="*/ 9433 h 12980"/>
              <a:gd name="connsiteX42" fmla="*/ 4385 w 5664"/>
              <a:gd name="connsiteY42" fmla="*/ 9606 h 12980"/>
              <a:gd name="connsiteX43" fmla="*/ 4290 w 5664"/>
              <a:gd name="connsiteY43" fmla="*/ 9953 h 12980"/>
              <a:gd name="connsiteX44" fmla="*/ 4290 w 5664"/>
              <a:gd name="connsiteY44" fmla="*/ 10222 h 12980"/>
              <a:gd name="connsiteX45" fmla="*/ 4322 w 5664"/>
              <a:gd name="connsiteY45" fmla="*/ 10568 h 12980"/>
              <a:gd name="connsiteX46" fmla="*/ 4164 w 5664"/>
              <a:gd name="connsiteY46" fmla="*/ 10773 h 12980"/>
              <a:gd name="connsiteX47" fmla="*/ 4053 w 5664"/>
              <a:gd name="connsiteY47" fmla="*/ 11105 h 12980"/>
              <a:gd name="connsiteX48" fmla="*/ 3801 w 5664"/>
              <a:gd name="connsiteY48" fmla="*/ 11387 h 12980"/>
              <a:gd name="connsiteX49" fmla="*/ 3739 w 5664"/>
              <a:gd name="connsiteY49" fmla="*/ 11672 h 12980"/>
              <a:gd name="connsiteX50" fmla="*/ 3599 w 5664"/>
              <a:gd name="connsiteY50" fmla="*/ 11956 h 12980"/>
              <a:gd name="connsiteX51" fmla="*/ 3536 w 5664"/>
              <a:gd name="connsiteY51" fmla="*/ 12176 h 12980"/>
              <a:gd name="connsiteX52" fmla="*/ 3505 w 5664"/>
              <a:gd name="connsiteY52" fmla="*/ 12554 h 12980"/>
              <a:gd name="connsiteX53" fmla="*/ 3276 w 5664"/>
              <a:gd name="connsiteY53" fmla="*/ 12728 h 12980"/>
              <a:gd name="connsiteX54" fmla="*/ 3048 w 5664"/>
              <a:gd name="connsiteY54" fmla="*/ 12886 h 12980"/>
              <a:gd name="connsiteX55" fmla="*/ 2812 w 5664"/>
              <a:gd name="connsiteY55" fmla="*/ 12980 h 12980"/>
              <a:gd name="connsiteX56" fmla="*/ 2464 w 5664"/>
              <a:gd name="connsiteY56" fmla="*/ 12980 h 12980"/>
              <a:gd name="connsiteX57" fmla="*/ 2150 w 5664"/>
              <a:gd name="connsiteY57" fmla="*/ 12697 h 12980"/>
              <a:gd name="connsiteX58" fmla="*/ 1991 w 5664"/>
              <a:gd name="connsiteY58" fmla="*/ 12413 h 12980"/>
              <a:gd name="connsiteX59" fmla="*/ 1944 w 5664"/>
              <a:gd name="connsiteY59" fmla="*/ 12145 h 12980"/>
              <a:gd name="connsiteX60" fmla="*/ 1637 w 5664"/>
              <a:gd name="connsiteY60" fmla="*/ 11845 h 12980"/>
              <a:gd name="connsiteX61" fmla="*/ 1503 w 5664"/>
              <a:gd name="connsiteY61" fmla="*/ 11627 h 12980"/>
              <a:gd name="connsiteX62" fmla="*/ 1543 w 5664"/>
              <a:gd name="connsiteY62" fmla="*/ 11396 h 12980"/>
              <a:gd name="connsiteX63" fmla="*/ 1354 w 5664"/>
              <a:gd name="connsiteY63" fmla="*/ 10875 h 12980"/>
              <a:gd name="connsiteX64" fmla="*/ 1154 w 5664"/>
              <a:gd name="connsiteY64" fmla="*/ 10079 h 12980"/>
              <a:gd name="connsiteX65" fmla="*/ 1211 w 5664"/>
              <a:gd name="connsiteY65" fmla="*/ 9480 h 12980"/>
              <a:gd name="connsiteX66" fmla="*/ 933 w 5664"/>
              <a:gd name="connsiteY66" fmla="*/ 8912 h 12980"/>
              <a:gd name="connsiteX67" fmla="*/ 885 w 5664"/>
              <a:gd name="connsiteY67" fmla="*/ 8534 h 12980"/>
              <a:gd name="connsiteX68" fmla="*/ 857 w 5664"/>
              <a:gd name="connsiteY68" fmla="*/ 8227 h 12980"/>
              <a:gd name="connsiteX69" fmla="*/ 588 w 5664"/>
              <a:gd name="connsiteY69" fmla="*/ 7919 h 12980"/>
              <a:gd name="connsiteX70" fmla="*/ 526 w 5664"/>
              <a:gd name="connsiteY70" fmla="*/ 7588 h 12980"/>
              <a:gd name="connsiteX71" fmla="*/ 399 w 5664"/>
              <a:gd name="connsiteY71" fmla="*/ 6926 h 12980"/>
              <a:gd name="connsiteX72" fmla="*/ 337 w 5664"/>
              <a:gd name="connsiteY72" fmla="*/ 6452 h 12980"/>
              <a:gd name="connsiteX73" fmla="*/ 226 w 5664"/>
              <a:gd name="connsiteY73" fmla="*/ 6232 h 12980"/>
              <a:gd name="connsiteX74" fmla="*/ 226 w 5664"/>
              <a:gd name="connsiteY74" fmla="*/ 5790 h 12980"/>
              <a:gd name="connsiteX75" fmla="*/ 133 w 5664"/>
              <a:gd name="connsiteY75" fmla="*/ 5522 h 12980"/>
              <a:gd name="connsiteX76" fmla="*/ 133 w 5664"/>
              <a:gd name="connsiteY76" fmla="*/ 5160 h 12980"/>
              <a:gd name="connsiteX77" fmla="*/ 22 w 5664"/>
              <a:gd name="connsiteY77" fmla="*/ 4939 h 12980"/>
              <a:gd name="connsiteX78" fmla="*/ 22 w 5664"/>
              <a:gd name="connsiteY78" fmla="*/ 4577 h 12980"/>
              <a:gd name="connsiteX79" fmla="*/ 22 w 5664"/>
              <a:gd name="connsiteY79" fmla="*/ 4577 h 12980"/>
              <a:gd name="connsiteX80" fmla="*/ 29 w 5664"/>
              <a:gd name="connsiteY80" fmla="*/ 4548 h 12980"/>
              <a:gd name="connsiteX81" fmla="*/ 35 w 5664"/>
              <a:gd name="connsiteY81" fmla="*/ 4519 h 12980"/>
              <a:gd name="connsiteX82" fmla="*/ 39 w 5664"/>
              <a:gd name="connsiteY82" fmla="*/ 4483 h 12980"/>
              <a:gd name="connsiteX83" fmla="*/ 42 w 5664"/>
              <a:gd name="connsiteY83" fmla="*/ 4446 h 12980"/>
              <a:gd name="connsiteX84" fmla="*/ 43 w 5664"/>
              <a:gd name="connsiteY84" fmla="*/ 4428 h 12980"/>
              <a:gd name="connsiteX85" fmla="*/ 42 w 5664"/>
              <a:gd name="connsiteY85" fmla="*/ 4410 h 12980"/>
              <a:gd name="connsiteX86" fmla="*/ 39 w 5664"/>
              <a:gd name="connsiteY86" fmla="*/ 4394 h 12980"/>
              <a:gd name="connsiteX87" fmla="*/ 35 w 5664"/>
              <a:gd name="connsiteY87" fmla="*/ 4378 h 12980"/>
              <a:gd name="connsiteX88" fmla="*/ 29 w 5664"/>
              <a:gd name="connsiteY88" fmla="*/ 4366 h 12980"/>
              <a:gd name="connsiteX89" fmla="*/ 22 w 5664"/>
              <a:gd name="connsiteY89" fmla="*/ 4355 h 12980"/>
              <a:gd name="connsiteX90" fmla="*/ 22 w 5664"/>
              <a:gd name="connsiteY90" fmla="*/ 4355 h 12980"/>
              <a:gd name="connsiteX91" fmla="*/ 17 w 5664"/>
              <a:gd name="connsiteY91" fmla="*/ 4351 h 12980"/>
              <a:gd name="connsiteX92" fmla="*/ 14 w 5664"/>
              <a:gd name="connsiteY92" fmla="*/ 4345 h 12980"/>
              <a:gd name="connsiteX93" fmla="*/ 9 w 5664"/>
              <a:gd name="connsiteY93" fmla="*/ 4330 h 12980"/>
              <a:gd name="connsiteX94" fmla="*/ 4 w 5664"/>
              <a:gd name="connsiteY94" fmla="*/ 4313 h 12980"/>
              <a:gd name="connsiteX95" fmla="*/ 1 w 5664"/>
              <a:gd name="connsiteY95" fmla="*/ 4294 h 12980"/>
              <a:gd name="connsiteX96" fmla="*/ 0 w 5664"/>
              <a:gd name="connsiteY96" fmla="*/ 4273 h 12980"/>
              <a:gd name="connsiteX97" fmla="*/ 1 w 5664"/>
              <a:gd name="connsiteY97" fmla="*/ 4250 h 12980"/>
              <a:gd name="connsiteX98" fmla="*/ 4 w 5664"/>
              <a:gd name="connsiteY98" fmla="*/ 4203 h 12980"/>
              <a:gd name="connsiteX99" fmla="*/ 9 w 5664"/>
              <a:gd name="connsiteY99" fmla="*/ 4160 h 12980"/>
              <a:gd name="connsiteX100" fmla="*/ 14 w 5664"/>
              <a:gd name="connsiteY100" fmla="*/ 4123 h 12980"/>
              <a:gd name="connsiteX101" fmla="*/ 22 w 5664"/>
              <a:gd name="connsiteY101" fmla="*/ 4088 h 12980"/>
              <a:gd name="connsiteX102" fmla="*/ 0 w 5664"/>
              <a:gd name="connsiteY102" fmla="*/ 3945 h 12980"/>
              <a:gd name="connsiteX0" fmla="*/ 2708 w 5664"/>
              <a:gd name="connsiteY0" fmla="*/ 20 h 12980"/>
              <a:gd name="connsiteX1" fmla="*/ 2708 w 5664"/>
              <a:gd name="connsiteY1" fmla="*/ 20 h 12980"/>
              <a:gd name="connsiteX2" fmla="*/ 2949 w 5664"/>
              <a:gd name="connsiteY2" fmla="*/ 248 h 12980"/>
              <a:gd name="connsiteX3" fmla="*/ 3070 w 5664"/>
              <a:gd name="connsiteY3" fmla="*/ 378 h 12980"/>
              <a:gd name="connsiteX4" fmla="*/ 3103 w 5664"/>
              <a:gd name="connsiteY4" fmla="*/ 446 h 12980"/>
              <a:gd name="connsiteX5" fmla="*/ 3338 w 5664"/>
              <a:gd name="connsiteY5" fmla="*/ 650 h 12980"/>
              <a:gd name="connsiteX6" fmla="*/ 3622 w 5664"/>
              <a:gd name="connsiteY6" fmla="*/ 760 h 12980"/>
              <a:gd name="connsiteX7" fmla="*/ 3622 w 5664"/>
              <a:gd name="connsiteY7" fmla="*/ 855 h 12980"/>
              <a:gd name="connsiteX8" fmla="*/ 3748 w 5664"/>
              <a:gd name="connsiteY8" fmla="*/ 903 h 12980"/>
              <a:gd name="connsiteX9" fmla="*/ 3906 w 5664"/>
              <a:gd name="connsiteY9" fmla="*/ 1028 h 12980"/>
              <a:gd name="connsiteX10" fmla="*/ 4009 w 5664"/>
              <a:gd name="connsiteY10" fmla="*/ 1142 h 12980"/>
              <a:gd name="connsiteX11" fmla="*/ 4072 w 5664"/>
              <a:gd name="connsiteY11" fmla="*/ 1379 h 12980"/>
              <a:gd name="connsiteX12" fmla="*/ 4213 w 5664"/>
              <a:gd name="connsiteY12" fmla="*/ 1438 h 12980"/>
              <a:gd name="connsiteX13" fmla="*/ 4249 w 5664"/>
              <a:gd name="connsiteY13" fmla="*/ 1592 h 12980"/>
              <a:gd name="connsiteX14" fmla="*/ 4391 w 5664"/>
              <a:gd name="connsiteY14" fmla="*/ 1841 h 12980"/>
              <a:gd name="connsiteX15" fmla="*/ 4581 w 5664"/>
              <a:gd name="connsiteY15" fmla="*/ 2029 h 12980"/>
              <a:gd name="connsiteX16" fmla="*/ 4604 w 5664"/>
              <a:gd name="connsiteY16" fmla="*/ 2350 h 12980"/>
              <a:gd name="connsiteX17" fmla="*/ 4722 w 5664"/>
              <a:gd name="connsiteY17" fmla="*/ 2550 h 12980"/>
              <a:gd name="connsiteX18" fmla="*/ 5018 w 5664"/>
              <a:gd name="connsiteY18" fmla="*/ 2705 h 12980"/>
              <a:gd name="connsiteX19" fmla="*/ 5112 w 5664"/>
              <a:gd name="connsiteY19" fmla="*/ 2823 h 12980"/>
              <a:gd name="connsiteX20" fmla="*/ 5159 w 5664"/>
              <a:gd name="connsiteY20" fmla="*/ 2964 h 12980"/>
              <a:gd name="connsiteX21" fmla="*/ 5243 w 5664"/>
              <a:gd name="connsiteY21" fmla="*/ 3047 h 12980"/>
              <a:gd name="connsiteX22" fmla="*/ 5432 w 5664"/>
              <a:gd name="connsiteY22" fmla="*/ 3308 h 12980"/>
              <a:gd name="connsiteX23" fmla="*/ 5523 w 5664"/>
              <a:gd name="connsiteY23" fmla="*/ 3583 h 12980"/>
              <a:gd name="connsiteX24" fmla="*/ 5585 w 5664"/>
              <a:gd name="connsiteY24" fmla="*/ 3662 h 12980"/>
              <a:gd name="connsiteX25" fmla="*/ 5606 w 5664"/>
              <a:gd name="connsiteY25" fmla="*/ 3745 h 12980"/>
              <a:gd name="connsiteX26" fmla="*/ 5664 w 5664"/>
              <a:gd name="connsiteY26" fmla="*/ 3883 h 12980"/>
              <a:gd name="connsiteX27" fmla="*/ 5664 w 5664"/>
              <a:gd name="connsiteY27" fmla="*/ 4182 h 12980"/>
              <a:gd name="connsiteX28" fmla="*/ 5664 w 5664"/>
              <a:gd name="connsiteY28" fmla="*/ 4371 h 12980"/>
              <a:gd name="connsiteX29" fmla="*/ 5491 w 5664"/>
              <a:gd name="connsiteY29" fmla="*/ 4773 h 12980"/>
              <a:gd name="connsiteX30" fmla="*/ 5585 w 5664"/>
              <a:gd name="connsiteY30" fmla="*/ 5269 h 12980"/>
              <a:gd name="connsiteX31" fmla="*/ 5523 w 5664"/>
              <a:gd name="connsiteY31" fmla="*/ 5428 h 12980"/>
              <a:gd name="connsiteX32" fmla="*/ 5539 w 5664"/>
              <a:gd name="connsiteY32" fmla="*/ 5633 h 12980"/>
              <a:gd name="connsiteX33" fmla="*/ 5443 w 5664"/>
              <a:gd name="connsiteY33" fmla="*/ 6216 h 12980"/>
              <a:gd name="connsiteX34" fmla="*/ 5318 w 5664"/>
              <a:gd name="connsiteY34" fmla="*/ 7162 h 12980"/>
              <a:gd name="connsiteX35" fmla="*/ 5096 w 5664"/>
              <a:gd name="connsiteY35" fmla="*/ 7462 h 12980"/>
              <a:gd name="connsiteX36" fmla="*/ 4923 w 5664"/>
              <a:gd name="connsiteY36" fmla="*/ 7997 h 12980"/>
              <a:gd name="connsiteX37" fmla="*/ 4779 w 5664"/>
              <a:gd name="connsiteY37" fmla="*/ 8297 h 12980"/>
              <a:gd name="connsiteX38" fmla="*/ 4685 w 5664"/>
              <a:gd name="connsiteY38" fmla="*/ 8629 h 12980"/>
              <a:gd name="connsiteX39" fmla="*/ 4669 w 5664"/>
              <a:gd name="connsiteY39" fmla="*/ 8991 h 12980"/>
              <a:gd name="connsiteX40" fmla="*/ 4479 w 5664"/>
              <a:gd name="connsiteY40" fmla="*/ 9323 h 12980"/>
              <a:gd name="connsiteX41" fmla="*/ 4495 w 5664"/>
              <a:gd name="connsiteY41" fmla="*/ 9433 h 12980"/>
              <a:gd name="connsiteX42" fmla="*/ 4385 w 5664"/>
              <a:gd name="connsiteY42" fmla="*/ 9606 h 12980"/>
              <a:gd name="connsiteX43" fmla="*/ 4290 w 5664"/>
              <a:gd name="connsiteY43" fmla="*/ 9953 h 12980"/>
              <a:gd name="connsiteX44" fmla="*/ 4290 w 5664"/>
              <a:gd name="connsiteY44" fmla="*/ 10222 h 12980"/>
              <a:gd name="connsiteX45" fmla="*/ 4322 w 5664"/>
              <a:gd name="connsiteY45" fmla="*/ 10568 h 12980"/>
              <a:gd name="connsiteX46" fmla="*/ 4164 w 5664"/>
              <a:gd name="connsiteY46" fmla="*/ 10773 h 12980"/>
              <a:gd name="connsiteX47" fmla="*/ 4053 w 5664"/>
              <a:gd name="connsiteY47" fmla="*/ 11105 h 12980"/>
              <a:gd name="connsiteX48" fmla="*/ 3801 w 5664"/>
              <a:gd name="connsiteY48" fmla="*/ 11387 h 12980"/>
              <a:gd name="connsiteX49" fmla="*/ 3739 w 5664"/>
              <a:gd name="connsiteY49" fmla="*/ 11672 h 12980"/>
              <a:gd name="connsiteX50" fmla="*/ 3599 w 5664"/>
              <a:gd name="connsiteY50" fmla="*/ 11956 h 12980"/>
              <a:gd name="connsiteX51" fmla="*/ 3536 w 5664"/>
              <a:gd name="connsiteY51" fmla="*/ 12176 h 12980"/>
              <a:gd name="connsiteX52" fmla="*/ 3505 w 5664"/>
              <a:gd name="connsiteY52" fmla="*/ 12554 h 12980"/>
              <a:gd name="connsiteX53" fmla="*/ 3276 w 5664"/>
              <a:gd name="connsiteY53" fmla="*/ 12728 h 12980"/>
              <a:gd name="connsiteX54" fmla="*/ 3048 w 5664"/>
              <a:gd name="connsiteY54" fmla="*/ 12886 h 12980"/>
              <a:gd name="connsiteX55" fmla="*/ 2812 w 5664"/>
              <a:gd name="connsiteY55" fmla="*/ 12980 h 12980"/>
              <a:gd name="connsiteX56" fmla="*/ 2464 w 5664"/>
              <a:gd name="connsiteY56" fmla="*/ 12980 h 12980"/>
              <a:gd name="connsiteX57" fmla="*/ 2150 w 5664"/>
              <a:gd name="connsiteY57" fmla="*/ 12697 h 12980"/>
              <a:gd name="connsiteX58" fmla="*/ 1991 w 5664"/>
              <a:gd name="connsiteY58" fmla="*/ 12413 h 12980"/>
              <a:gd name="connsiteX59" fmla="*/ 1944 w 5664"/>
              <a:gd name="connsiteY59" fmla="*/ 12145 h 12980"/>
              <a:gd name="connsiteX60" fmla="*/ 1637 w 5664"/>
              <a:gd name="connsiteY60" fmla="*/ 11845 h 12980"/>
              <a:gd name="connsiteX61" fmla="*/ 1503 w 5664"/>
              <a:gd name="connsiteY61" fmla="*/ 11627 h 12980"/>
              <a:gd name="connsiteX62" fmla="*/ 1543 w 5664"/>
              <a:gd name="connsiteY62" fmla="*/ 11396 h 12980"/>
              <a:gd name="connsiteX63" fmla="*/ 1354 w 5664"/>
              <a:gd name="connsiteY63" fmla="*/ 10875 h 12980"/>
              <a:gd name="connsiteX64" fmla="*/ 1154 w 5664"/>
              <a:gd name="connsiteY64" fmla="*/ 10079 h 12980"/>
              <a:gd name="connsiteX65" fmla="*/ 1211 w 5664"/>
              <a:gd name="connsiteY65" fmla="*/ 9480 h 12980"/>
              <a:gd name="connsiteX66" fmla="*/ 933 w 5664"/>
              <a:gd name="connsiteY66" fmla="*/ 8912 h 12980"/>
              <a:gd name="connsiteX67" fmla="*/ 885 w 5664"/>
              <a:gd name="connsiteY67" fmla="*/ 8534 h 12980"/>
              <a:gd name="connsiteX68" fmla="*/ 857 w 5664"/>
              <a:gd name="connsiteY68" fmla="*/ 8227 h 12980"/>
              <a:gd name="connsiteX69" fmla="*/ 588 w 5664"/>
              <a:gd name="connsiteY69" fmla="*/ 7919 h 12980"/>
              <a:gd name="connsiteX70" fmla="*/ 526 w 5664"/>
              <a:gd name="connsiteY70" fmla="*/ 7588 h 12980"/>
              <a:gd name="connsiteX71" fmla="*/ 399 w 5664"/>
              <a:gd name="connsiteY71" fmla="*/ 6926 h 12980"/>
              <a:gd name="connsiteX72" fmla="*/ 337 w 5664"/>
              <a:gd name="connsiteY72" fmla="*/ 6452 h 12980"/>
              <a:gd name="connsiteX73" fmla="*/ 226 w 5664"/>
              <a:gd name="connsiteY73" fmla="*/ 6232 h 12980"/>
              <a:gd name="connsiteX74" fmla="*/ 226 w 5664"/>
              <a:gd name="connsiteY74" fmla="*/ 5790 h 12980"/>
              <a:gd name="connsiteX75" fmla="*/ 133 w 5664"/>
              <a:gd name="connsiteY75" fmla="*/ 5522 h 12980"/>
              <a:gd name="connsiteX76" fmla="*/ 133 w 5664"/>
              <a:gd name="connsiteY76" fmla="*/ 5160 h 12980"/>
              <a:gd name="connsiteX77" fmla="*/ 22 w 5664"/>
              <a:gd name="connsiteY77" fmla="*/ 4939 h 12980"/>
              <a:gd name="connsiteX78" fmla="*/ 22 w 5664"/>
              <a:gd name="connsiteY78" fmla="*/ 4577 h 12980"/>
              <a:gd name="connsiteX79" fmla="*/ 22 w 5664"/>
              <a:gd name="connsiteY79" fmla="*/ 4577 h 12980"/>
              <a:gd name="connsiteX80" fmla="*/ 29 w 5664"/>
              <a:gd name="connsiteY80" fmla="*/ 4548 h 12980"/>
              <a:gd name="connsiteX81" fmla="*/ 35 w 5664"/>
              <a:gd name="connsiteY81" fmla="*/ 4519 h 12980"/>
              <a:gd name="connsiteX82" fmla="*/ 39 w 5664"/>
              <a:gd name="connsiteY82" fmla="*/ 4483 h 12980"/>
              <a:gd name="connsiteX83" fmla="*/ 42 w 5664"/>
              <a:gd name="connsiteY83" fmla="*/ 4446 h 12980"/>
              <a:gd name="connsiteX84" fmla="*/ 43 w 5664"/>
              <a:gd name="connsiteY84" fmla="*/ 4428 h 12980"/>
              <a:gd name="connsiteX85" fmla="*/ 42 w 5664"/>
              <a:gd name="connsiteY85" fmla="*/ 4410 h 12980"/>
              <a:gd name="connsiteX86" fmla="*/ 39 w 5664"/>
              <a:gd name="connsiteY86" fmla="*/ 4394 h 12980"/>
              <a:gd name="connsiteX87" fmla="*/ 35 w 5664"/>
              <a:gd name="connsiteY87" fmla="*/ 4378 h 12980"/>
              <a:gd name="connsiteX88" fmla="*/ 29 w 5664"/>
              <a:gd name="connsiteY88" fmla="*/ 4366 h 12980"/>
              <a:gd name="connsiteX89" fmla="*/ 22 w 5664"/>
              <a:gd name="connsiteY89" fmla="*/ 4355 h 12980"/>
              <a:gd name="connsiteX90" fmla="*/ 22 w 5664"/>
              <a:gd name="connsiteY90" fmla="*/ 4355 h 12980"/>
              <a:gd name="connsiteX91" fmla="*/ 17 w 5664"/>
              <a:gd name="connsiteY91" fmla="*/ 4351 h 12980"/>
              <a:gd name="connsiteX92" fmla="*/ 14 w 5664"/>
              <a:gd name="connsiteY92" fmla="*/ 4345 h 12980"/>
              <a:gd name="connsiteX93" fmla="*/ 9 w 5664"/>
              <a:gd name="connsiteY93" fmla="*/ 4330 h 12980"/>
              <a:gd name="connsiteX94" fmla="*/ 4 w 5664"/>
              <a:gd name="connsiteY94" fmla="*/ 4313 h 12980"/>
              <a:gd name="connsiteX95" fmla="*/ 1 w 5664"/>
              <a:gd name="connsiteY95" fmla="*/ 4294 h 12980"/>
              <a:gd name="connsiteX96" fmla="*/ 0 w 5664"/>
              <a:gd name="connsiteY96" fmla="*/ 4273 h 12980"/>
              <a:gd name="connsiteX97" fmla="*/ 1 w 5664"/>
              <a:gd name="connsiteY97" fmla="*/ 4250 h 12980"/>
              <a:gd name="connsiteX98" fmla="*/ 4 w 5664"/>
              <a:gd name="connsiteY98" fmla="*/ 4203 h 12980"/>
              <a:gd name="connsiteX99" fmla="*/ 9 w 5664"/>
              <a:gd name="connsiteY99" fmla="*/ 4160 h 12980"/>
              <a:gd name="connsiteX100" fmla="*/ 14 w 5664"/>
              <a:gd name="connsiteY100" fmla="*/ 4123 h 12980"/>
              <a:gd name="connsiteX101" fmla="*/ 22 w 5664"/>
              <a:gd name="connsiteY101" fmla="*/ 4088 h 12980"/>
              <a:gd name="connsiteX102" fmla="*/ 0 w 5664"/>
              <a:gd name="connsiteY102" fmla="*/ 3945 h 12980"/>
              <a:gd name="connsiteX103" fmla="*/ 2708 w 5664"/>
              <a:gd name="connsiteY103" fmla="*/ 20 h 12980"/>
              <a:gd name="connsiteX0" fmla="*/ 0 w 5664"/>
              <a:gd name="connsiteY0" fmla="*/ 3945 h 12980"/>
              <a:gd name="connsiteX1" fmla="*/ 2708 w 5664"/>
              <a:gd name="connsiteY1" fmla="*/ 20 h 12980"/>
              <a:gd name="connsiteX2" fmla="*/ 2949 w 5664"/>
              <a:gd name="connsiteY2" fmla="*/ 248 h 12980"/>
              <a:gd name="connsiteX3" fmla="*/ 3070 w 5664"/>
              <a:gd name="connsiteY3" fmla="*/ 378 h 12980"/>
              <a:gd name="connsiteX4" fmla="*/ 3103 w 5664"/>
              <a:gd name="connsiteY4" fmla="*/ 446 h 12980"/>
              <a:gd name="connsiteX5" fmla="*/ 3338 w 5664"/>
              <a:gd name="connsiteY5" fmla="*/ 650 h 12980"/>
              <a:gd name="connsiteX6" fmla="*/ 3622 w 5664"/>
              <a:gd name="connsiteY6" fmla="*/ 760 h 12980"/>
              <a:gd name="connsiteX7" fmla="*/ 3622 w 5664"/>
              <a:gd name="connsiteY7" fmla="*/ 855 h 12980"/>
              <a:gd name="connsiteX8" fmla="*/ 3748 w 5664"/>
              <a:gd name="connsiteY8" fmla="*/ 903 h 12980"/>
              <a:gd name="connsiteX9" fmla="*/ 3906 w 5664"/>
              <a:gd name="connsiteY9" fmla="*/ 1028 h 12980"/>
              <a:gd name="connsiteX10" fmla="*/ 4009 w 5664"/>
              <a:gd name="connsiteY10" fmla="*/ 1142 h 12980"/>
              <a:gd name="connsiteX11" fmla="*/ 4072 w 5664"/>
              <a:gd name="connsiteY11" fmla="*/ 1379 h 12980"/>
              <a:gd name="connsiteX12" fmla="*/ 4213 w 5664"/>
              <a:gd name="connsiteY12" fmla="*/ 1438 h 12980"/>
              <a:gd name="connsiteX13" fmla="*/ 4249 w 5664"/>
              <a:gd name="connsiteY13" fmla="*/ 1592 h 12980"/>
              <a:gd name="connsiteX14" fmla="*/ 4391 w 5664"/>
              <a:gd name="connsiteY14" fmla="*/ 1841 h 12980"/>
              <a:gd name="connsiteX15" fmla="*/ 4581 w 5664"/>
              <a:gd name="connsiteY15" fmla="*/ 2029 h 12980"/>
              <a:gd name="connsiteX16" fmla="*/ 4604 w 5664"/>
              <a:gd name="connsiteY16" fmla="*/ 2350 h 12980"/>
              <a:gd name="connsiteX17" fmla="*/ 4722 w 5664"/>
              <a:gd name="connsiteY17" fmla="*/ 2550 h 12980"/>
              <a:gd name="connsiteX18" fmla="*/ 5018 w 5664"/>
              <a:gd name="connsiteY18" fmla="*/ 2705 h 12980"/>
              <a:gd name="connsiteX19" fmla="*/ 5112 w 5664"/>
              <a:gd name="connsiteY19" fmla="*/ 2823 h 12980"/>
              <a:gd name="connsiteX20" fmla="*/ 5159 w 5664"/>
              <a:gd name="connsiteY20" fmla="*/ 2964 h 12980"/>
              <a:gd name="connsiteX21" fmla="*/ 5243 w 5664"/>
              <a:gd name="connsiteY21" fmla="*/ 3047 h 12980"/>
              <a:gd name="connsiteX22" fmla="*/ 5432 w 5664"/>
              <a:gd name="connsiteY22" fmla="*/ 3308 h 12980"/>
              <a:gd name="connsiteX23" fmla="*/ 5523 w 5664"/>
              <a:gd name="connsiteY23" fmla="*/ 3583 h 12980"/>
              <a:gd name="connsiteX24" fmla="*/ 5585 w 5664"/>
              <a:gd name="connsiteY24" fmla="*/ 3662 h 12980"/>
              <a:gd name="connsiteX25" fmla="*/ 5606 w 5664"/>
              <a:gd name="connsiteY25" fmla="*/ 3745 h 12980"/>
              <a:gd name="connsiteX26" fmla="*/ 5664 w 5664"/>
              <a:gd name="connsiteY26" fmla="*/ 3883 h 12980"/>
              <a:gd name="connsiteX27" fmla="*/ 5664 w 5664"/>
              <a:gd name="connsiteY27" fmla="*/ 4182 h 12980"/>
              <a:gd name="connsiteX28" fmla="*/ 5664 w 5664"/>
              <a:gd name="connsiteY28" fmla="*/ 4371 h 12980"/>
              <a:gd name="connsiteX29" fmla="*/ 5491 w 5664"/>
              <a:gd name="connsiteY29" fmla="*/ 4773 h 12980"/>
              <a:gd name="connsiteX30" fmla="*/ 5585 w 5664"/>
              <a:gd name="connsiteY30" fmla="*/ 5269 h 12980"/>
              <a:gd name="connsiteX31" fmla="*/ 5523 w 5664"/>
              <a:gd name="connsiteY31" fmla="*/ 5428 h 12980"/>
              <a:gd name="connsiteX32" fmla="*/ 5539 w 5664"/>
              <a:gd name="connsiteY32" fmla="*/ 5633 h 12980"/>
              <a:gd name="connsiteX33" fmla="*/ 5443 w 5664"/>
              <a:gd name="connsiteY33" fmla="*/ 6216 h 12980"/>
              <a:gd name="connsiteX34" fmla="*/ 5318 w 5664"/>
              <a:gd name="connsiteY34" fmla="*/ 7162 h 12980"/>
              <a:gd name="connsiteX35" fmla="*/ 5096 w 5664"/>
              <a:gd name="connsiteY35" fmla="*/ 7462 h 12980"/>
              <a:gd name="connsiteX36" fmla="*/ 4923 w 5664"/>
              <a:gd name="connsiteY36" fmla="*/ 7997 h 12980"/>
              <a:gd name="connsiteX37" fmla="*/ 4779 w 5664"/>
              <a:gd name="connsiteY37" fmla="*/ 8297 h 12980"/>
              <a:gd name="connsiteX38" fmla="*/ 4685 w 5664"/>
              <a:gd name="connsiteY38" fmla="*/ 8629 h 12980"/>
              <a:gd name="connsiteX39" fmla="*/ 4669 w 5664"/>
              <a:gd name="connsiteY39" fmla="*/ 8991 h 12980"/>
              <a:gd name="connsiteX40" fmla="*/ 4479 w 5664"/>
              <a:gd name="connsiteY40" fmla="*/ 9323 h 12980"/>
              <a:gd name="connsiteX41" fmla="*/ 4495 w 5664"/>
              <a:gd name="connsiteY41" fmla="*/ 9433 h 12980"/>
              <a:gd name="connsiteX42" fmla="*/ 4385 w 5664"/>
              <a:gd name="connsiteY42" fmla="*/ 9606 h 12980"/>
              <a:gd name="connsiteX43" fmla="*/ 4290 w 5664"/>
              <a:gd name="connsiteY43" fmla="*/ 9953 h 12980"/>
              <a:gd name="connsiteX44" fmla="*/ 4290 w 5664"/>
              <a:gd name="connsiteY44" fmla="*/ 10222 h 12980"/>
              <a:gd name="connsiteX45" fmla="*/ 4322 w 5664"/>
              <a:gd name="connsiteY45" fmla="*/ 10568 h 12980"/>
              <a:gd name="connsiteX46" fmla="*/ 4164 w 5664"/>
              <a:gd name="connsiteY46" fmla="*/ 10773 h 12980"/>
              <a:gd name="connsiteX47" fmla="*/ 4053 w 5664"/>
              <a:gd name="connsiteY47" fmla="*/ 11105 h 12980"/>
              <a:gd name="connsiteX48" fmla="*/ 3801 w 5664"/>
              <a:gd name="connsiteY48" fmla="*/ 11387 h 12980"/>
              <a:gd name="connsiteX49" fmla="*/ 3739 w 5664"/>
              <a:gd name="connsiteY49" fmla="*/ 11672 h 12980"/>
              <a:gd name="connsiteX50" fmla="*/ 3599 w 5664"/>
              <a:gd name="connsiteY50" fmla="*/ 11956 h 12980"/>
              <a:gd name="connsiteX51" fmla="*/ 3536 w 5664"/>
              <a:gd name="connsiteY51" fmla="*/ 12176 h 12980"/>
              <a:gd name="connsiteX52" fmla="*/ 3505 w 5664"/>
              <a:gd name="connsiteY52" fmla="*/ 12554 h 12980"/>
              <a:gd name="connsiteX53" fmla="*/ 3276 w 5664"/>
              <a:gd name="connsiteY53" fmla="*/ 12728 h 12980"/>
              <a:gd name="connsiteX54" fmla="*/ 3048 w 5664"/>
              <a:gd name="connsiteY54" fmla="*/ 12886 h 12980"/>
              <a:gd name="connsiteX55" fmla="*/ 2812 w 5664"/>
              <a:gd name="connsiteY55" fmla="*/ 12980 h 12980"/>
              <a:gd name="connsiteX56" fmla="*/ 2464 w 5664"/>
              <a:gd name="connsiteY56" fmla="*/ 12980 h 12980"/>
              <a:gd name="connsiteX57" fmla="*/ 2150 w 5664"/>
              <a:gd name="connsiteY57" fmla="*/ 12697 h 12980"/>
              <a:gd name="connsiteX58" fmla="*/ 1991 w 5664"/>
              <a:gd name="connsiteY58" fmla="*/ 12413 h 12980"/>
              <a:gd name="connsiteX59" fmla="*/ 1944 w 5664"/>
              <a:gd name="connsiteY59" fmla="*/ 12145 h 12980"/>
              <a:gd name="connsiteX60" fmla="*/ 1637 w 5664"/>
              <a:gd name="connsiteY60" fmla="*/ 11845 h 12980"/>
              <a:gd name="connsiteX61" fmla="*/ 1503 w 5664"/>
              <a:gd name="connsiteY61" fmla="*/ 11627 h 12980"/>
              <a:gd name="connsiteX62" fmla="*/ 1543 w 5664"/>
              <a:gd name="connsiteY62" fmla="*/ 11396 h 12980"/>
              <a:gd name="connsiteX63" fmla="*/ 1354 w 5664"/>
              <a:gd name="connsiteY63" fmla="*/ 10875 h 12980"/>
              <a:gd name="connsiteX64" fmla="*/ 1154 w 5664"/>
              <a:gd name="connsiteY64" fmla="*/ 10079 h 12980"/>
              <a:gd name="connsiteX65" fmla="*/ 1211 w 5664"/>
              <a:gd name="connsiteY65" fmla="*/ 9480 h 12980"/>
              <a:gd name="connsiteX66" fmla="*/ 933 w 5664"/>
              <a:gd name="connsiteY66" fmla="*/ 8912 h 12980"/>
              <a:gd name="connsiteX67" fmla="*/ 885 w 5664"/>
              <a:gd name="connsiteY67" fmla="*/ 8534 h 12980"/>
              <a:gd name="connsiteX68" fmla="*/ 857 w 5664"/>
              <a:gd name="connsiteY68" fmla="*/ 8227 h 12980"/>
              <a:gd name="connsiteX69" fmla="*/ 588 w 5664"/>
              <a:gd name="connsiteY69" fmla="*/ 7919 h 12980"/>
              <a:gd name="connsiteX70" fmla="*/ 526 w 5664"/>
              <a:gd name="connsiteY70" fmla="*/ 7588 h 12980"/>
              <a:gd name="connsiteX71" fmla="*/ 399 w 5664"/>
              <a:gd name="connsiteY71" fmla="*/ 6926 h 12980"/>
              <a:gd name="connsiteX72" fmla="*/ 337 w 5664"/>
              <a:gd name="connsiteY72" fmla="*/ 6452 h 12980"/>
              <a:gd name="connsiteX73" fmla="*/ 226 w 5664"/>
              <a:gd name="connsiteY73" fmla="*/ 6232 h 12980"/>
              <a:gd name="connsiteX74" fmla="*/ 226 w 5664"/>
              <a:gd name="connsiteY74" fmla="*/ 5790 h 12980"/>
              <a:gd name="connsiteX75" fmla="*/ 133 w 5664"/>
              <a:gd name="connsiteY75" fmla="*/ 5522 h 12980"/>
              <a:gd name="connsiteX76" fmla="*/ 133 w 5664"/>
              <a:gd name="connsiteY76" fmla="*/ 5160 h 12980"/>
              <a:gd name="connsiteX77" fmla="*/ 22 w 5664"/>
              <a:gd name="connsiteY77" fmla="*/ 4939 h 12980"/>
              <a:gd name="connsiteX78" fmla="*/ 22 w 5664"/>
              <a:gd name="connsiteY78" fmla="*/ 4577 h 12980"/>
              <a:gd name="connsiteX79" fmla="*/ 22 w 5664"/>
              <a:gd name="connsiteY79" fmla="*/ 4577 h 12980"/>
              <a:gd name="connsiteX80" fmla="*/ 29 w 5664"/>
              <a:gd name="connsiteY80" fmla="*/ 4548 h 12980"/>
              <a:gd name="connsiteX81" fmla="*/ 35 w 5664"/>
              <a:gd name="connsiteY81" fmla="*/ 4519 h 12980"/>
              <a:gd name="connsiteX82" fmla="*/ 39 w 5664"/>
              <a:gd name="connsiteY82" fmla="*/ 4483 h 12980"/>
              <a:gd name="connsiteX83" fmla="*/ 42 w 5664"/>
              <a:gd name="connsiteY83" fmla="*/ 4446 h 12980"/>
              <a:gd name="connsiteX84" fmla="*/ 43 w 5664"/>
              <a:gd name="connsiteY84" fmla="*/ 4428 h 12980"/>
              <a:gd name="connsiteX85" fmla="*/ 42 w 5664"/>
              <a:gd name="connsiteY85" fmla="*/ 4410 h 12980"/>
              <a:gd name="connsiteX86" fmla="*/ 39 w 5664"/>
              <a:gd name="connsiteY86" fmla="*/ 4394 h 12980"/>
              <a:gd name="connsiteX87" fmla="*/ 35 w 5664"/>
              <a:gd name="connsiteY87" fmla="*/ 4378 h 12980"/>
              <a:gd name="connsiteX88" fmla="*/ 29 w 5664"/>
              <a:gd name="connsiteY88" fmla="*/ 4366 h 12980"/>
              <a:gd name="connsiteX89" fmla="*/ 22 w 5664"/>
              <a:gd name="connsiteY89" fmla="*/ 4355 h 12980"/>
              <a:gd name="connsiteX90" fmla="*/ 22 w 5664"/>
              <a:gd name="connsiteY90" fmla="*/ 4355 h 12980"/>
              <a:gd name="connsiteX91" fmla="*/ 17 w 5664"/>
              <a:gd name="connsiteY91" fmla="*/ 4351 h 12980"/>
              <a:gd name="connsiteX92" fmla="*/ 14 w 5664"/>
              <a:gd name="connsiteY92" fmla="*/ 4345 h 12980"/>
              <a:gd name="connsiteX93" fmla="*/ 9 w 5664"/>
              <a:gd name="connsiteY93" fmla="*/ 4330 h 12980"/>
              <a:gd name="connsiteX94" fmla="*/ 4 w 5664"/>
              <a:gd name="connsiteY94" fmla="*/ 4313 h 12980"/>
              <a:gd name="connsiteX95" fmla="*/ 1 w 5664"/>
              <a:gd name="connsiteY95" fmla="*/ 4294 h 12980"/>
              <a:gd name="connsiteX96" fmla="*/ 0 w 5664"/>
              <a:gd name="connsiteY96" fmla="*/ 4273 h 12980"/>
              <a:gd name="connsiteX97" fmla="*/ 1 w 5664"/>
              <a:gd name="connsiteY97" fmla="*/ 4250 h 12980"/>
              <a:gd name="connsiteX98" fmla="*/ 4 w 5664"/>
              <a:gd name="connsiteY98" fmla="*/ 4203 h 12980"/>
              <a:gd name="connsiteX99" fmla="*/ 9 w 5664"/>
              <a:gd name="connsiteY99" fmla="*/ 4160 h 12980"/>
              <a:gd name="connsiteX100" fmla="*/ 14 w 5664"/>
              <a:gd name="connsiteY100" fmla="*/ 4123 h 12980"/>
              <a:gd name="connsiteX101" fmla="*/ 22 w 5664"/>
              <a:gd name="connsiteY101" fmla="*/ 4088 h 12980"/>
              <a:gd name="connsiteX102" fmla="*/ 0 w 5664"/>
              <a:gd name="connsiteY102" fmla="*/ 3945 h 12980"/>
              <a:gd name="connsiteX0" fmla="*/ 2949 w 5664"/>
              <a:gd name="connsiteY0" fmla="*/ 29 h 12761"/>
              <a:gd name="connsiteX1" fmla="*/ 3070 w 5664"/>
              <a:gd name="connsiteY1" fmla="*/ 159 h 12761"/>
              <a:gd name="connsiteX2" fmla="*/ 3103 w 5664"/>
              <a:gd name="connsiteY2" fmla="*/ 227 h 12761"/>
              <a:gd name="connsiteX3" fmla="*/ 3338 w 5664"/>
              <a:gd name="connsiteY3" fmla="*/ 431 h 12761"/>
              <a:gd name="connsiteX4" fmla="*/ 3622 w 5664"/>
              <a:gd name="connsiteY4" fmla="*/ 541 h 12761"/>
              <a:gd name="connsiteX5" fmla="*/ 3622 w 5664"/>
              <a:gd name="connsiteY5" fmla="*/ 636 h 12761"/>
              <a:gd name="connsiteX6" fmla="*/ 3748 w 5664"/>
              <a:gd name="connsiteY6" fmla="*/ 684 h 12761"/>
              <a:gd name="connsiteX7" fmla="*/ 3906 w 5664"/>
              <a:gd name="connsiteY7" fmla="*/ 809 h 12761"/>
              <a:gd name="connsiteX8" fmla="*/ 4009 w 5664"/>
              <a:gd name="connsiteY8" fmla="*/ 923 h 12761"/>
              <a:gd name="connsiteX9" fmla="*/ 4072 w 5664"/>
              <a:gd name="connsiteY9" fmla="*/ 1160 h 12761"/>
              <a:gd name="connsiteX10" fmla="*/ 4213 w 5664"/>
              <a:gd name="connsiteY10" fmla="*/ 1219 h 12761"/>
              <a:gd name="connsiteX11" fmla="*/ 4249 w 5664"/>
              <a:gd name="connsiteY11" fmla="*/ 1373 h 12761"/>
              <a:gd name="connsiteX12" fmla="*/ 4391 w 5664"/>
              <a:gd name="connsiteY12" fmla="*/ 1622 h 12761"/>
              <a:gd name="connsiteX13" fmla="*/ 4581 w 5664"/>
              <a:gd name="connsiteY13" fmla="*/ 1810 h 12761"/>
              <a:gd name="connsiteX14" fmla="*/ 4604 w 5664"/>
              <a:gd name="connsiteY14" fmla="*/ 2131 h 12761"/>
              <a:gd name="connsiteX15" fmla="*/ 4722 w 5664"/>
              <a:gd name="connsiteY15" fmla="*/ 2331 h 12761"/>
              <a:gd name="connsiteX16" fmla="*/ 5018 w 5664"/>
              <a:gd name="connsiteY16" fmla="*/ 2486 h 12761"/>
              <a:gd name="connsiteX17" fmla="*/ 5112 w 5664"/>
              <a:gd name="connsiteY17" fmla="*/ 2604 h 12761"/>
              <a:gd name="connsiteX18" fmla="*/ 5159 w 5664"/>
              <a:gd name="connsiteY18" fmla="*/ 2745 h 12761"/>
              <a:gd name="connsiteX19" fmla="*/ 5243 w 5664"/>
              <a:gd name="connsiteY19" fmla="*/ 2828 h 12761"/>
              <a:gd name="connsiteX20" fmla="*/ 5432 w 5664"/>
              <a:gd name="connsiteY20" fmla="*/ 3089 h 12761"/>
              <a:gd name="connsiteX21" fmla="*/ 5523 w 5664"/>
              <a:gd name="connsiteY21" fmla="*/ 3364 h 12761"/>
              <a:gd name="connsiteX22" fmla="*/ 5585 w 5664"/>
              <a:gd name="connsiteY22" fmla="*/ 3443 h 12761"/>
              <a:gd name="connsiteX23" fmla="*/ 5606 w 5664"/>
              <a:gd name="connsiteY23" fmla="*/ 3526 h 12761"/>
              <a:gd name="connsiteX24" fmla="*/ 5664 w 5664"/>
              <a:gd name="connsiteY24" fmla="*/ 3664 h 12761"/>
              <a:gd name="connsiteX25" fmla="*/ 5664 w 5664"/>
              <a:gd name="connsiteY25" fmla="*/ 3963 h 12761"/>
              <a:gd name="connsiteX26" fmla="*/ 5664 w 5664"/>
              <a:gd name="connsiteY26" fmla="*/ 4152 h 12761"/>
              <a:gd name="connsiteX27" fmla="*/ 5491 w 5664"/>
              <a:gd name="connsiteY27" fmla="*/ 4554 h 12761"/>
              <a:gd name="connsiteX28" fmla="*/ 5585 w 5664"/>
              <a:gd name="connsiteY28" fmla="*/ 5050 h 12761"/>
              <a:gd name="connsiteX29" fmla="*/ 5523 w 5664"/>
              <a:gd name="connsiteY29" fmla="*/ 5209 h 12761"/>
              <a:gd name="connsiteX30" fmla="*/ 5539 w 5664"/>
              <a:gd name="connsiteY30" fmla="*/ 5414 h 12761"/>
              <a:gd name="connsiteX31" fmla="*/ 5443 w 5664"/>
              <a:gd name="connsiteY31" fmla="*/ 5997 h 12761"/>
              <a:gd name="connsiteX32" fmla="*/ 5318 w 5664"/>
              <a:gd name="connsiteY32" fmla="*/ 6943 h 12761"/>
              <a:gd name="connsiteX33" fmla="*/ 5096 w 5664"/>
              <a:gd name="connsiteY33" fmla="*/ 7243 h 12761"/>
              <a:gd name="connsiteX34" fmla="*/ 4923 w 5664"/>
              <a:gd name="connsiteY34" fmla="*/ 7778 h 12761"/>
              <a:gd name="connsiteX35" fmla="*/ 4779 w 5664"/>
              <a:gd name="connsiteY35" fmla="*/ 8078 h 12761"/>
              <a:gd name="connsiteX36" fmla="*/ 4685 w 5664"/>
              <a:gd name="connsiteY36" fmla="*/ 8410 h 12761"/>
              <a:gd name="connsiteX37" fmla="*/ 4669 w 5664"/>
              <a:gd name="connsiteY37" fmla="*/ 8772 h 12761"/>
              <a:gd name="connsiteX38" fmla="*/ 4479 w 5664"/>
              <a:gd name="connsiteY38" fmla="*/ 9104 h 12761"/>
              <a:gd name="connsiteX39" fmla="*/ 4495 w 5664"/>
              <a:gd name="connsiteY39" fmla="*/ 9214 h 12761"/>
              <a:gd name="connsiteX40" fmla="*/ 4385 w 5664"/>
              <a:gd name="connsiteY40" fmla="*/ 9387 h 12761"/>
              <a:gd name="connsiteX41" fmla="*/ 4290 w 5664"/>
              <a:gd name="connsiteY41" fmla="*/ 9734 h 12761"/>
              <a:gd name="connsiteX42" fmla="*/ 4290 w 5664"/>
              <a:gd name="connsiteY42" fmla="*/ 10003 h 12761"/>
              <a:gd name="connsiteX43" fmla="*/ 4322 w 5664"/>
              <a:gd name="connsiteY43" fmla="*/ 10349 h 12761"/>
              <a:gd name="connsiteX44" fmla="*/ 4164 w 5664"/>
              <a:gd name="connsiteY44" fmla="*/ 10554 h 12761"/>
              <a:gd name="connsiteX45" fmla="*/ 4053 w 5664"/>
              <a:gd name="connsiteY45" fmla="*/ 10886 h 12761"/>
              <a:gd name="connsiteX46" fmla="*/ 3801 w 5664"/>
              <a:gd name="connsiteY46" fmla="*/ 11168 h 12761"/>
              <a:gd name="connsiteX47" fmla="*/ 3739 w 5664"/>
              <a:gd name="connsiteY47" fmla="*/ 11453 h 12761"/>
              <a:gd name="connsiteX48" fmla="*/ 3599 w 5664"/>
              <a:gd name="connsiteY48" fmla="*/ 11737 h 12761"/>
              <a:gd name="connsiteX49" fmla="*/ 3536 w 5664"/>
              <a:gd name="connsiteY49" fmla="*/ 11957 h 12761"/>
              <a:gd name="connsiteX50" fmla="*/ 3505 w 5664"/>
              <a:gd name="connsiteY50" fmla="*/ 12335 h 12761"/>
              <a:gd name="connsiteX51" fmla="*/ 3276 w 5664"/>
              <a:gd name="connsiteY51" fmla="*/ 12509 h 12761"/>
              <a:gd name="connsiteX52" fmla="*/ 3048 w 5664"/>
              <a:gd name="connsiteY52" fmla="*/ 12667 h 12761"/>
              <a:gd name="connsiteX53" fmla="*/ 2812 w 5664"/>
              <a:gd name="connsiteY53" fmla="*/ 12761 h 12761"/>
              <a:gd name="connsiteX54" fmla="*/ 2464 w 5664"/>
              <a:gd name="connsiteY54" fmla="*/ 12761 h 12761"/>
              <a:gd name="connsiteX55" fmla="*/ 2150 w 5664"/>
              <a:gd name="connsiteY55" fmla="*/ 12478 h 12761"/>
              <a:gd name="connsiteX56" fmla="*/ 1991 w 5664"/>
              <a:gd name="connsiteY56" fmla="*/ 12194 h 12761"/>
              <a:gd name="connsiteX57" fmla="*/ 1944 w 5664"/>
              <a:gd name="connsiteY57" fmla="*/ 11926 h 12761"/>
              <a:gd name="connsiteX58" fmla="*/ 1637 w 5664"/>
              <a:gd name="connsiteY58" fmla="*/ 11626 h 12761"/>
              <a:gd name="connsiteX59" fmla="*/ 1503 w 5664"/>
              <a:gd name="connsiteY59" fmla="*/ 11408 h 12761"/>
              <a:gd name="connsiteX60" fmla="*/ 1543 w 5664"/>
              <a:gd name="connsiteY60" fmla="*/ 11177 h 12761"/>
              <a:gd name="connsiteX61" fmla="*/ 1354 w 5664"/>
              <a:gd name="connsiteY61" fmla="*/ 10656 h 12761"/>
              <a:gd name="connsiteX62" fmla="*/ 1154 w 5664"/>
              <a:gd name="connsiteY62" fmla="*/ 9860 h 12761"/>
              <a:gd name="connsiteX63" fmla="*/ 1211 w 5664"/>
              <a:gd name="connsiteY63" fmla="*/ 9261 h 12761"/>
              <a:gd name="connsiteX64" fmla="*/ 933 w 5664"/>
              <a:gd name="connsiteY64" fmla="*/ 8693 h 12761"/>
              <a:gd name="connsiteX65" fmla="*/ 885 w 5664"/>
              <a:gd name="connsiteY65" fmla="*/ 8315 h 12761"/>
              <a:gd name="connsiteX66" fmla="*/ 857 w 5664"/>
              <a:gd name="connsiteY66" fmla="*/ 8008 h 12761"/>
              <a:gd name="connsiteX67" fmla="*/ 588 w 5664"/>
              <a:gd name="connsiteY67" fmla="*/ 7700 h 12761"/>
              <a:gd name="connsiteX68" fmla="*/ 526 w 5664"/>
              <a:gd name="connsiteY68" fmla="*/ 7369 h 12761"/>
              <a:gd name="connsiteX69" fmla="*/ 399 w 5664"/>
              <a:gd name="connsiteY69" fmla="*/ 6707 h 12761"/>
              <a:gd name="connsiteX70" fmla="*/ 337 w 5664"/>
              <a:gd name="connsiteY70" fmla="*/ 6233 h 12761"/>
              <a:gd name="connsiteX71" fmla="*/ 226 w 5664"/>
              <a:gd name="connsiteY71" fmla="*/ 6013 h 12761"/>
              <a:gd name="connsiteX72" fmla="*/ 226 w 5664"/>
              <a:gd name="connsiteY72" fmla="*/ 5571 h 12761"/>
              <a:gd name="connsiteX73" fmla="*/ 133 w 5664"/>
              <a:gd name="connsiteY73" fmla="*/ 5303 h 12761"/>
              <a:gd name="connsiteX74" fmla="*/ 133 w 5664"/>
              <a:gd name="connsiteY74" fmla="*/ 4941 h 12761"/>
              <a:gd name="connsiteX75" fmla="*/ 22 w 5664"/>
              <a:gd name="connsiteY75" fmla="*/ 4720 h 12761"/>
              <a:gd name="connsiteX76" fmla="*/ 22 w 5664"/>
              <a:gd name="connsiteY76" fmla="*/ 4358 h 12761"/>
              <a:gd name="connsiteX77" fmla="*/ 22 w 5664"/>
              <a:gd name="connsiteY77" fmla="*/ 4358 h 12761"/>
              <a:gd name="connsiteX78" fmla="*/ 29 w 5664"/>
              <a:gd name="connsiteY78" fmla="*/ 4329 h 12761"/>
              <a:gd name="connsiteX79" fmla="*/ 35 w 5664"/>
              <a:gd name="connsiteY79" fmla="*/ 4300 h 12761"/>
              <a:gd name="connsiteX80" fmla="*/ 39 w 5664"/>
              <a:gd name="connsiteY80" fmla="*/ 4264 h 12761"/>
              <a:gd name="connsiteX81" fmla="*/ 42 w 5664"/>
              <a:gd name="connsiteY81" fmla="*/ 4227 h 12761"/>
              <a:gd name="connsiteX82" fmla="*/ 43 w 5664"/>
              <a:gd name="connsiteY82" fmla="*/ 4209 h 12761"/>
              <a:gd name="connsiteX83" fmla="*/ 42 w 5664"/>
              <a:gd name="connsiteY83" fmla="*/ 4191 h 12761"/>
              <a:gd name="connsiteX84" fmla="*/ 39 w 5664"/>
              <a:gd name="connsiteY84" fmla="*/ 4175 h 12761"/>
              <a:gd name="connsiteX85" fmla="*/ 35 w 5664"/>
              <a:gd name="connsiteY85" fmla="*/ 4159 h 12761"/>
              <a:gd name="connsiteX86" fmla="*/ 29 w 5664"/>
              <a:gd name="connsiteY86" fmla="*/ 4147 h 12761"/>
              <a:gd name="connsiteX87" fmla="*/ 22 w 5664"/>
              <a:gd name="connsiteY87" fmla="*/ 4136 h 12761"/>
              <a:gd name="connsiteX88" fmla="*/ 22 w 5664"/>
              <a:gd name="connsiteY88" fmla="*/ 4136 h 12761"/>
              <a:gd name="connsiteX89" fmla="*/ 17 w 5664"/>
              <a:gd name="connsiteY89" fmla="*/ 4132 h 12761"/>
              <a:gd name="connsiteX90" fmla="*/ 14 w 5664"/>
              <a:gd name="connsiteY90" fmla="*/ 4126 h 12761"/>
              <a:gd name="connsiteX91" fmla="*/ 9 w 5664"/>
              <a:gd name="connsiteY91" fmla="*/ 4111 h 12761"/>
              <a:gd name="connsiteX92" fmla="*/ 4 w 5664"/>
              <a:gd name="connsiteY92" fmla="*/ 4094 h 12761"/>
              <a:gd name="connsiteX93" fmla="*/ 1 w 5664"/>
              <a:gd name="connsiteY93" fmla="*/ 4075 h 12761"/>
              <a:gd name="connsiteX94" fmla="*/ 0 w 5664"/>
              <a:gd name="connsiteY94" fmla="*/ 4054 h 12761"/>
              <a:gd name="connsiteX95" fmla="*/ 1 w 5664"/>
              <a:gd name="connsiteY95" fmla="*/ 4031 h 12761"/>
              <a:gd name="connsiteX96" fmla="*/ 4 w 5664"/>
              <a:gd name="connsiteY96" fmla="*/ 3984 h 12761"/>
              <a:gd name="connsiteX97" fmla="*/ 9 w 5664"/>
              <a:gd name="connsiteY97" fmla="*/ 3941 h 12761"/>
              <a:gd name="connsiteX98" fmla="*/ 14 w 5664"/>
              <a:gd name="connsiteY98" fmla="*/ 3904 h 12761"/>
              <a:gd name="connsiteX99" fmla="*/ 22 w 5664"/>
              <a:gd name="connsiteY99" fmla="*/ 3869 h 12761"/>
              <a:gd name="connsiteX100" fmla="*/ 0 w 5664"/>
              <a:gd name="connsiteY100" fmla="*/ 3726 h 12761"/>
              <a:gd name="connsiteX101" fmla="*/ 2907 w 5664"/>
              <a:gd name="connsiteY101" fmla="*/ 0 h 12761"/>
              <a:gd name="connsiteX0" fmla="*/ 3070 w 5664"/>
              <a:gd name="connsiteY0" fmla="*/ 159 h 12761"/>
              <a:gd name="connsiteX1" fmla="*/ 3103 w 5664"/>
              <a:gd name="connsiteY1" fmla="*/ 227 h 12761"/>
              <a:gd name="connsiteX2" fmla="*/ 3338 w 5664"/>
              <a:gd name="connsiteY2" fmla="*/ 431 h 12761"/>
              <a:gd name="connsiteX3" fmla="*/ 3622 w 5664"/>
              <a:gd name="connsiteY3" fmla="*/ 541 h 12761"/>
              <a:gd name="connsiteX4" fmla="*/ 3622 w 5664"/>
              <a:gd name="connsiteY4" fmla="*/ 636 h 12761"/>
              <a:gd name="connsiteX5" fmla="*/ 3748 w 5664"/>
              <a:gd name="connsiteY5" fmla="*/ 684 h 12761"/>
              <a:gd name="connsiteX6" fmla="*/ 3906 w 5664"/>
              <a:gd name="connsiteY6" fmla="*/ 809 h 12761"/>
              <a:gd name="connsiteX7" fmla="*/ 4009 w 5664"/>
              <a:gd name="connsiteY7" fmla="*/ 923 h 12761"/>
              <a:gd name="connsiteX8" fmla="*/ 4072 w 5664"/>
              <a:gd name="connsiteY8" fmla="*/ 1160 h 12761"/>
              <a:gd name="connsiteX9" fmla="*/ 4213 w 5664"/>
              <a:gd name="connsiteY9" fmla="*/ 1219 h 12761"/>
              <a:gd name="connsiteX10" fmla="*/ 4249 w 5664"/>
              <a:gd name="connsiteY10" fmla="*/ 1373 h 12761"/>
              <a:gd name="connsiteX11" fmla="*/ 4391 w 5664"/>
              <a:gd name="connsiteY11" fmla="*/ 1622 h 12761"/>
              <a:gd name="connsiteX12" fmla="*/ 4581 w 5664"/>
              <a:gd name="connsiteY12" fmla="*/ 1810 h 12761"/>
              <a:gd name="connsiteX13" fmla="*/ 4604 w 5664"/>
              <a:gd name="connsiteY13" fmla="*/ 2131 h 12761"/>
              <a:gd name="connsiteX14" fmla="*/ 4722 w 5664"/>
              <a:gd name="connsiteY14" fmla="*/ 2331 h 12761"/>
              <a:gd name="connsiteX15" fmla="*/ 5018 w 5664"/>
              <a:gd name="connsiteY15" fmla="*/ 2486 h 12761"/>
              <a:gd name="connsiteX16" fmla="*/ 5112 w 5664"/>
              <a:gd name="connsiteY16" fmla="*/ 2604 h 12761"/>
              <a:gd name="connsiteX17" fmla="*/ 5159 w 5664"/>
              <a:gd name="connsiteY17" fmla="*/ 2745 h 12761"/>
              <a:gd name="connsiteX18" fmla="*/ 5243 w 5664"/>
              <a:gd name="connsiteY18" fmla="*/ 2828 h 12761"/>
              <a:gd name="connsiteX19" fmla="*/ 5432 w 5664"/>
              <a:gd name="connsiteY19" fmla="*/ 3089 h 12761"/>
              <a:gd name="connsiteX20" fmla="*/ 5523 w 5664"/>
              <a:gd name="connsiteY20" fmla="*/ 3364 h 12761"/>
              <a:gd name="connsiteX21" fmla="*/ 5585 w 5664"/>
              <a:gd name="connsiteY21" fmla="*/ 3443 h 12761"/>
              <a:gd name="connsiteX22" fmla="*/ 5606 w 5664"/>
              <a:gd name="connsiteY22" fmla="*/ 3526 h 12761"/>
              <a:gd name="connsiteX23" fmla="*/ 5664 w 5664"/>
              <a:gd name="connsiteY23" fmla="*/ 3664 h 12761"/>
              <a:gd name="connsiteX24" fmla="*/ 5664 w 5664"/>
              <a:gd name="connsiteY24" fmla="*/ 3963 h 12761"/>
              <a:gd name="connsiteX25" fmla="*/ 5664 w 5664"/>
              <a:gd name="connsiteY25" fmla="*/ 4152 h 12761"/>
              <a:gd name="connsiteX26" fmla="*/ 5491 w 5664"/>
              <a:gd name="connsiteY26" fmla="*/ 4554 h 12761"/>
              <a:gd name="connsiteX27" fmla="*/ 5585 w 5664"/>
              <a:gd name="connsiteY27" fmla="*/ 5050 h 12761"/>
              <a:gd name="connsiteX28" fmla="*/ 5523 w 5664"/>
              <a:gd name="connsiteY28" fmla="*/ 5209 h 12761"/>
              <a:gd name="connsiteX29" fmla="*/ 5539 w 5664"/>
              <a:gd name="connsiteY29" fmla="*/ 5414 h 12761"/>
              <a:gd name="connsiteX30" fmla="*/ 5443 w 5664"/>
              <a:gd name="connsiteY30" fmla="*/ 5997 h 12761"/>
              <a:gd name="connsiteX31" fmla="*/ 5318 w 5664"/>
              <a:gd name="connsiteY31" fmla="*/ 6943 h 12761"/>
              <a:gd name="connsiteX32" fmla="*/ 5096 w 5664"/>
              <a:gd name="connsiteY32" fmla="*/ 7243 h 12761"/>
              <a:gd name="connsiteX33" fmla="*/ 4923 w 5664"/>
              <a:gd name="connsiteY33" fmla="*/ 7778 h 12761"/>
              <a:gd name="connsiteX34" fmla="*/ 4779 w 5664"/>
              <a:gd name="connsiteY34" fmla="*/ 8078 h 12761"/>
              <a:gd name="connsiteX35" fmla="*/ 4685 w 5664"/>
              <a:gd name="connsiteY35" fmla="*/ 8410 h 12761"/>
              <a:gd name="connsiteX36" fmla="*/ 4669 w 5664"/>
              <a:gd name="connsiteY36" fmla="*/ 8772 h 12761"/>
              <a:gd name="connsiteX37" fmla="*/ 4479 w 5664"/>
              <a:gd name="connsiteY37" fmla="*/ 9104 h 12761"/>
              <a:gd name="connsiteX38" fmla="*/ 4495 w 5664"/>
              <a:gd name="connsiteY38" fmla="*/ 9214 h 12761"/>
              <a:gd name="connsiteX39" fmla="*/ 4385 w 5664"/>
              <a:gd name="connsiteY39" fmla="*/ 9387 h 12761"/>
              <a:gd name="connsiteX40" fmla="*/ 4290 w 5664"/>
              <a:gd name="connsiteY40" fmla="*/ 9734 h 12761"/>
              <a:gd name="connsiteX41" fmla="*/ 4290 w 5664"/>
              <a:gd name="connsiteY41" fmla="*/ 10003 h 12761"/>
              <a:gd name="connsiteX42" fmla="*/ 4322 w 5664"/>
              <a:gd name="connsiteY42" fmla="*/ 10349 h 12761"/>
              <a:gd name="connsiteX43" fmla="*/ 4164 w 5664"/>
              <a:gd name="connsiteY43" fmla="*/ 10554 h 12761"/>
              <a:gd name="connsiteX44" fmla="*/ 4053 w 5664"/>
              <a:gd name="connsiteY44" fmla="*/ 10886 h 12761"/>
              <a:gd name="connsiteX45" fmla="*/ 3801 w 5664"/>
              <a:gd name="connsiteY45" fmla="*/ 11168 h 12761"/>
              <a:gd name="connsiteX46" fmla="*/ 3739 w 5664"/>
              <a:gd name="connsiteY46" fmla="*/ 11453 h 12761"/>
              <a:gd name="connsiteX47" fmla="*/ 3599 w 5664"/>
              <a:gd name="connsiteY47" fmla="*/ 11737 h 12761"/>
              <a:gd name="connsiteX48" fmla="*/ 3536 w 5664"/>
              <a:gd name="connsiteY48" fmla="*/ 11957 h 12761"/>
              <a:gd name="connsiteX49" fmla="*/ 3505 w 5664"/>
              <a:gd name="connsiteY49" fmla="*/ 12335 h 12761"/>
              <a:gd name="connsiteX50" fmla="*/ 3276 w 5664"/>
              <a:gd name="connsiteY50" fmla="*/ 12509 h 12761"/>
              <a:gd name="connsiteX51" fmla="*/ 3048 w 5664"/>
              <a:gd name="connsiteY51" fmla="*/ 12667 h 12761"/>
              <a:gd name="connsiteX52" fmla="*/ 2812 w 5664"/>
              <a:gd name="connsiteY52" fmla="*/ 12761 h 12761"/>
              <a:gd name="connsiteX53" fmla="*/ 2464 w 5664"/>
              <a:gd name="connsiteY53" fmla="*/ 12761 h 12761"/>
              <a:gd name="connsiteX54" fmla="*/ 2150 w 5664"/>
              <a:gd name="connsiteY54" fmla="*/ 12478 h 12761"/>
              <a:gd name="connsiteX55" fmla="*/ 1991 w 5664"/>
              <a:gd name="connsiteY55" fmla="*/ 12194 h 12761"/>
              <a:gd name="connsiteX56" fmla="*/ 1944 w 5664"/>
              <a:gd name="connsiteY56" fmla="*/ 11926 h 12761"/>
              <a:gd name="connsiteX57" fmla="*/ 1637 w 5664"/>
              <a:gd name="connsiteY57" fmla="*/ 11626 h 12761"/>
              <a:gd name="connsiteX58" fmla="*/ 1503 w 5664"/>
              <a:gd name="connsiteY58" fmla="*/ 11408 h 12761"/>
              <a:gd name="connsiteX59" fmla="*/ 1543 w 5664"/>
              <a:gd name="connsiteY59" fmla="*/ 11177 h 12761"/>
              <a:gd name="connsiteX60" fmla="*/ 1354 w 5664"/>
              <a:gd name="connsiteY60" fmla="*/ 10656 h 12761"/>
              <a:gd name="connsiteX61" fmla="*/ 1154 w 5664"/>
              <a:gd name="connsiteY61" fmla="*/ 9860 h 12761"/>
              <a:gd name="connsiteX62" fmla="*/ 1211 w 5664"/>
              <a:gd name="connsiteY62" fmla="*/ 9261 h 12761"/>
              <a:gd name="connsiteX63" fmla="*/ 933 w 5664"/>
              <a:gd name="connsiteY63" fmla="*/ 8693 h 12761"/>
              <a:gd name="connsiteX64" fmla="*/ 885 w 5664"/>
              <a:gd name="connsiteY64" fmla="*/ 8315 h 12761"/>
              <a:gd name="connsiteX65" fmla="*/ 857 w 5664"/>
              <a:gd name="connsiteY65" fmla="*/ 8008 h 12761"/>
              <a:gd name="connsiteX66" fmla="*/ 588 w 5664"/>
              <a:gd name="connsiteY66" fmla="*/ 7700 h 12761"/>
              <a:gd name="connsiteX67" fmla="*/ 526 w 5664"/>
              <a:gd name="connsiteY67" fmla="*/ 7369 h 12761"/>
              <a:gd name="connsiteX68" fmla="*/ 399 w 5664"/>
              <a:gd name="connsiteY68" fmla="*/ 6707 h 12761"/>
              <a:gd name="connsiteX69" fmla="*/ 337 w 5664"/>
              <a:gd name="connsiteY69" fmla="*/ 6233 h 12761"/>
              <a:gd name="connsiteX70" fmla="*/ 226 w 5664"/>
              <a:gd name="connsiteY70" fmla="*/ 6013 h 12761"/>
              <a:gd name="connsiteX71" fmla="*/ 226 w 5664"/>
              <a:gd name="connsiteY71" fmla="*/ 5571 h 12761"/>
              <a:gd name="connsiteX72" fmla="*/ 133 w 5664"/>
              <a:gd name="connsiteY72" fmla="*/ 5303 h 12761"/>
              <a:gd name="connsiteX73" fmla="*/ 133 w 5664"/>
              <a:gd name="connsiteY73" fmla="*/ 4941 h 12761"/>
              <a:gd name="connsiteX74" fmla="*/ 22 w 5664"/>
              <a:gd name="connsiteY74" fmla="*/ 4720 h 12761"/>
              <a:gd name="connsiteX75" fmla="*/ 22 w 5664"/>
              <a:gd name="connsiteY75" fmla="*/ 4358 h 12761"/>
              <a:gd name="connsiteX76" fmla="*/ 22 w 5664"/>
              <a:gd name="connsiteY76" fmla="*/ 4358 h 12761"/>
              <a:gd name="connsiteX77" fmla="*/ 29 w 5664"/>
              <a:gd name="connsiteY77" fmla="*/ 4329 h 12761"/>
              <a:gd name="connsiteX78" fmla="*/ 35 w 5664"/>
              <a:gd name="connsiteY78" fmla="*/ 4300 h 12761"/>
              <a:gd name="connsiteX79" fmla="*/ 39 w 5664"/>
              <a:gd name="connsiteY79" fmla="*/ 4264 h 12761"/>
              <a:gd name="connsiteX80" fmla="*/ 42 w 5664"/>
              <a:gd name="connsiteY80" fmla="*/ 4227 h 12761"/>
              <a:gd name="connsiteX81" fmla="*/ 43 w 5664"/>
              <a:gd name="connsiteY81" fmla="*/ 4209 h 12761"/>
              <a:gd name="connsiteX82" fmla="*/ 42 w 5664"/>
              <a:gd name="connsiteY82" fmla="*/ 4191 h 12761"/>
              <a:gd name="connsiteX83" fmla="*/ 39 w 5664"/>
              <a:gd name="connsiteY83" fmla="*/ 4175 h 12761"/>
              <a:gd name="connsiteX84" fmla="*/ 35 w 5664"/>
              <a:gd name="connsiteY84" fmla="*/ 4159 h 12761"/>
              <a:gd name="connsiteX85" fmla="*/ 29 w 5664"/>
              <a:gd name="connsiteY85" fmla="*/ 4147 h 12761"/>
              <a:gd name="connsiteX86" fmla="*/ 22 w 5664"/>
              <a:gd name="connsiteY86" fmla="*/ 4136 h 12761"/>
              <a:gd name="connsiteX87" fmla="*/ 22 w 5664"/>
              <a:gd name="connsiteY87" fmla="*/ 4136 h 12761"/>
              <a:gd name="connsiteX88" fmla="*/ 17 w 5664"/>
              <a:gd name="connsiteY88" fmla="*/ 4132 h 12761"/>
              <a:gd name="connsiteX89" fmla="*/ 14 w 5664"/>
              <a:gd name="connsiteY89" fmla="*/ 4126 h 12761"/>
              <a:gd name="connsiteX90" fmla="*/ 9 w 5664"/>
              <a:gd name="connsiteY90" fmla="*/ 4111 h 12761"/>
              <a:gd name="connsiteX91" fmla="*/ 4 w 5664"/>
              <a:gd name="connsiteY91" fmla="*/ 4094 h 12761"/>
              <a:gd name="connsiteX92" fmla="*/ 1 w 5664"/>
              <a:gd name="connsiteY92" fmla="*/ 4075 h 12761"/>
              <a:gd name="connsiteX93" fmla="*/ 0 w 5664"/>
              <a:gd name="connsiteY93" fmla="*/ 4054 h 12761"/>
              <a:gd name="connsiteX94" fmla="*/ 1 w 5664"/>
              <a:gd name="connsiteY94" fmla="*/ 4031 h 12761"/>
              <a:gd name="connsiteX95" fmla="*/ 4 w 5664"/>
              <a:gd name="connsiteY95" fmla="*/ 3984 h 12761"/>
              <a:gd name="connsiteX96" fmla="*/ 9 w 5664"/>
              <a:gd name="connsiteY96" fmla="*/ 3941 h 12761"/>
              <a:gd name="connsiteX97" fmla="*/ 14 w 5664"/>
              <a:gd name="connsiteY97" fmla="*/ 3904 h 12761"/>
              <a:gd name="connsiteX98" fmla="*/ 22 w 5664"/>
              <a:gd name="connsiteY98" fmla="*/ 3869 h 12761"/>
              <a:gd name="connsiteX99" fmla="*/ 0 w 5664"/>
              <a:gd name="connsiteY99" fmla="*/ 3726 h 12761"/>
              <a:gd name="connsiteX100" fmla="*/ 2907 w 5664"/>
              <a:gd name="connsiteY100" fmla="*/ 0 h 12761"/>
              <a:gd name="connsiteX0" fmla="*/ 3070 w 5664"/>
              <a:gd name="connsiteY0" fmla="*/ 0 h 12602"/>
              <a:gd name="connsiteX1" fmla="*/ 3103 w 5664"/>
              <a:gd name="connsiteY1" fmla="*/ 68 h 12602"/>
              <a:gd name="connsiteX2" fmla="*/ 3338 w 5664"/>
              <a:gd name="connsiteY2" fmla="*/ 272 h 12602"/>
              <a:gd name="connsiteX3" fmla="*/ 3622 w 5664"/>
              <a:gd name="connsiteY3" fmla="*/ 382 h 12602"/>
              <a:gd name="connsiteX4" fmla="*/ 3622 w 5664"/>
              <a:gd name="connsiteY4" fmla="*/ 477 h 12602"/>
              <a:gd name="connsiteX5" fmla="*/ 3748 w 5664"/>
              <a:gd name="connsiteY5" fmla="*/ 525 h 12602"/>
              <a:gd name="connsiteX6" fmla="*/ 3906 w 5664"/>
              <a:gd name="connsiteY6" fmla="*/ 650 h 12602"/>
              <a:gd name="connsiteX7" fmla="*/ 4009 w 5664"/>
              <a:gd name="connsiteY7" fmla="*/ 764 h 12602"/>
              <a:gd name="connsiteX8" fmla="*/ 4072 w 5664"/>
              <a:gd name="connsiteY8" fmla="*/ 1001 h 12602"/>
              <a:gd name="connsiteX9" fmla="*/ 4213 w 5664"/>
              <a:gd name="connsiteY9" fmla="*/ 1060 h 12602"/>
              <a:gd name="connsiteX10" fmla="*/ 4249 w 5664"/>
              <a:gd name="connsiteY10" fmla="*/ 1214 h 12602"/>
              <a:gd name="connsiteX11" fmla="*/ 4391 w 5664"/>
              <a:gd name="connsiteY11" fmla="*/ 1463 h 12602"/>
              <a:gd name="connsiteX12" fmla="*/ 4581 w 5664"/>
              <a:gd name="connsiteY12" fmla="*/ 1651 h 12602"/>
              <a:gd name="connsiteX13" fmla="*/ 4604 w 5664"/>
              <a:gd name="connsiteY13" fmla="*/ 1972 h 12602"/>
              <a:gd name="connsiteX14" fmla="*/ 4722 w 5664"/>
              <a:gd name="connsiteY14" fmla="*/ 2172 h 12602"/>
              <a:gd name="connsiteX15" fmla="*/ 5018 w 5664"/>
              <a:gd name="connsiteY15" fmla="*/ 2327 h 12602"/>
              <a:gd name="connsiteX16" fmla="*/ 5112 w 5664"/>
              <a:gd name="connsiteY16" fmla="*/ 2445 h 12602"/>
              <a:gd name="connsiteX17" fmla="*/ 5159 w 5664"/>
              <a:gd name="connsiteY17" fmla="*/ 2586 h 12602"/>
              <a:gd name="connsiteX18" fmla="*/ 5243 w 5664"/>
              <a:gd name="connsiteY18" fmla="*/ 2669 h 12602"/>
              <a:gd name="connsiteX19" fmla="*/ 5432 w 5664"/>
              <a:gd name="connsiteY19" fmla="*/ 2930 h 12602"/>
              <a:gd name="connsiteX20" fmla="*/ 5523 w 5664"/>
              <a:gd name="connsiteY20" fmla="*/ 3205 h 12602"/>
              <a:gd name="connsiteX21" fmla="*/ 5585 w 5664"/>
              <a:gd name="connsiteY21" fmla="*/ 3284 h 12602"/>
              <a:gd name="connsiteX22" fmla="*/ 5606 w 5664"/>
              <a:gd name="connsiteY22" fmla="*/ 3367 h 12602"/>
              <a:gd name="connsiteX23" fmla="*/ 5664 w 5664"/>
              <a:gd name="connsiteY23" fmla="*/ 3505 h 12602"/>
              <a:gd name="connsiteX24" fmla="*/ 5664 w 5664"/>
              <a:gd name="connsiteY24" fmla="*/ 3804 h 12602"/>
              <a:gd name="connsiteX25" fmla="*/ 5664 w 5664"/>
              <a:gd name="connsiteY25" fmla="*/ 3993 h 12602"/>
              <a:gd name="connsiteX26" fmla="*/ 5491 w 5664"/>
              <a:gd name="connsiteY26" fmla="*/ 4395 h 12602"/>
              <a:gd name="connsiteX27" fmla="*/ 5585 w 5664"/>
              <a:gd name="connsiteY27" fmla="*/ 4891 h 12602"/>
              <a:gd name="connsiteX28" fmla="*/ 5523 w 5664"/>
              <a:gd name="connsiteY28" fmla="*/ 5050 h 12602"/>
              <a:gd name="connsiteX29" fmla="*/ 5539 w 5664"/>
              <a:gd name="connsiteY29" fmla="*/ 5255 h 12602"/>
              <a:gd name="connsiteX30" fmla="*/ 5443 w 5664"/>
              <a:gd name="connsiteY30" fmla="*/ 5838 h 12602"/>
              <a:gd name="connsiteX31" fmla="*/ 5318 w 5664"/>
              <a:gd name="connsiteY31" fmla="*/ 6784 h 12602"/>
              <a:gd name="connsiteX32" fmla="*/ 5096 w 5664"/>
              <a:gd name="connsiteY32" fmla="*/ 7084 h 12602"/>
              <a:gd name="connsiteX33" fmla="*/ 4923 w 5664"/>
              <a:gd name="connsiteY33" fmla="*/ 7619 h 12602"/>
              <a:gd name="connsiteX34" fmla="*/ 4779 w 5664"/>
              <a:gd name="connsiteY34" fmla="*/ 7919 h 12602"/>
              <a:gd name="connsiteX35" fmla="*/ 4685 w 5664"/>
              <a:gd name="connsiteY35" fmla="*/ 8251 h 12602"/>
              <a:gd name="connsiteX36" fmla="*/ 4669 w 5664"/>
              <a:gd name="connsiteY36" fmla="*/ 8613 h 12602"/>
              <a:gd name="connsiteX37" fmla="*/ 4479 w 5664"/>
              <a:gd name="connsiteY37" fmla="*/ 8945 h 12602"/>
              <a:gd name="connsiteX38" fmla="*/ 4495 w 5664"/>
              <a:gd name="connsiteY38" fmla="*/ 9055 h 12602"/>
              <a:gd name="connsiteX39" fmla="*/ 4385 w 5664"/>
              <a:gd name="connsiteY39" fmla="*/ 9228 h 12602"/>
              <a:gd name="connsiteX40" fmla="*/ 4290 w 5664"/>
              <a:gd name="connsiteY40" fmla="*/ 9575 h 12602"/>
              <a:gd name="connsiteX41" fmla="*/ 4290 w 5664"/>
              <a:gd name="connsiteY41" fmla="*/ 9844 h 12602"/>
              <a:gd name="connsiteX42" fmla="*/ 4322 w 5664"/>
              <a:gd name="connsiteY42" fmla="*/ 10190 h 12602"/>
              <a:gd name="connsiteX43" fmla="*/ 4164 w 5664"/>
              <a:gd name="connsiteY43" fmla="*/ 10395 h 12602"/>
              <a:gd name="connsiteX44" fmla="*/ 4053 w 5664"/>
              <a:gd name="connsiteY44" fmla="*/ 10727 h 12602"/>
              <a:gd name="connsiteX45" fmla="*/ 3801 w 5664"/>
              <a:gd name="connsiteY45" fmla="*/ 11009 h 12602"/>
              <a:gd name="connsiteX46" fmla="*/ 3739 w 5664"/>
              <a:gd name="connsiteY46" fmla="*/ 11294 h 12602"/>
              <a:gd name="connsiteX47" fmla="*/ 3599 w 5664"/>
              <a:gd name="connsiteY47" fmla="*/ 11578 h 12602"/>
              <a:gd name="connsiteX48" fmla="*/ 3536 w 5664"/>
              <a:gd name="connsiteY48" fmla="*/ 11798 h 12602"/>
              <a:gd name="connsiteX49" fmla="*/ 3505 w 5664"/>
              <a:gd name="connsiteY49" fmla="*/ 12176 h 12602"/>
              <a:gd name="connsiteX50" fmla="*/ 3276 w 5664"/>
              <a:gd name="connsiteY50" fmla="*/ 12350 h 12602"/>
              <a:gd name="connsiteX51" fmla="*/ 3048 w 5664"/>
              <a:gd name="connsiteY51" fmla="*/ 12508 h 12602"/>
              <a:gd name="connsiteX52" fmla="*/ 2812 w 5664"/>
              <a:gd name="connsiteY52" fmla="*/ 12602 h 12602"/>
              <a:gd name="connsiteX53" fmla="*/ 2464 w 5664"/>
              <a:gd name="connsiteY53" fmla="*/ 12602 h 12602"/>
              <a:gd name="connsiteX54" fmla="*/ 2150 w 5664"/>
              <a:gd name="connsiteY54" fmla="*/ 12319 h 12602"/>
              <a:gd name="connsiteX55" fmla="*/ 1991 w 5664"/>
              <a:gd name="connsiteY55" fmla="*/ 12035 h 12602"/>
              <a:gd name="connsiteX56" fmla="*/ 1944 w 5664"/>
              <a:gd name="connsiteY56" fmla="*/ 11767 h 12602"/>
              <a:gd name="connsiteX57" fmla="*/ 1637 w 5664"/>
              <a:gd name="connsiteY57" fmla="*/ 11467 h 12602"/>
              <a:gd name="connsiteX58" fmla="*/ 1503 w 5664"/>
              <a:gd name="connsiteY58" fmla="*/ 11249 h 12602"/>
              <a:gd name="connsiteX59" fmla="*/ 1543 w 5664"/>
              <a:gd name="connsiteY59" fmla="*/ 11018 h 12602"/>
              <a:gd name="connsiteX60" fmla="*/ 1354 w 5664"/>
              <a:gd name="connsiteY60" fmla="*/ 10497 h 12602"/>
              <a:gd name="connsiteX61" fmla="*/ 1154 w 5664"/>
              <a:gd name="connsiteY61" fmla="*/ 9701 h 12602"/>
              <a:gd name="connsiteX62" fmla="*/ 1211 w 5664"/>
              <a:gd name="connsiteY62" fmla="*/ 9102 h 12602"/>
              <a:gd name="connsiteX63" fmla="*/ 933 w 5664"/>
              <a:gd name="connsiteY63" fmla="*/ 8534 h 12602"/>
              <a:gd name="connsiteX64" fmla="*/ 885 w 5664"/>
              <a:gd name="connsiteY64" fmla="*/ 8156 h 12602"/>
              <a:gd name="connsiteX65" fmla="*/ 857 w 5664"/>
              <a:gd name="connsiteY65" fmla="*/ 7849 h 12602"/>
              <a:gd name="connsiteX66" fmla="*/ 588 w 5664"/>
              <a:gd name="connsiteY66" fmla="*/ 7541 h 12602"/>
              <a:gd name="connsiteX67" fmla="*/ 526 w 5664"/>
              <a:gd name="connsiteY67" fmla="*/ 7210 h 12602"/>
              <a:gd name="connsiteX68" fmla="*/ 399 w 5664"/>
              <a:gd name="connsiteY68" fmla="*/ 6548 h 12602"/>
              <a:gd name="connsiteX69" fmla="*/ 337 w 5664"/>
              <a:gd name="connsiteY69" fmla="*/ 6074 h 12602"/>
              <a:gd name="connsiteX70" fmla="*/ 226 w 5664"/>
              <a:gd name="connsiteY70" fmla="*/ 5854 h 12602"/>
              <a:gd name="connsiteX71" fmla="*/ 226 w 5664"/>
              <a:gd name="connsiteY71" fmla="*/ 5412 h 12602"/>
              <a:gd name="connsiteX72" fmla="*/ 133 w 5664"/>
              <a:gd name="connsiteY72" fmla="*/ 5144 h 12602"/>
              <a:gd name="connsiteX73" fmla="*/ 133 w 5664"/>
              <a:gd name="connsiteY73" fmla="*/ 4782 h 12602"/>
              <a:gd name="connsiteX74" fmla="*/ 22 w 5664"/>
              <a:gd name="connsiteY74" fmla="*/ 4561 h 12602"/>
              <a:gd name="connsiteX75" fmla="*/ 22 w 5664"/>
              <a:gd name="connsiteY75" fmla="*/ 4199 h 12602"/>
              <a:gd name="connsiteX76" fmla="*/ 22 w 5664"/>
              <a:gd name="connsiteY76" fmla="*/ 4199 h 12602"/>
              <a:gd name="connsiteX77" fmla="*/ 29 w 5664"/>
              <a:gd name="connsiteY77" fmla="*/ 4170 h 12602"/>
              <a:gd name="connsiteX78" fmla="*/ 35 w 5664"/>
              <a:gd name="connsiteY78" fmla="*/ 4141 h 12602"/>
              <a:gd name="connsiteX79" fmla="*/ 39 w 5664"/>
              <a:gd name="connsiteY79" fmla="*/ 4105 h 12602"/>
              <a:gd name="connsiteX80" fmla="*/ 42 w 5664"/>
              <a:gd name="connsiteY80" fmla="*/ 4068 h 12602"/>
              <a:gd name="connsiteX81" fmla="*/ 43 w 5664"/>
              <a:gd name="connsiteY81" fmla="*/ 4050 h 12602"/>
              <a:gd name="connsiteX82" fmla="*/ 42 w 5664"/>
              <a:gd name="connsiteY82" fmla="*/ 4032 h 12602"/>
              <a:gd name="connsiteX83" fmla="*/ 39 w 5664"/>
              <a:gd name="connsiteY83" fmla="*/ 4016 h 12602"/>
              <a:gd name="connsiteX84" fmla="*/ 35 w 5664"/>
              <a:gd name="connsiteY84" fmla="*/ 4000 h 12602"/>
              <a:gd name="connsiteX85" fmla="*/ 29 w 5664"/>
              <a:gd name="connsiteY85" fmla="*/ 3988 h 12602"/>
              <a:gd name="connsiteX86" fmla="*/ 22 w 5664"/>
              <a:gd name="connsiteY86" fmla="*/ 3977 h 12602"/>
              <a:gd name="connsiteX87" fmla="*/ 22 w 5664"/>
              <a:gd name="connsiteY87" fmla="*/ 3977 h 12602"/>
              <a:gd name="connsiteX88" fmla="*/ 17 w 5664"/>
              <a:gd name="connsiteY88" fmla="*/ 3973 h 12602"/>
              <a:gd name="connsiteX89" fmla="*/ 14 w 5664"/>
              <a:gd name="connsiteY89" fmla="*/ 3967 h 12602"/>
              <a:gd name="connsiteX90" fmla="*/ 9 w 5664"/>
              <a:gd name="connsiteY90" fmla="*/ 3952 h 12602"/>
              <a:gd name="connsiteX91" fmla="*/ 4 w 5664"/>
              <a:gd name="connsiteY91" fmla="*/ 3935 h 12602"/>
              <a:gd name="connsiteX92" fmla="*/ 1 w 5664"/>
              <a:gd name="connsiteY92" fmla="*/ 3916 h 12602"/>
              <a:gd name="connsiteX93" fmla="*/ 0 w 5664"/>
              <a:gd name="connsiteY93" fmla="*/ 3895 h 12602"/>
              <a:gd name="connsiteX94" fmla="*/ 1 w 5664"/>
              <a:gd name="connsiteY94" fmla="*/ 3872 h 12602"/>
              <a:gd name="connsiteX95" fmla="*/ 4 w 5664"/>
              <a:gd name="connsiteY95" fmla="*/ 3825 h 12602"/>
              <a:gd name="connsiteX96" fmla="*/ 9 w 5664"/>
              <a:gd name="connsiteY96" fmla="*/ 3782 h 12602"/>
              <a:gd name="connsiteX97" fmla="*/ 14 w 5664"/>
              <a:gd name="connsiteY97" fmla="*/ 3745 h 12602"/>
              <a:gd name="connsiteX98" fmla="*/ 22 w 5664"/>
              <a:gd name="connsiteY98" fmla="*/ 3710 h 12602"/>
              <a:gd name="connsiteX99" fmla="*/ 0 w 5664"/>
              <a:gd name="connsiteY99" fmla="*/ 3567 h 12602"/>
              <a:gd name="connsiteX0" fmla="*/ 3103 w 5664"/>
              <a:gd name="connsiteY0" fmla="*/ 0 h 12534"/>
              <a:gd name="connsiteX1" fmla="*/ 3338 w 5664"/>
              <a:gd name="connsiteY1" fmla="*/ 204 h 12534"/>
              <a:gd name="connsiteX2" fmla="*/ 3622 w 5664"/>
              <a:gd name="connsiteY2" fmla="*/ 314 h 12534"/>
              <a:gd name="connsiteX3" fmla="*/ 3622 w 5664"/>
              <a:gd name="connsiteY3" fmla="*/ 409 h 12534"/>
              <a:gd name="connsiteX4" fmla="*/ 3748 w 5664"/>
              <a:gd name="connsiteY4" fmla="*/ 457 h 12534"/>
              <a:gd name="connsiteX5" fmla="*/ 3906 w 5664"/>
              <a:gd name="connsiteY5" fmla="*/ 582 h 12534"/>
              <a:gd name="connsiteX6" fmla="*/ 4009 w 5664"/>
              <a:gd name="connsiteY6" fmla="*/ 696 h 12534"/>
              <a:gd name="connsiteX7" fmla="*/ 4072 w 5664"/>
              <a:gd name="connsiteY7" fmla="*/ 933 h 12534"/>
              <a:gd name="connsiteX8" fmla="*/ 4213 w 5664"/>
              <a:gd name="connsiteY8" fmla="*/ 992 h 12534"/>
              <a:gd name="connsiteX9" fmla="*/ 4249 w 5664"/>
              <a:gd name="connsiteY9" fmla="*/ 1146 h 12534"/>
              <a:gd name="connsiteX10" fmla="*/ 4391 w 5664"/>
              <a:gd name="connsiteY10" fmla="*/ 1395 h 12534"/>
              <a:gd name="connsiteX11" fmla="*/ 4581 w 5664"/>
              <a:gd name="connsiteY11" fmla="*/ 1583 h 12534"/>
              <a:gd name="connsiteX12" fmla="*/ 4604 w 5664"/>
              <a:gd name="connsiteY12" fmla="*/ 1904 h 12534"/>
              <a:gd name="connsiteX13" fmla="*/ 4722 w 5664"/>
              <a:gd name="connsiteY13" fmla="*/ 2104 h 12534"/>
              <a:gd name="connsiteX14" fmla="*/ 5018 w 5664"/>
              <a:gd name="connsiteY14" fmla="*/ 2259 h 12534"/>
              <a:gd name="connsiteX15" fmla="*/ 5112 w 5664"/>
              <a:gd name="connsiteY15" fmla="*/ 2377 h 12534"/>
              <a:gd name="connsiteX16" fmla="*/ 5159 w 5664"/>
              <a:gd name="connsiteY16" fmla="*/ 2518 h 12534"/>
              <a:gd name="connsiteX17" fmla="*/ 5243 w 5664"/>
              <a:gd name="connsiteY17" fmla="*/ 2601 h 12534"/>
              <a:gd name="connsiteX18" fmla="*/ 5432 w 5664"/>
              <a:gd name="connsiteY18" fmla="*/ 2862 h 12534"/>
              <a:gd name="connsiteX19" fmla="*/ 5523 w 5664"/>
              <a:gd name="connsiteY19" fmla="*/ 3137 h 12534"/>
              <a:gd name="connsiteX20" fmla="*/ 5585 w 5664"/>
              <a:gd name="connsiteY20" fmla="*/ 3216 h 12534"/>
              <a:gd name="connsiteX21" fmla="*/ 5606 w 5664"/>
              <a:gd name="connsiteY21" fmla="*/ 3299 h 12534"/>
              <a:gd name="connsiteX22" fmla="*/ 5664 w 5664"/>
              <a:gd name="connsiteY22" fmla="*/ 3437 h 12534"/>
              <a:gd name="connsiteX23" fmla="*/ 5664 w 5664"/>
              <a:gd name="connsiteY23" fmla="*/ 3736 h 12534"/>
              <a:gd name="connsiteX24" fmla="*/ 5664 w 5664"/>
              <a:gd name="connsiteY24" fmla="*/ 3925 h 12534"/>
              <a:gd name="connsiteX25" fmla="*/ 5491 w 5664"/>
              <a:gd name="connsiteY25" fmla="*/ 4327 h 12534"/>
              <a:gd name="connsiteX26" fmla="*/ 5585 w 5664"/>
              <a:gd name="connsiteY26" fmla="*/ 4823 h 12534"/>
              <a:gd name="connsiteX27" fmla="*/ 5523 w 5664"/>
              <a:gd name="connsiteY27" fmla="*/ 4982 h 12534"/>
              <a:gd name="connsiteX28" fmla="*/ 5539 w 5664"/>
              <a:gd name="connsiteY28" fmla="*/ 5187 h 12534"/>
              <a:gd name="connsiteX29" fmla="*/ 5443 w 5664"/>
              <a:gd name="connsiteY29" fmla="*/ 5770 h 12534"/>
              <a:gd name="connsiteX30" fmla="*/ 5318 w 5664"/>
              <a:gd name="connsiteY30" fmla="*/ 6716 h 12534"/>
              <a:gd name="connsiteX31" fmla="*/ 5096 w 5664"/>
              <a:gd name="connsiteY31" fmla="*/ 7016 h 12534"/>
              <a:gd name="connsiteX32" fmla="*/ 4923 w 5664"/>
              <a:gd name="connsiteY32" fmla="*/ 7551 h 12534"/>
              <a:gd name="connsiteX33" fmla="*/ 4779 w 5664"/>
              <a:gd name="connsiteY33" fmla="*/ 7851 h 12534"/>
              <a:gd name="connsiteX34" fmla="*/ 4685 w 5664"/>
              <a:gd name="connsiteY34" fmla="*/ 8183 h 12534"/>
              <a:gd name="connsiteX35" fmla="*/ 4669 w 5664"/>
              <a:gd name="connsiteY35" fmla="*/ 8545 h 12534"/>
              <a:gd name="connsiteX36" fmla="*/ 4479 w 5664"/>
              <a:gd name="connsiteY36" fmla="*/ 8877 h 12534"/>
              <a:gd name="connsiteX37" fmla="*/ 4495 w 5664"/>
              <a:gd name="connsiteY37" fmla="*/ 8987 h 12534"/>
              <a:gd name="connsiteX38" fmla="*/ 4385 w 5664"/>
              <a:gd name="connsiteY38" fmla="*/ 9160 h 12534"/>
              <a:gd name="connsiteX39" fmla="*/ 4290 w 5664"/>
              <a:gd name="connsiteY39" fmla="*/ 9507 h 12534"/>
              <a:gd name="connsiteX40" fmla="*/ 4290 w 5664"/>
              <a:gd name="connsiteY40" fmla="*/ 9776 h 12534"/>
              <a:gd name="connsiteX41" fmla="*/ 4322 w 5664"/>
              <a:gd name="connsiteY41" fmla="*/ 10122 h 12534"/>
              <a:gd name="connsiteX42" fmla="*/ 4164 w 5664"/>
              <a:gd name="connsiteY42" fmla="*/ 10327 h 12534"/>
              <a:gd name="connsiteX43" fmla="*/ 4053 w 5664"/>
              <a:gd name="connsiteY43" fmla="*/ 10659 h 12534"/>
              <a:gd name="connsiteX44" fmla="*/ 3801 w 5664"/>
              <a:gd name="connsiteY44" fmla="*/ 10941 h 12534"/>
              <a:gd name="connsiteX45" fmla="*/ 3739 w 5664"/>
              <a:gd name="connsiteY45" fmla="*/ 11226 h 12534"/>
              <a:gd name="connsiteX46" fmla="*/ 3599 w 5664"/>
              <a:gd name="connsiteY46" fmla="*/ 11510 h 12534"/>
              <a:gd name="connsiteX47" fmla="*/ 3536 w 5664"/>
              <a:gd name="connsiteY47" fmla="*/ 11730 h 12534"/>
              <a:gd name="connsiteX48" fmla="*/ 3505 w 5664"/>
              <a:gd name="connsiteY48" fmla="*/ 12108 h 12534"/>
              <a:gd name="connsiteX49" fmla="*/ 3276 w 5664"/>
              <a:gd name="connsiteY49" fmla="*/ 12282 h 12534"/>
              <a:gd name="connsiteX50" fmla="*/ 3048 w 5664"/>
              <a:gd name="connsiteY50" fmla="*/ 12440 h 12534"/>
              <a:gd name="connsiteX51" fmla="*/ 2812 w 5664"/>
              <a:gd name="connsiteY51" fmla="*/ 12534 h 12534"/>
              <a:gd name="connsiteX52" fmla="*/ 2464 w 5664"/>
              <a:gd name="connsiteY52" fmla="*/ 12534 h 12534"/>
              <a:gd name="connsiteX53" fmla="*/ 2150 w 5664"/>
              <a:gd name="connsiteY53" fmla="*/ 12251 h 12534"/>
              <a:gd name="connsiteX54" fmla="*/ 1991 w 5664"/>
              <a:gd name="connsiteY54" fmla="*/ 11967 h 12534"/>
              <a:gd name="connsiteX55" fmla="*/ 1944 w 5664"/>
              <a:gd name="connsiteY55" fmla="*/ 11699 h 12534"/>
              <a:gd name="connsiteX56" fmla="*/ 1637 w 5664"/>
              <a:gd name="connsiteY56" fmla="*/ 11399 h 12534"/>
              <a:gd name="connsiteX57" fmla="*/ 1503 w 5664"/>
              <a:gd name="connsiteY57" fmla="*/ 11181 h 12534"/>
              <a:gd name="connsiteX58" fmla="*/ 1543 w 5664"/>
              <a:gd name="connsiteY58" fmla="*/ 10950 h 12534"/>
              <a:gd name="connsiteX59" fmla="*/ 1354 w 5664"/>
              <a:gd name="connsiteY59" fmla="*/ 10429 h 12534"/>
              <a:gd name="connsiteX60" fmla="*/ 1154 w 5664"/>
              <a:gd name="connsiteY60" fmla="*/ 9633 h 12534"/>
              <a:gd name="connsiteX61" fmla="*/ 1211 w 5664"/>
              <a:gd name="connsiteY61" fmla="*/ 9034 h 12534"/>
              <a:gd name="connsiteX62" fmla="*/ 933 w 5664"/>
              <a:gd name="connsiteY62" fmla="*/ 8466 h 12534"/>
              <a:gd name="connsiteX63" fmla="*/ 885 w 5664"/>
              <a:gd name="connsiteY63" fmla="*/ 8088 h 12534"/>
              <a:gd name="connsiteX64" fmla="*/ 857 w 5664"/>
              <a:gd name="connsiteY64" fmla="*/ 7781 h 12534"/>
              <a:gd name="connsiteX65" fmla="*/ 588 w 5664"/>
              <a:gd name="connsiteY65" fmla="*/ 7473 h 12534"/>
              <a:gd name="connsiteX66" fmla="*/ 526 w 5664"/>
              <a:gd name="connsiteY66" fmla="*/ 7142 h 12534"/>
              <a:gd name="connsiteX67" fmla="*/ 399 w 5664"/>
              <a:gd name="connsiteY67" fmla="*/ 6480 h 12534"/>
              <a:gd name="connsiteX68" fmla="*/ 337 w 5664"/>
              <a:gd name="connsiteY68" fmla="*/ 6006 h 12534"/>
              <a:gd name="connsiteX69" fmla="*/ 226 w 5664"/>
              <a:gd name="connsiteY69" fmla="*/ 5786 h 12534"/>
              <a:gd name="connsiteX70" fmla="*/ 226 w 5664"/>
              <a:gd name="connsiteY70" fmla="*/ 5344 h 12534"/>
              <a:gd name="connsiteX71" fmla="*/ 133 w 5664"/>
              <a:gd name="connsiteY71" fmla="*/ 5076 h 12534"/>
              <a:gd name="connsiteX72" fmla="*/ 133 w 5664"/>
              <a:gd name="connsiteY72" fmla="*/ 4714 h 12534"/>
              <a:gd name="connsiteX73" fmla="*/ 22 w 5664"/>
              <a:gd name="connsiteY73" fmla="*/ 4493 h 12534"/>
              <a:gd name="connsiteX74" fmla="*/ 22 w 5664"/>
              <a:gd name="connsiteY74" fmla="*/ 4131 h 12534"/>
              <a:gd name="connsiteX75" fmla="*/ 22 w 5664"/>
              <a:gd name="connsiteY75" fmla="*/ 4131 h 12534"/>
              <a:gd name="connsiteX76" fmla="*/ 29 w 5664"/>
              <a:gd name="connsiteY76" fmla="*/ 4102 h 12534"/>
              <a:gd name="connsiteX77" fmla="*/ 35 w 5664"/>
              <a:gd name="connsiteY77" fmla="*/ 4073 h 12534"/>
              <a:gd name="connsiteX78" fmla="*/ 39 w 5664"/>
              <a:gd name="connsiteY78" fmla="*/ 4037 h 12534"/>
              <a:gd name="connsiteX79" fmla="*/ 42 w 5664"/>
              <a:gd name="connsiteY79" fmla="*/ 4000 h 12534"/>
              <a:gd name="connsiteX80" fmla="*/ 43 w 5664"/>
              <a:gd name="connsiteY80" fmla="*/ 3982 h 12534"/>
              <a:gd name="connsiteX81" fmla="*/ 42 w 5664"/>
              <a:gd name="connsiteY81" fmla="*/ 3964 h 12534"/>
              <a:gd name="connsiteX82" fmla="*/ 39 w 5664"/>
              <a:gd name="connsiteY82" fmla="*/ 3948 h 12534"/>
              <a:gd name="connsiteX83" fmla="*/ 35 w 5664"/>
              <a:gd name="connsiteY83" fmla="*/ 3932 h 12534"/>
              <a:gd name="connsiteX84" fmla="*/ 29 w 5664"/>
              <a:gd name="connsiteY84" fmla="*/ 3920 h 12534"/>
              <a:gd name="connsiteX85" fmla="*/ 22 w 5664"/>
              <a:gd name="connsiteY85" fmla="*/ 3909 h 12534"/>
              <a:gd name="connsiteX86" fmla="*/ 22 w 5664"/>
              <a:gd name="connsiteY86" fmla="*/ 3909 h 12534"/>
              <a:gd name="connsiteX87" fmla="*/ 17 w 5664"/>
              <a:gd name="connsiteY87" fmla="*/ 3905 h 12534"/>
              <a:gd name="connsiteX88" fmla="*/ 14 w 5664"/>
              <a:gd name="connsiteY88" fmla="*/ 3899 h 12534"/>
              <a:gd name="connsiteX89" fmla="*/ 9 w 5664"/>
              <a:gd name="connsiteY89" fmla="*/ 3884 h 12534"/>
              <a:gd name="connsiteX90" fmla="*/ 4 w 5664"/>
              <a:gd name="connsiteY90" fmla="*/ 3867 h 12534"/>
              <a:gd name="connsiteX91" fmla="*/ 1 w 5664"/>
              <a:gd name="connsiteY91" fmla="*/ 3848 h 12534"/>
              <a:gd name="connsiteX92" fmla="*/ 0 w 5664"/>
              <a:gd name="connsiteY92" fmla="*/ 3827 h 12534"/>
              <a:gd name="connsiteX93" fmla="*/ 1 w 5664"/>
              <a:gd name="connsiteY93" fmla="*/ 3804 h 12534"/>
              <a:gd name="connsiteX94" fmla="*/ 4 w 5664"/>
              <a:gd name="connsiteY94" fmla="*/ 3757 h 12534"/>
              <a:gd name="connsiteX95" fmla="*/ 9 w 5664"/>
              <a:gd name="connsiteY95" fmla="*/ 3714 h 12534"/>
              <a:gd name="connsiteX96" fmla="*/ 14 w 5664"/>
              <a:gd name="connsiteY96" fmla="*/ 3677 h 12534"/>
              <a:gd name="connsiteX97" fmla="*/ 22 w 5664"/>
              <a:gd name="connsiteY97" fmla="*/ 3642 h 12534"/>
              <a:gd name="connsiteX98" fmla="*/ 0 w 5664"/>
              <a:gd name="connsiteY98" fmla="*/ 3499 h 12534"/>
              <a:gd name="connsiteX0" fmla="*/ 3103 w 5664"/>
              <a:gd name="connsiteY0" fmla="*/ 0 h 12534"/>
              <a:gd name="connsiteX1" fmla="*/ 3338 w 5664"/>
              <a:gd name="connsiteY1" fmla="*/ 204 h 12534"/>
              <a:gd name="connsiteX2" fmla="*/ 3622 w 5664"/>
              <a:gd name="connsiteY2" fmla="*/ 314 h 12534"/>
              <a:gd name="connsiteX3" fmla="*/ 3622 w 5664"/>
              <a:gd name="connsiteY3" fmla="*/ 409 h 12534"/>
              <a:gd name="connsiteX4" fmla="*/ 3748 w 5664"/>
              <a:gd name="connsiteY4" fmla="*/ 457 h 12534"/>
              <a:gd name="connsiteX5" fmla="*/ 3906 w 5664"/>
              <a:gd name="connsiteY5" fmla="*/ 582 h 12534"/>
              <a:gd name="connsiteX6" fmla="*/ 4009 w 5664"/>
              <a:gd name="connsiteY6" fmla="*/ 696 h 12534"/>
              <a:gd name="connsiteX7" fmla="*/ 4072 w 5664"/>
              <a:gd name="connsiteY7" fmla="*/ 933 h 12534"/>
              <a:gd name="connsiteX8" fmla="*/ 4213 w 5664"/>
              <a:gd name="connsiteY8" fmla="*/ 992 h 12534"/>
              <a:gd name="connsiteX9" fmla="*/ 4249 w 5664"/>
              <a:gd name="connsiteY9" fmla="*/ 1146 h 12534"/>
              <a:gd name="connsiteX10" fmla="*/ 4391 w 5664"/>
              <a:gd name="connsiteY10" fmla="*/ 1395 h 12534"/>
              <a:gd name="connsiteX11" fmla="*/ 4581 w 5664"/>
              <a:gd name="connsiteY11" fmla="*/ 1583 h 12534"/>
              <a:gd name="connsiteX12" fmla="*/ 4604 w 5664"/>
              <a:gd name="connsiteY12" fmla="*/ 1904 h 12534"/>
              <a:gd name="connsiteX13" fmla="*/ 4722 w 5664"/>
              <a:gd name="connsiteY13" fmla="*/ 2104 h 12534"/>
              <a:gd name="connsiteX14" fmla="*/ 5018 w 5664"/>
              <a:gd name="connsiteY14" fmla="*/ 2259 h 12534"/>
              <a:gd name="connsiteX15" fmla="*/ 5112 w 5664"/>
              <a:gd name="connsiteY15" fmla="*/ 2377 h 12534"/>
              <a:gd name="connsiteX16" fmla="*/ 5159 w 5664"/>
              <a:gd name="connsiteY16" fmla="*/ 2518 h 12534"/>
              <a:gd name="connsiteX17" fmla="*/ 5243 w 5664"/>
              <a:gd name="connsiteY17" fmla="*/ 2601 h 12534"/>
              <a:gd name="connsiteX18" fmla="*/ 5432 w 5664"/>
              <a:gd name="connsiteY18" fmla="*/ 2862 h 12534"/>
              <a:gd name="connsiteX19" fmla="*/ 5523 w 5664"/>
              <a:gd name="connsiteY19" fmla="*/ 3137 h 12534"/>
              <a:gd name="connsiteX20" fmla="*/ 5585 w 5664"/>
              <a:gd name="connsiteY20" fmla="*/ 3216 h 12534"/>
              <a:gd name="connsiteX21" fmla="*/ 5606 w 5664"/>
              <a:gd name="connsiteY21" fmla="*/ 3299 h 12534"/>
              <a:gd name="connsiteX22" fmla="*/ 5664 w 5664"/>
              <a:gd name="connsiteY22" fmla="*/ 3437 h 12534"/>
              <a:gd name="connsiteX23" fmla="*/ 5664 w 5664"/>
              <a:gd name="connsiteY23" fmla="*/ 3736 h 12534"/>
              <a:gd name="connsiteX24" fmla="*/ 5664 w 5664"/>
              <a:gd name="connsiteY24" fmla="*/ 3925 h 12534"/>
              <a:gd name="connsiteX25" fmla="*/ 5491 w 5664"/>
              <a:gd name="connsiteY25" fmla="*/ 4327 h 12534"/>
              <a:gd name="connsiteX26" fmla="*/ 5585 w 5664"/>
              <a:gd name="connsiteY26" fmla="*/ 4823 h 12534"/>
              <a:gd name="connsiteX27" fmla="*/ 5523 w 5664"/>
              <a:gd name="connsiteY27" fmla="*/ 4982 h 12534"/>
              <a:gd name="connsiteX28" fmla="*/ 5539 w 5664"/>
              <a:gd name="connsiteY28" fmla="*/ 5187 h 12534"/>
              <a:gd name="connsiteX29" fmla="*/ 5443 w 5664"/>
              <a:gd name="connsiteY29" fmla="*/ 5770 h 12534"/>
              <a:gd name="connsiteX30" fmla="*/ 5318 w 5664"/>
              <a:gd name="connsiteY30" fmla="*/ 6716 h 12534"/>
              <a:gd name="connsiteX31" fmla="*/ 5096 w 5664"/>
              <a:gd name="connsiteY31" fmla="*/ 7016 h 12534"/>
              <a:gd name="connsiteX32" fmla="*/ 4923 w 5664"/>
              <a:gd name="connsiteY32" fmla="*/ 7551 h 12534"/>
              <a:gd name="connsiteX33" fmla="*/ 4779 w 5664"/>
              <a:gd name="connsiteY33" fmla="*/ 7851 h 12534"/>
              <a:gd name="connsiteX34" fmla="*/ 4685 w 5664"/>
              <a:gd name="connsiteY34" fmla="*/ 8183 h 12534"/>
              <a:gd name="connsiteX35" fmla="*/ 4669 w 5664"/>
              <a:gd name="connsiteY35" fmla="*/ 8545 h 12534"/>
              <a:gd name="connsiteX36" fmla="*/ 4479 w 5664"/>
              <a:gd name="connsiteY36" fmla="*/ 8877 h 12534"/>
              <a:gd name="connsiteX37" fmla="*/ 4495 w 5664"/>
              <a:gd name="connsiteY37" fmla="*/ 8987 h 12534"/>
              <a:gd name="connsiteX38" fmla="*/ 4385 w 5664"/>
              <a:gd name="connsiteY38" fmla="*/ 9160 h 12534"/>
              <a:gd name="connsiteX39" fmla="*/ 4290 w 5664"/>
              <a:gd name="connsiteY39" fmla="*/ 9507 h 12534"/>
              <a:gd name="connsiteX40" fmla="*/ 4290 w 5664"/>
              <a:gd name="connsiteY40" fmla="*/ 9776 h 12534"/>
              <a:gd name="connsiteX41" fmla="*/ 4322 w 5664"/>
              <a:gd name="connsiteY41" fmla="*/ 10122 h 12534"/>
              <a:gd name="connsiteX42" fmla="*/ 4164 w 5664"/>
              <a:gd name="connsiteY42" fmla="*/ 10327 h 12534"/>
              <a:gd name="connsiteX43" fmla="*/ 4053 w 5664"/>
              <a:gd name="connsiteY43" fmla="*/ 10659 h 12534"/>
              <a:gd name="connsiteX44" fmla="*/ 3801 w 5664"/>
              <a:gd name="connsiteY44" fmla="*/ 10941 h 12534"/>
              <a:gd name="connsiteX45" fmla="*/ 3739 w 5664"/>
              <a:gd name="connsiteY45" fmla="*/ 11226 h 12534"/>
              <a:gd name="connsiteX46" fmla="*/ 3599 w 5664"/>
              <a:gd name="connsiteY46" fmla="*/ 11510 h 12534"/>
              <a:gd name="connsiteX47" fmla="*/ 3536 w 5664"/>
              <a:gd name="connsiteY47" fmla="*/ 11730 h 12534"/>
              <a:gd name="connsiteX48" fmla="*/ 3505 w 5664"/>
              <a:gd name="connsiteY48" fmla="*/ 12108 h 12534"/>
              <a:gd name="connsiteX49" fmla="*/ 3276 w 5664"/>
              <a:gd name="connsiteY49" fmla="*/ 12282 h 12534"/>
              <a:gd name="connsiteX50" fmla="*/ 3048 w 5664"/>
              <a:gd name="connsiteY50" fmla="*/ 12440 h 12534"/>
              <a:gd name="connsiteX51" fmla="*/ 2812 w 5664"/>
              <a:gd name="connsiteY51" fmla="*/ 12534 h 12534"/>
              <a:gd name="connsiteX52" fmla="*/ 2464 w 5664"/>
              <a:gd name="connsiteY52" fmla="*/ 12534 h 12534"/>
              <a:gd name="connsiteX53" fmla="*/ 2150 w 5664"/>
              <a:gd name="connsiteY53" fmla="*/ 12251 h 12534"/>
              <a:gd name="connsiteX54" fmla="*/ 1991 w 5664"/>
              <a:gd name="connsiteY54" fmla="*/ 11967 h 12534"/>
              <a:gd name="connsiteX55" fmla="*/ 1944 w 5664"/>
              <a:gd name="connsiteY55" fmla="*/ 11699 h 12534"/>
              <a:gd name="connsiteX56" fmla="*/ 1637 w 5664"/>
              <a:gd name="connsiteY56" fmla="*/ 11399 h 12534"/>
              <a:gd name="connsiteX57" fmla="*/ 1503 w 5664"/>
              <a:gd name="connsiteY57" fmla="*/ 11181 h 12534"/>
              <a:gd name="connsiteX58" fmla="*/ 1543 w 5664"/>
              <a:gd name="connsiteY58" fmla="*/ 10950 h 12534"/>
              <a:gd name="connsiteX59" fmla="*/ 1354 w 5664"/>
              <a:gd name="connsiteY59" fmla="*/ 10429 h 12534"/>
              <a:gd name="connsiteX60" fmla="*/ 1154 w 5664"/>
              <a:gd name="connsiteY60" fmla="*/ 9633 h 12534"/>
              <a:gd name="connsiteX61" fmla="*/ 1211 w 5664"/>
              <a:gd name="connsiteY61" fmla="*/ 9034 h 12534"/>
              <a:gd name="connsiteX62" fmla="*/ 933 w 5664"/>
              <a:gd name="connsiteY62" fmla="*/ 8466 h 12534"/>
              <a:gd name="connsiteX63" fmla="*/ 885 w 5664"/>
              <a:gd name="connsiteY63" fmla="*/ 8088 h 12534"/>
              <a:gd name="connsiteX64" fmla="*/ 857 w 5664"/>
              <a:gd name="connsiteY64" fmla="*/ 7781 h 12534"/>
              <a:gd name="connsiteX65" fmla="*/ 588 w 5664"/>
              <a:gd name="connsiteY65" fmla="*/ 7473 h 12534"/>
              <a:gd name="connsiteX66" fmla="*/ 526 w 5664"/>
              <a:gd name="connsiteY66" fmla="*/ 7142 h 12534"/>
              <a:gd name="connsiteX67" fmla="*/ 399 w 5664"/>
              <a:gd name="connsiteY67" fmla="*/ 6480 h 12534"/>
              <a:gd name="connsiteX68" fmla="*/ 337 w 5664"/>
              <a:gd name="connsiteY68" fmla="*/ 6006 h 12534"/>
              <a:gd name="connsiteX69" fmla="*/ 226 w 5664"/>
              <a:gd name="connsiteY69" fmla="*/ 5786 h 12534"/>
              <a:gd name="connsiteX70" fmla="*/ 226 w 5664"/>
              <a:gd name="connsiteY70" fmla="*/ 5344 h 12534"/>
              <a:gd name="connsiteX71" fmla="*/ 133 w 5664"/>
              <a:gd name="connsiteY71" fmla="*/ 5076 h 12534"/>
              <a:gd name="connsiteX72" fmla="*/ 133 w 5664"/>
              <a:gd name="connsiteY72" fmla="*/ 4714 h 12534"/>
              <a:gd name="connsiteX73" fmla="*/ 22 w 5664"/>
              <a:gd name="connsiteY73" fmla="*/ 4493 h 12534"/>
              <a:gd name="connsiteX74" fmla="*/ 22 w 5664"/>
              <a:gd name="connsiteY74" fmla="*/ 4131 h 12534"/>
              <a:gd name="connsiteX75" fmla="*/ 22 w 5664"/>
              <a:gd name="connsiteY75" fmla="*/ 4131 h 12534"/>
              <a:gd name="connsiteX76" fmla="*/ 29 w 5664"/>
              <a:gd name="connsiteY76" fmla="*/ 4102 h 12534"/>
              <a:gd name="connsiteX77" fmla="*/ 35 w 5664"/>
              <a:gd name="connsiteY77" fmla="*/ 4073 h 12534"/>
              <a:gd name="connsiteX78" fmla="*/ 39 w 5664"/>
              <a:gd name="connsiteY78" fmla="*/ 4037 h 12534"/>
              <a:gd name="connsiteX79" fmla="*/ 42 w 5664"/>
              <a:gd name="connsiteY79" fmla="*/ 4000 h 12534"/>
              <a:gd name="connsiteX80" fmla="*/ 43 w 5664"/>
              <a:gd name="connsiteY80" fmla="*/ 3982 h 12534"/>
              <a:gd name="connsiteX81" fmla="*/ 42 w 5664"/>
              <a:gd name="connsiteY81" fmla="*/ 3964 h 12534"/>
              <a:gd name="connsiteX82" fmla="*/ 39 w 5664"/>
              <a:gd name="connsiteY82" fmla="*/ 3948 h 12534"/>
              <a:gd name="connsiteX83" fmla="*/ 35 w 5664"/>
              <a:gd name="connsiteY83" fmla="*/ 3932 h 12534"/>
              <a:gd name="connsiteX84" fmla="*/ 29 w 5664"/>
              <a:gd name="connsiteY84" fmla="*/ 3920 h 12534"/>
              <a:gd name="connsiteX85" fmla="*/ 22 w 5664"/>
              <a:gd name="connsiteY85" fmla="*/ 3909 h 12534"/>
              <a:gd name="connsiteX86" fmla="*/ 22 w 5664"/>
              <a:gd name="connsiteY86" fmla="*/ 3909 h 12534"/>
              <a:gd name="connsiteX87" fmla="*/ 17 w 5664"/>
              <a:gd name="connsiteY87" fmla="*/ 3905 h 12534"/>
              <a:gd name="connsiteX88" fmla="*/ 14 w 5664"/>
              <a:gd name="connsiteY88" fmla="*/ 3899 h 12534"/>
              <a:gd name="connsiteX89" fmla="*/ 9 w 5664"/>
              <a:gd name="connsiteY89" fmla="*/ 3884 h 12534"/>
              <a:gd name="connsiteX90" fmla="*/ 4 w 5664"/>
              <a:gd name="connsiteY90" fmla="*/ 3867 h 12534"/>
              <a:gd name="connsiteX91" fmla="*/ 1 w 5664"/>
              <a:gd name="connsiteY91" fmla="*/ 3848 h 12534"/>
              <a:gd name="connsiteX92" fmla="*/ 0 w 5664"/>
              <a:gd name="connsiteY92" fmla="*/ 3827 h 12534"/>
              <a:gd name="connsiteX93" fmla="*/ 1 w 5664"/>
              <a:gd name="connsiteY93" fmla="*/ 3804 h 12534"/>
              <a:gd name="connsiteX94" fmla="*/ 4 w 5664"/>
              <a:gd name="connsiteY94" fmla="*/ 3757 h 12534"/>
              <a:gd name="connsiteX95" fmla="*/ 9 w 5664"/>
              <a:gd name="connsiteY95" fmla="*/ 3714 h 12534"/>
              <a:gd name="connsiteX96" fmla="*/ 14 w 5664"/>
              <a:gd name="connsiteY96" fmla="*/ 3677 h 12534"/>
              <a:gd name="connsiteX97" fmla="*/ 22 w 5664"/>
              <a:gd name="connsiteY97" fmla="*/ 3642 h 12534"/>
              <a:gd name="connsiteX98" fmla="*/ 0 w 5664"/>
              <a:gd name="connsiteY98" fmla="*/ 3499 h 12534"/>
              <a:gd name="connsiteX99" fmla="*/ 3103 w 5664"/>
              <a:gd name="connsiteY99" fmla="*/ 0 h 12534"/>
              <a:gd name="connsiteX0" fmla="*/ 0 w 5664"/>
              <a:gd name="connsiteY0" fmla="*/ 3295 h 12330"/>
              <a:gd name="connsiteX1" fmla="*/ 3338 w 5664"/>
              <a:gd name="connsiteY1" fmla="*/ 0 h 12330"/>
              <a:gd name="connsiteX2" fmla="*/ 3622 w 5664"/>
              <a:gd name="connsiteY2" fmla="*/ 110 h 12330"/>
              <a:gd name="connsiteX3" fmla="*/ 3622 w 5664"/>
              <a:gd name="connsiteY3" fmla="*/ 205 h 12330"/>
              <a:gd name="connsiteX4" fmla="*/ 3748 w 5664"/>
              <a:gd name="connsiteY4" fmla="*/ 253 h 12330"/>
              <a:gd name="connsiteX5" fmla="*/ 3906 w 5664"/>
              <a:gd name="connsiteY5" fmla="*/ 378 h 12330"/>
              <a:gd name="connsiteX6" fmla="*/ 4009 w 5664"/>
              <a:gd name="connsiteY6" fmla="*/ 492 h 12330"/>
              <a:gd name="connsiteX7" fmla="*/ 4072 w 5664"/>
              <a:gd name="connsiteY7" fmla="*/ 729 h 12330"/>
              <a:gd name="connsiteX8" fmla="*/ 4213 w 5664"/>
              <a:gd name="connsiteY8" fmla="*/ 788 h 12330"/>
              <a:gd name="connsiteX9" fmla="*/ 4249 w 5664"/>
              <a:gd name="connsiteY9" fmla="*/ 942 h 12330"/>
              <a:gd name="connsiteX10" fmla="*/ 4391 w 5664"/>
              <a:gd name="connsiteY10" fmla="*/ 1191 h 12330"/>
              <a:gd name="connsiteX11" fmla="*/ 4581 w 5664"/>
              <a:gd name="connsiteY11" fmla="*/ 1379 h 12330"/>
              <a:gd name="connsiteX12" fmla="*/ 4604 w 5664"/>
              <a:gd name="connsiteY12" fmla="*/ 1700 h 12330"/>
              <a:gd name="connsiteX13" fmla="*/ 4722 w 5664"/>
              <a:gd name="connsiteY13" fmla="*/ 1900 h 12330"/>
              <a:gd name="connsiteX14" fmla="*/ 5018 w 5664"/>
              <a:gd name="connsiteY14" fmla="*/ 2055 h 12330"/>
              <a:gd name="connsiteX15" fmla="*/ 5112 w 5664"/>
              <a:gd name="connsiteY15" fmla="*/ 2173 h 12330"/>
              <a:gd name="connsiteX16" fmla="*/ 5159 w 5664"/>
              <a:gd name="connsiteY16" fmla="*/ 2314 h 12330"/>
              <a:gd name="connsiteX17" fmla="*/ 5243 w 5664"/>
              <a:gd name="connsiteY17" fmla="*/ 2397 h 12330"/>
              <a:gd name="connsiteX18" fmla="*/ 5432 w 5664"/>
              <a:gd name="connsiteY18" fmla="*/ 2658 h 12330"/>
              <a:gd name="connsiteX19" fmla="*/ 5523 w 5664"/>
              <a:gd name="connsiteY19" fmla="*/ 2933 h 12330"/>
              <a:gd name="connsiteX20" fmla="*/ 5585 w 5664"/>
              <a:gd name="connsiteY20" fmla="*/ 3012 h 12330"/>
              <a:gd name="connsiteX21" fmla="*/ 5606 w 5664"/>
              <a:gd name="connsiteY21" fmla="*/ 3095 h 12330"/>
              <a:gd name="connsiteX22" fmla="*/ 5664 w 5664"/>
              <a:gd name="connsiteY22" fmla="*/ 3233 h 12330"/>
              <a:gd name="connsiteX23" fmla="*/ 5664 w 5664"/>
              <a:gd name="connsiteY23" fmla="*/ 3532 h 12330"/>
              <a:gd name="connsiteX24" fmla="*/ 5664 w 5664"/>
              <a:gd name="connsiteY24" fmla="*/ 3721 h 12330"/>
              <a:gd name="connsiteX25" fmla="*/ 5491 w 5664"/>
              <a:gd name="connsiteY25" fmla="*/ 4123 h 12330"/>
              <a:gd name="connsiteX26" fmla="*/ 5585 w 5664"/>
              <a:gd name="connsiteY26" fmla="*/ 4619 h 12330"/>
              <a:gd name="connsiteX27" fmla="*/ 5523 w 5664"/>
              <a:gd name="connsiteY27" fmla="*/ 4778 h 12330"/>
              <a:gd name="connsiteX28" fmla="*/ 5539 w 5664"/>
              <a:gd name="connsiteY28" fmla="*/ 4983 h 12330"/>
              <a:gd name="connsiteX29" fmla="*/ 5443 w 5664"/>
              <a:gd name="connsiteY29" fmla="*/ 5566 h 12330"/>
              <a:gd name="connsiteX30" fmla="*/ 5318 w 5664"/>
              <a:gd name="connsiteY30" fmla="*/ 6512 h 12330"/>
              <a:gd name="connsiteX31" fmla="*/ 5096 w 5664"/>
              <a:gd name="connsiteY31" fmla="*/ 6812 h 12330"/>
              <a:gd name="connsiteX32" fmla="*/ 4923 w 5664"/>
              <a:gd name="connsiteY32" fmla="*/ 7347 h 12330"/>
              <a:gd name="connsiteX33" fmla="*/ 4779 w 5664"/>
              <a:gd name="connsiteY33" fmla="*/ 7647 h 12330"/>
              <a:gd name="connsiteX34" fmla="*/ 4685 w 5664"/>
              <a:gd name="connsiteY34" fmla="*/ 7979 h 12330"/>
              <a:gd name="connsiteX35" fmla="*/ 4669 w 5664"/>
              <a:gd name="connsiteY35" fmla="*/ 8341 h 12330"/>
              <a:gd name="connsiteX36" fmla="*/ 4479 w 5664"/>
              <a:gd name="connsiteY36" fmla="*/ 8673 h 12330"/>
              <a:gd name="connsiteX37" fmla="*/ 4495 w 5664"/>
              <a:gd name="connsiteY37" fmla="*/ 8783 h 12330"/>
              <a:gd name="connsiteX38" fmla="*/ 4385 w 5664"/>
              <a:gd name="connsiteY38" fmla="*/ 8956 h 12330"/>
              <a:gd name="connsiteX39" fmla="*/ 4290 w 5664"/>
              <a:gd name="connsiteY39" fmla="*/ 9303 h 12330"/>
              <a:gd name="connsiteX40" fmla="*/ 4290 w 5664"/>
              <a:gd name="connsiteY40" fmla="*/ 9572 h 12330"/>
              <a:gd name="connsiteX41" fmla="*/ 4322 w 5664"/>
              <a:gd name="connsiteY41" fmla="*/ 9918 h 12330"/>
              <a:gd name="connsiteX42" fmla="*/ 4164 w 5664"/>
              <a:gd name="connsiteY42" fmla="*/ 10123 h 12330"/>
              <a:gd name="connsiteX43" fmla="*/ 4053 w 5664"/>
              <a:gd name="connsiteY43" fmla="*/ 10455 h 12330"/>
              <a:gd name="connsiteX44" fmla="*/ 3801 w 5664"/>
              <a:gd name="connsiteY44" fmla="*/ 10737 h 12330"/>
              <a:gd name="connsiteX45" fmla="*/ 3739 w 5664"/>
              <a:gd name="connsiteY45" fmla="*/ 11022 h 12330"/>
              <a:gd name="connsiteX46" fmla="*/ 3599 w 5664"/>
              <a:gd name="connsiteY46" fmla="*/ 11306 h 12330"/>
              <a:gd name="connsiteX47" fmla="*/ 3536 w 5664"/>
              <a:gd name="connsiteY47" fmla="*/ 11526 h 12330"/>
              <a:gd name="connsiteX48" fmla="*/ 3505 w 5664"/>
              <a:gd name="connsiteY48" fmla="*/ 11904 h 12330"/>
              <a:gd name="connsiteX49" fmla="*/ 3276 w 5664"/>
              <a:gd name="connsiteY49" fmla="*/ 12078 h 12330"/>
              <a:gd name="connsiteX50" fmla="*/ 3048 w 5664"/>
              <a:gd name="connsiteY50" fmla="*/ 12236 h 12330"/>
              <a:gd name="connsiteX51" fmla="*/ 2812 w 5664"/>
              <a:gd name="connsiteY51" fmla="*/ 12330 h 12330"/>
              <a:gd name="connsiteX52" fmla="*/ 2464 w 5664"/>
              <a:gd name="connsiteY52" fmla="*/ 12330 h 12330"/>
              <a:gd name="connsiteX53" fmla="*/ 2150 w 5664"/>
              <a:gd name="connsiteY53" fmla="*/ 12047 h 12330"/>
              <a:gd name="connsiteX54" fmla="*/ 1991 w 5664"/>
              <a:gd name="connsiteY54" fmla="*/ 11763 h 12330"/>
              <a:gd name="connsiteX55" fmla="*/ 1944 w 5664"/>
              <a:gd name="connsiteY55" fmla="*/ 11495 h 12330"/>
              <a:gd name="connsiteX56" fmla="*/ 1637 w 5664"/>
              <a:gd name="connsiteY56" fmla="*/ 11195 h 12330"/>
              <a:gd name="connsiteX57" fmla="*/ 1503 w 5664"/>
              <a:gd name="connsiteY57" fmla="*/ 10977 h 12330"/>
              <a:gd name="connsiteX58" fmla="*/ 1543 w 5664"/>
              <a:gd name="connsiteY58" fmla="*/ 10746 h 12330"/>
              <a:gd name="connsiteX59" fmla="*/ 1354 w 5664"/>
              <a:gd name="connsiteY59" fmla="*/ 10225 h 12330"/>
              <a:gd name="connsiteX60" fmla="*/ 1154 w 5664"/>
              <a:gd name="connsiteY60" fmla="*/ 9429 h 12330"/>
              <a:gd name="connsiteX61" fmla="*/ 1211 w 5664"/>
              <a:gd name="connsiteY61" fmla="*/ 8830 h 12330"/>
              <a:gd name="connsiteX62" fmla="*/ 933 w 5664"/>
              <a:gd name="connsiteY62" fmla="*/ 8262 h 12330"/>
              <a:gd name="connsiteX63" fmla="*/ 885 w 5664"/>
              <a:gd name="connsiteY63" fmla="*/ 7884 h 12330"/>
              <a:gd name="connsiteX64" fmla="*/ 857 w 5664"/>
              <a:gd name="connsiteY64" fmla="*/ 7577 h 12330"/>
              <a:gd name="connsiteX65" fmla="*/ 588 w 5664"/>
              <a:gd name="connsiteY65" fmla="*/ 7269 h 12330"/>
              <a:gd name="connsiteX66" fmla="*/ 526 w 5664"/>
              <a:gd name="connsiteY66" fmla="*/ 6938 h 12330"/>
              <a:gd name="connsiteX67" fmla="*/ 399 w 5664"/>
              <a:gd name="connsiteY67" fmla="*/ 6276 h 12330"/>
              <a:gd name="connsiteX68" fmla="*/ 337 w 5664"/>
              <a:gd name="connsiteY68" fmla="*/ 5802 h 12330"/>
              <a:gd name="connsiteX69" fmla="*/ 226 w 5664"/>
              <a:gd name="connsiteY69" fmla="*/ 5582 h 12330"/>
              <a:gd name="connsiteX70" fmla="*/ 226 w 5664"/>
              <a:gd name="connsiteY70" fmla="*/ 5140 h 12330"/>
              <a:gd name="connsiteX71" fmla="*/ 133 w 5664"/>
              <a:gd name="connsiteY71" fmla="*/ 4872 h 12330"/>
              <a:gd name="connsiteX72" fmla="*/ 133 w 5664"/>
              <a:gd name="connsiteY72" fmla="*/ 4510 h 12330"/>
              <a:gd name="connsiteX73" fmla="*/ 22 w 5664"/>
              <a:gd name="connsiteY73" fmla="*/ 4289 h 12330"/>
              <a:gd name="connsiteX74" fmla="*/ 22 w 5664"/>
              <a:gd name="connsiteY74" fmla="*/ 3927 h 12330"/>
              <a:gd name="connsiteX75" fmla="*/ 22 w 5664"/>
              <a:gd name="connsiteY75" fmla="*/ 3927 h 12330"/>
              <a:gd name="connsiteX76" fmla="*/ 29 w 5664"/>
              <a:gd name="connsiteY76" fmla="*/ 3898 h 12330"/>
              <a:gd name="connsiteX77" fmla="*/ 35 w 5664"/>
              <a:gd name="connsiteY77" fmla="*/ 3869 h 12330"/>
              <a:gd name="connsiteX78" fmla="*/ 39 w 5664"/>
              <a:gd name="connsiteY78" fmla="*/ 3833 h 12330"/>
              <a:gd name="connsiteX79" fmla="*/ 42 w 5664"/>
              <a:gd name="connsiteY79" fmla="*/ 3796 h 12330"/>
              <a:gd name="connsiteX80" fmla="*/ 43 w 5664"/>
              <a:gd name="connsiteY80" fmla="*/ 3778 h 12330"/>
              <a:gd name="connsiteX81" fmla="*/ 42 w 5664"/>
              <a:gd name="connsiteY81" fmla="*/ 3760 h 12330"/>
              <a:gd name="connsiteX82" fmla="*/ 39 w 5664"/>
              <a:gd name="connsiteY82" fmla="*/ 3744 h 12330"/>
              <a:gd name="connsiteX83" fmla="*/ 35 w 5664"/>
              <a:gd name="connsiteY83" fmla="*/ 3728 h 12330"/>
              <a:gd name="connsiteX84" fmla="*/ 29 w 5664"/>
              <a:gd name="connsiteY84" fmla="*/ 3716 h 12330"/>
              <a:gd name="connsiteX85" fmla="*/ 22 w 5664"/>
              <a:gd name="connsiteY85" fmla="*/ 3705 h 12330"/>
              <a:gd name="connsiteX86" fmla="*/ 22 w 5664"/>
              <a:gd name="connsiteY86" fmla="*/ 3705 h 12330"/>
              <a:gd name="connsiteX87" fmla="*/ 17 w 5664"/>
              <a:gd name="connsiteY87" fmla="*/ 3701 h 12330"/>
              <a:gd name="connsiteX88" fmla="*/ 14 w 5664"/>
              <a:gd name="connsiteY88" fmla="*/ 3695 h 12330"/>
              <a:gd name="connsiteX89" fmla="*/ 9 w 5664"/>
              <a:gd name="connsiteY89" fmla="*/ 3680 h 12330"/>
              <a:gd name="connsiteX90" fmla="*/ 4 w 5664"/>
              <a:gd name="connsiteY90" fmla="*/ 3663 h 12330"/>
              <a:gd name="connsiteX91" fmla="*/ 1 w 5664"/>
              <a:gd name="connsiteY91" fmla="*/ 3644 h 12330"/>
              <a:gd name="connsiteX92" fmla="*/ 0 w 5664"/>
              <a:gd name="connsiteY92" fmla="*/ 3623 h 12330"/>
              <a:gd name="connsiteX93" fmla="*/ 1 w 5664"/>
              <a:gd name="connsiteY93" fmla="*/ 3600 h 12330"/>
              <a:gd name="connsiteX94" fmla="*/ 4 w 5664"/>
              <a:gd name="connsiteY94" fmla="*/ 3553 h 12330"/>
              <a:gd name="connsiteX95" fmla="*/ 9 w 5664"/>
              <a:gd name="connsiteY95" fmla="*/ 3510 h 12330"/>
              <a:gd name="connsiteX96" fmla="*/ 14 w 5664"/>
              <a:gd name="connsiteY96" fmla="*/ 3473 h 12330"/>
              <a:gd name="connsiteX97" fmla="*/ 22 w 5664"/>
              <a:gd name="connsiteY97" fmla="*/ 3438 h 12330"/>
              <a:gd name="connsiteX98" fmla="*/ 0 w 5664"/>
              <a:gd name="connsiteY98" fmla="*/ 3295 h 12330"/>
              <a:gd name="connsiteX0" fmla="*/ 0 w 5664"/>
              <a:gd name="connsiteY0" fmla="*/ 3185 h 12220"/>
              <a:gd name="connsiteX1" fmla="*/ 3622 w 5664"/>
              <a:gd name="connsiteY1" fmla="*/ 0 h 12220"/>
              <a:gd name="connsiteX2" fmla="*/ 3622 w 5664"/>
              <a:gd name="connsiteY2" fmla="*/ 95 h 12220"/>
              <a:gd name="connsiteX3" fmla="*/ 3748 w 5664"/>
              <a:gd name="connsiteY3" fmla="*/ 143 h 12220"/>
              <a:gd name="connsiteX4" fmla="*/ 3906 w 5664"/>
              <a:gd name="connsiteY4" fmla="*/ 268 h 12220"/>
              <a:gd name="connsiteX5" fmla="*/ 4009 w 5664"/>
              <a:gd name="connsiteY5" fmla="*/ 382 h 12220"/>
              <a:gd name="connsiteX6" fmla="*/ 4072 w 5664"/>
              <a:gd name="connsiteY6" fmla="*/ 619 h 12220"/>
              <a:gd name="connsiteX7" fmla="*/ 4213 w 5664"/>
              <a:gd name="connsiteY7" fmla="*/ 678 h 12220"/>
              <a:gd name="connsiteX8" fmla="*/ 4249 w 5664"/>
              <a:gd name="connsiteY8" fmla="*/ 832 h 12220"/>
              <a:gd name="connsiteX9" fmla="*/ 4391 w 5664"/>
              <a:gd name="connsiteY9" fmla="*/ 1081 h 12220"/>
              <a:gd name="connsiteX10" fmla="*/ 4581 w 5664"/>
              <a:gd name="connsiteY10" fmla="*/ 1269 h 12220"/>
              <a:gd name="connsiteX11" fmla="*/ 4604 w 5664"/>
              <a:gd name="connsiteY11" fmla="*/ 1590 h 12220"/>
              <a:gd name="connsiteX12" fmla="*/ 4722 w 5664"/>
              <a:gd name="connsiteY12" fmla="*/ 1790 h 12220"/>
              <a:gd name="connsiteX13" fmla="*/ 5018 w 5664"/>
              <a:gd name="connsiteY13" fmla="*/ 1945 h 12220"/>
              <a:gd name="connsiteX14" fmla="*/ 5112 w 5664"/>
              <a:gd name="connsiteY14" fmla="*/ 2063 h 12220"/>
              <a:gd name="connsiteX15" fmla="*/ 5159 w 5664"/>
              <a:gd name="connsiteY15" fmla="*/ 2204 h 12220"/>
              <a:gd name="connsiteX16" fmla="*/ 5243 w 5664"/>
              <a:gd name="connsiteY16" fmla="*/ 2287 h 12220"/>
              <a:gd name="connsiteX17" fmla="*/ 5432 w 5664"/>
              <a:gd name="connsiteY17" fmla="*/ 2548 h 12220"/>
              <a:gd name="connsiteX18" fmla="*/ 5523 w 5664"/>
              <a:gd name="connsiteY18" fmla="*/ 2823 h 12220"/>
              <a:gd name="connsiteX19" fmla="*/ 5585 w 5664"/>
              <a:gd name="connsiteY19" fmla="*/ 2902 h 12220"/>
              <a:gd name="connsiteX20" fmla="*/ 5606 w 5664"/>
              <a:gd name="connsiteY20" fmla="*/ 2985 h 12220"/>
              <a:gd name="connsiteX21" fmla="*/ 5664 w 5664"/>
              <a:gd name="connsiteY21" fmla="*/ 3123 h 12220"/>
              <a:gd name="connsiteX22" fmla="*/ 5664 w 5664"/>
              <a:gd name="connsiteY22" fmla="*/ 3422 h 12220"/>
              <a:gd name="connsiteX23" fmla="*/ 5664 w 5664"/>
              <a:gd name="connsiteY23" fmla="*/ 3611 h 12220"/>
              <a:gd name="connsiteX24" fmla="*/ 5491 w 5664"/>
              <a:gd name="connsiteY24" fmla="*/ 4013 h 12220"/>
              <a:gd name="connsiteX25" fmla="*/ 5585 w 5664"/>
              <a:gd name="connsiteY25" fmla="*/ 4509 h 12220"/>
              <a:gd name="connsiteX26" fmla="*/ 5523 w 5664"/>
              <a:gd name="connsiteY26" fmla="*/ 4668 h 12220"/>
              <a:gd name="connsiteX27" fmla="*/ 5539 w 5664"/>
              <a:gd name="connsiteY27" fmla="*/ 4873 h 12220"/>
              <a:gd name="connsiteX28" fmla="*/ 5443 w 5664"/>
              <a:gd name="connsiteY28" fmla="*/ 5456 h 12220"/>
              <a:gd name="connsiteX29" fmla="*/ 5318 w 5664"/>
              <a:gd name="connsiteY29" fmla="*/ 6402 h 12220"/>
              <a:gd name="connsiteX30" fmla="*/ 5096 w 5664"/>
              <a:gd name="connsiteY30" fmla="*/ 6702 h 12220"/>
              <a:gd name="connsiteX31" fmla="*/ 4923 w 5664"/>
              <a:gd name="connsiteY31" fmla="*/ 7237 h 12220"/>
              <a:gd name="connsiteX32" fmla="*/ 4779 w 5664"/>
              <a:gd name="connsiteY32" fmla="*/ 7537 h 12220"/>
              <a:gd name="connsiteX33" fmla="*/ 4685 w 5664"/>
              <a:gd name="connsiteY33" fmla="*/ 7869 h 12220"/>
              <a:gd name="connsiteX34" fmla="*/ 4669 w 5664"/>
              <a:gd name="connsiteY34" fmla="*/ 8231 h 12220"/>
              <a:gd name="connsiteX35" fmla="*/ 4479 w 5664"/>
              <a:gd name="connsiteY35" fmla="*/ 8563 h 12220"/>
              <a:gd name="connsiteX36" fmla="*/ 4495 w 5664"/>
              <a:gd name="connsiteY36" fmla="*/ 8673 h 12220"/>
              <a:gd name="connsiteX37" fmla="*/ 4385 w 5664"/>
              <a:gd name="connsiteY37" fmla="*/ 8846 h 12220"/>
              <a:gd name="connsiteX38" fmla="*/ 4290 w 5664"/>
              <a:gd name="connsiteY38" fmla="*/ 9193 h 12220"/>
              <a:gd name="connsiteX39" fmla="*/ 4290 w 5664"/>
              <a:gd name="connsiteY39" fmla="*/ 9462 h 12220"/>
              <a:gd name="connsiteX40" fmla="*/ 4322 w 5664"/>
              <a:gd name="connsiteY40" fmla="*/ 9808 h 12220"/>
              <a:gd name="connsiteX41" fmla="*/ 4164 w 5664"/>
              <a:gd name="connsiteY41" fmla="*/ 10013 h 12220"/>
              <a:gd name="connsiteX42" fmla="*/ 4053 w 5664"/>
              <a:gd name="connsiteY42" fmla="*/ 10345 h 12220"/>
              <a:gd name="connsiteX43" fmla="*/ 3801 w 5664"/>
              <a:gd name="connsiteY43" fmla="*/ 10627 h 12220"/>
              <a:gd name="connsiteX44" fmla="*/ 3739 w 5664"/>
              <a:gd name="connsiteY44" fmla="*/ 10912 h 12220"/>
              <a:gd name="connsiteX45" fmla="*/ 3599 w 5664"/>
              <a:gd name="connsiteY45" fmla="*/ 11196 h 12220"/>
              <a:gd name="connsiteX46" fmla="*/ 3536 w 5664"/>
              <a:gd name="connsiteY46" fmla="*/ 11416 h 12220"/>
              <a:gd name="connsiteX47" fmla="*/ 3505 w 5664"/>
              <a:gd name="connsiteY47" fmla="*/ 11794 h 12220"/>
              <a:gd name="connsiteX48" fmla="*/ 3276 w 5664"/>
              <a:gd name="connsiteY48" fmla="*/ 11968 h 12220"/>
              <a:gd name="connsiteX49" fmla="*/ 3048 w 5664"/>
              <a:gd name="connsiteY49" fmla="*/ 12126 h 12220"/>
              <a:gd name="connsiteX50" fmla="*/ 2812 w 5664"/>
              <a:gd name="connsiteY50" fmla="*/ 12220 h 12220"/>
              <a:gd name="connsiteX51" fmla="*/ 2464 w 5664"/>
              <a:gd name="connsiteY51" fmla="*/ 12220 h 12220"/>
              <a:gd name="connsiteX52" fmla="*/ 2150 w 5664"/>
              <a:gd name="connsiteY52" fmla="*/ 11937 h 12220"/>
              <a:gd name="connsiteX53" fmla="*/ 1991 w 5664"/>
              <a:gd name="connsiteY53" fmla="*/ 11653 h 12220"/>
              <a:gd name="connsiteX54" fmla="*/ 1944 w 5664"/>
              <a:gd name="connsiteY54" fmla="*/ 11385 h 12220"/>
              <a:gd name="connsiteX55" fmla="*/ 1637 w 5664"/>
              <a:gd name="connsiteY55" fmla="*/ 11085 h 12220"/>
              <a:gd name="connsiteX56" fmla="*/ 1503 w 5664"/>
              <a:gd name="connsiteY56" fmla="*/ 10867 h 12220"/>
              <a:gd name="connsiteX57" fmla="*/ 1543 w 5664"/>
              <a:gd name="connsiteY57" fmla="*/ 10636 h 12220"/>
              <a:gd name="connsiteX58" fmla="*/ 1354 w 5664"/>
              <a:gd name="connsiteY58" fmla="*/ 10115 h 12220"/>
              <a:gd name="connsiteX59" fmla="*/ 1154 w 5664"/>
              <a:gd name="connsiteY59" fmla="*/ 9319 h 12220"/>
              <a:gd name="connsiteX60" fmla="*/ 1211 w 5664"/>
              <a:gd name="connsiteY60" fmla="*/ 8720 h 12220"/>
              <a:gd name="connsiteX61" fmla="*/ 933 w 5664"/>
              <a:gd name="connsiteY61" fmla="*/ 8152 h 12220"/>
              <a:gd name="connsiteX62" fmla="*/ 885 w 5664"/>
              <a:gd name="connsiteY62" fmla="*/ 7774 h 12220"/>
              <a:gd name="connsiteX63" fmla="*/ 857 w 5664"/>
              <a:gd name="connsiteY63" fmla="*/ 7467 h 12220"/>
              <a:gd name="connsiteX64" fmla="*/ 588 w 5664"/>
              <a:gd name="connsiteY64" fmla="*/ 7159 h 12220"/>
              <a:gd name="connsiteX65" fmla="*/ 526 w 5664"/>
              <a:gd name="connsiteY65" fmla="*/ 6828 h 12220"/>
              <a:gd name="connsiteX66" fmla="*/ 399 w 5664"/>
              <a:gd name="connsiteY66" fmla="*/ 6166 h 12220"/>
              <a:gd name="connsiteX67" fmla="*/ 337 w 5664"/>
              <a:gd name="connsiteY67" fmla="*/ 5692 h 12220"/>
              <a:gd name="connsiteX68" fmla="*/ 226 w 5664"/>
              <a:gd name="connsiteY68" fmla="*/ 5472 h 12220"/>
              <a:gd name="connsiteX69" fmla="*/ 226 w 5664"/>
              <a:gd name="connsiteY69" fmla="*/ 5030 h 12220"/>
              <a:gd name="connsiteX70" fmla="*/ 133 w 5664"/>
              <a:gd name="connsiteY70" fmla="*/ 4762 h 12220"/>
              <a:gd name="connsiteX71" fmla="*/ 133 w 5664"/>
              <a:gd name="connsiteY71" fmla="*/ 4400 h 12220"/>
              <a:gd name="connsiteX72" fmla="*/ 22 w 5664"/>
              <a:gd name="connsiteY72" fmla="*/ 4179 h 12220"/>
              <a:gd name="connsiteX73" fmla="*/ 22 w 5664"/>
              <a:gd name="connsiteY73" fmla="*/ 3817 h 12220"/>
              <a:gd name="connsiteX74" fmla="*/ 22 w 5664"/>
              <a:gd name="connsiteY74" fmla="*/ 3817 h 12220"/>
              <a:gd name="connsiteX75" fmla="*/ 29 w 5664"/>
              <a:gd name="connsiteY75" fmla="*/ 3788 h 12220"/>
              <a:gd name="connsiteX76" fmla="*/ 35 w 5664"/>
              <a:gd name="connsiteY76" fmla="*/ 3759 h 12220"/>
              <a:gd name="connsiteX77" fmla="*/ 39 w 5664"/>
              <a:gd name="connsiteY77" fmla="*/ 3723 h 12220"/>
              <a:gd name="connsiteX78" fmla="*/ 42 w 5664"/>
              <a:gd name="connsiteY78" fmla="*/ 3686 h 12220"/>
              <a:gd name="connsiteX79" fmla="*/ 43 w 5664"/>
              <a:gd name="connsiteY79" fmla="*/ 3668 h 12220"/>
              <a:gd name="connsiteX80" fmla="*/ 42 w 5664"/>
              <a:gd name="connsiteY80" fmla="*/ 3650 h 12220"/>
              <a:gd name="connsiteX81" fmla="*/ 39 w 5664"/>
              <a:gd name="connsiteY81" fmla="*/ 3634 h 12220"/>
              <a:gd name="connsiteX82" fmla="*/ 35 w 5664"/>
              <a:gd name="connsiteY82" fmla="*/ 3618 h 12220"/>
              <a:gd name="connsiteX83" fmla="*/ 29 w 5664"/>
              <a:gd name="connsiteY83" fmla="*/ 3606 h 12220"/>
              <a:gd name="connsiteX84" fmla="*/ 22 w 5664"/>
              <a:gd name="connsiteY84" fmla="*/ 3595 h 12220"/>
              <a:gd name="connsiteX85" fmla="*/ 22 w 5664"/>
              <a:gd name="connsiteY85" fmla="*/ 3595 h 12220"/>
              <a:gd name="connsiteX86" fmla="*/ 17 w 5664"/>
              <a:gd name="connsiteY86" fmla="*/ 3591 h 12220"/>
              <a:gd name="connsiteX87" fmla="*/ 14 w 5664"/>
              <a:gd name="connsiteY87" fmla="*/ 3585 h 12220"/>
              <a:gd name="connsiteX88" fmla="*/ 9 w 5664"/>
              <a:gd name="connsiteY88" fmla="*/ 3570 h 12220"/>
              <a:gd name="connsiteX89" fmla="*/ 4 w 5664"/>
              <a:gd name="connsiteY89" fmla="*/ 3553 h 12220"/>
              <a:gd name="connsiteX90" fmla="*/ 1 w 5664"/>
              <a:gd name="connsiteY90" fmla="*/ 3534 h 12220"/>
              <a:gd name="connsiteX91" fmla="*/ 0 w 5664"/>
              <a:gd name="connsiteY91" fmla="*/ 3513 h 12220"/>
              <a:gd name="connsiteX92" fmla="*/ 1 w 5664"/>
              <a:gd name="connsiteY92" fmla="*/ 3490 h 12220"/>
              <a:gd name="connsiteX93" fmla="*/ 4 w 5664"/>
              <a:gd name="connsiteY93" fmla="*/ 3443 h 12220"/>
              <a:gd name="connsiteX94" fmla="*/ 9 w 5664"/>
              <a:gd name="connsiteY94" fmla="*/ 3400 h 12220"/>
              <a:gd name="connsiteX95" fmla="*/ 14 w 5664"/>
              <a:gd name="connsiteY95" fmla="*/ 3363 h 12220"/>
              <a:gd name="connsiteX96" fmla="*/ 22 w 5664"/>
              <a:gd name="connsiteY96" fmla="*/ 3328 h 12220"/>
              <a:gd name="connsiteX97" fmla="*/ 0 w 5664"/>
              <a:gd name="connsiteY97" fmla="*/ 3185 h 12220"/>
              <a:gd name="connsiteX0" fmla="*/ 0 w 5664"/>
              <a:gd name="connsiteY0" fmla="*/ 3090 h 12125"/>
              <a:gd name="connsiteX1" fmla="*/ 3622 w 5664"/>
              <a:gd name="connsiteY1" fmla="*/ 0 h 12125"/>
              <a:gd name="connsiteX2" fmla="*/ 3748 w 5664"/>
              <a:gd name="connsiteY2" fmla="*/ 48 h 12125"/>
              <a:gd name="connsiteX3" fmla="*/ 3906 w 5664"/>
              <a:gd name="connsiteY3" fmla="*/ 173 h 12125"/>
              <a:gd name="connsiteX4" fmla="*/ 4009 w 5664"/>
              <a:gd name="connsiteY4" fmla="*/ 287 h 12125"/>
              <a:gd name="connsiteX5" fmla="*/ 4072 w 5664"/>
              <a:gd name="connsiteY5" fmla="*/ 524 h 12125"/>
              <a:gd name="connsiteX6" fmla="*/ 4213 w 5664"/>
              <a:gd name="connsiteY6" fmla="*/ 583 h 12125"/>
              <a:gd name="connsiteX7" fmla="*/ 4249 w 5664"/>
              <a:gd name="connsiteY7" fmla="*/ 737 h 12125"/>
              <a:gd name="connsiteX8" fmla="*/ 4391 w 5664"/>
              <a:gd name="connsiteY8" fmla="*/ 986 h 12125"/>
              <a:gd name="connsiteX9" fmla="*/ 4581 w 5664"/>
              <a:gd name="connsiteY9" fmla="*/ 1174 h 12125"/>
              <a:gd name="connsiteX10" fmla="*/ 4604 w 5664"/>
              <a:gd name="connsiteY10" fmla="*/ 1495 h 12125"/>
              <a:gd name="connsiteX11" fmla="*/ 4722 w 5664"/>
              <a:gd name="connsiteY11" fmla="*/ 1695 h 12125"/>
              <a:gd name="connsiteX12" fmla="*/ 5018 w 5664"/>
              <a:gd name="connsiteY12" fmla="*/ 1850 h 12125"/>
              <a:gd name="connsiteX13" fmla="*/ 5112 w 5664"/>
              <a:gd name="connsiteY13" fmla="*/ 1968 h 12125"/>
              <a:gd name="connsiteX14" fmla="*/ 5159 w 5664"/>
              <a:gd name="connsiteY14" fmla="*/ 2109 h 12125"/>
              <a:gd name="connsiteX15" fmla="*/ 5243 w 5664"/>
              <a:gd name="connsiteY15" fmla="*/ 2192 h 12125"/>
              <a:gd name="connsiteX16" fmla="*/ 5432 w 5664"/>
              <a:gd name="connsiteY16" fmla="*/ 2453 h 12125"/>
              <a:gd name="connsiteX17" fmla="*/ 5523 w 5664"/>
              <a:gd name="connsiteY17" fmla="*/ 2728 h 12125"/>
              <a:gd name="connsiteX18" fmla="*/ 5585 w 5664"/>
              <a:gd name="connsiteY18" fmla="*/ 2807 h 12125"/>
              <a:gd name="connsiteX19" fmla="*/ 5606 w 5664"/>
              <a:gd name="connsiteY19" fmla="*/ 2890 h 12125"/>
              <a:gd name="connsiteX20" fmla="*/ 5664 w 5664"/>
              <a:gd name="connsiteY20" fmla="*/ 3028 h 12125"/>
              <a:gd name="connsiteX21" fmla="*/ 5664 w 5664"/>
              <a:gd name="connsiteY21" fmla="*/ 3327 h 12125"/>
              <a:gd name="connsiteX22" fmla="*/ 5664 w 5664"/>
              <a:gd name="connsiteY22" fmla="*/ 3516 h 12125"/>
              <a:gd name="connsiteX23" fmla="*/ 5491 w 5664"/>
              <a:gd name="connsiteY23" fmla="*/ 3918 h 12125"/>
              <a:gd name="connsiteX24" fmla="*/ 5585 w 5664"/>
              <a:gd name="connsiteY24" fmla="*/ 4414 h 12125"/>
              <a:gd name="connsiteX25" fmla="*/ 5523 w 5664"/>
              <a:gd name="connsiteY25" fmla="*/ 4573 h 12125"/>
              <a:gd name="connsiteX26" fmla="*/ 5539 w 5664"/>
              <a:gd name="connsiteY26" fmla="*/ 4778 h 12125"/>
              <a:gd name="connsiteX27" fmla="*/ 5443 w 5664"/>
              <a:gd name="connsiteY27" fmla="*/ 5361 h 12125"/>
              <a:gd name="connsiteX28" fmla="*/ 5318 w 5664"/>
              <a:gd name="connsiteY28" fmla="*/ 6307 h 12125"/>
              <a:gd name="connsiteX29" fmla="*/ 5096 w 5664"/>
              <a:gd name="connsiteY29" fmla="*/ 6607 h 12125"/>
              <a:gd name="connsiteX30" fmla="*/ 4923 w 5664"/>
              <a:gd name="connsiteY30" fmla="*/ 7142 h 12125"/>
              <a:gd name="connsiteX31" fmla="*/ 4779 w 5664"/>
              <a:gd name="connsiteY31" fmla="*/ 7442 h 12125"/>
              <a:gd name="connsiteX32" fmla="*/ 4685 w 5664"/>
              <a:gd name="connsiteY32" fmla="*/ 7774 h 12125"/>
              <a:gd name="connsiteX33" fmla="*/ 4669 w 5664"/>
              <a:gd name="connsiteY33" fmla="*/ 8136 h 12125"/>
              <a:gd name="connsiteX34" fmla="*/ 4479 w 5664"/>
              <a:gd name="connsiteY34" fmla="*/ 8468 h 12125"/>
              <a:gd name="connsiteX35" fmla="*/ 4495 w 5664"/>
              <a:gd name="connsiteY35" fmla="*/ 8578 h 12125"/>
              <a:gd name="connsiteX36" fmla="*/ 4385 w 5664"/>
              <a:gd name="connsiteY36" fmla="*/ 8751 h 12125"/>
              <a:gd name="connsiteX37" fmla="*/ 4290 w 5664"/>
              <a:gd name="connsiteY37" fmla="*/ 9098 h 12125"/>
              <a:gd name="connsiteX38" fmla="*/ 4290 w 5664"/>
              <a:gd name="connsiteY38" fmla="*/ 9367 h 12125"/>
              <a:gd name="connsiteX39" fmla="*/ 4322 w 5664"/>
              <a:gd name="connsiteY39" fmla="*/ 9713 h 12125"/>
              <a:gd name="connsiteX40" fmla="*/ 4164 w 5664"/>
              <a:gd name="connsiteY40" fmla="*/ 9918 h 12125"/>
              <a:gd name="connsiteX41" fmla="*/ 4053 w 5664"/>
              <a:gd name="connsiteY41" fmla="*/ 10250 h 12125"/>
              <a:gd name="connsiteX42" fmla="*/ 3801 w 5664"/>
              <a:gd name="connsiteY42" fmla="*/ 10532 h 12125"/>
              <a:gd name="connsiteX43" fmla="*/ 3739 w 5664"/>
              <a:gd name="connsiteY43" fmla="*/ 10817 h 12125"/>
              <a:gd name="connsiteX44" fmla="*/ 3599 w 5664"/>
              <a:gd name="connsiteY44" fmla="*/ 11101 h 12125"/>
              <a:gd name="connsiteX45" fmla="*/ 3536 w 5664"/>
              <a:gd name="connsiteY45" fmla="*/ 11321 h 12125"/>
              <a:gd name="connsiteX46" fmla="*/ 3505 w 5664"/>
              <a:gd name="connsiteY46" fmla="*/ 11699 h 12125"/>
              <a:gd name="connsiteX47" fmla="*/ 3276 w 5664"/>
              <a:gd name="connsiteY47" fmla="*/ 11873 h 12125"/>
              <a:gd name="connsiteX48" fmla="*/ 3048 w 5664"/>
              <a:gd name="connsiteY48" fmla="*/ 12031 h 12125"/>
              <a:gd name="connsiteX49" fmla="*/ 2812 w 5664"/>
              <a:gd name="connsiteY49" fmla="*/ 12125 h 12125"/>
              <a:gd name="connsiteX50" fmla="*/ 2464 w 5664"/>
              <a:gd name="connsiteY50" fmla="*/ 12125 h 12125"/>
              <a:gd name="connsiteX51" fmla="*/ 2150 w 5664"/>
              <a:gd name="connsiteY51" fmla="*/ 11842 h 12125"/>
              <a:gd name="connsiteX52" fmla="*/ 1991 w 5664"/>
              <a:gd name="connsiteY52" fmla="*/ 11558 h 12125"/>
              <a:gd name="connsiteX53" fmla="*/ 1944 w 5664"/>
              <a:gd name="connsiteY53" fmla="*/ 11290 h 12125"/>
              <a:gd name="connsiteX54" fmla="*/ 1637 w 5664"/>
              <a:gd name="connsiteY54" fmla="*/ 10990 h 12125"/>
              <a:gd name="connsiteX55" fmla="*/ 1503 w 5664"/>
              <a:gd name="connsiteY55" fmla="*/ 10772 h 12125"/>
              <a:gd name="connsiteX56" fmla="*/ 1543 w 5664"/>
              <a:gd name="connsiteY56" fmla="*/ 10541 h 12125"/>
              <a:gd name="connsiteX57" fmla="*/ 1354 w 5664"/>
              <a:gd name="connsiteY57" fmla="*/ 10020 h 12125"/>
              <a:gd name="connsiteX58" fmla="*/ 1154 w 5664"/>
              <a:gd name="connsiteY58" fmla="*/ 9224 h 12125"/>
              <a:gd name="connsiteX59" fmla="*/ 1211 w 5664"/>
              <a:gd name="connsiteY59" fmla="*/ 8625 h 12125"/>
              <a:gd name="connsiteX60" fmla="*/ 933 w 5664"/>
              <a:gd name="connsiteY60" fmla="*/ 8057 h 12125"/>
              <a:gd name="connsiteX61" fmla="*/ 885 w 5664"/>
              <a:gd name="connsiteY61" fmla="*/ 7679 h 12125"/>
              <a:gd name="connsiteX62" fmla="*/ 857 w 5664"/>
              <a:gd name="connsiteY62" fmla="*/ 7372 h 12125"/>
              <a:gd name="connsiteX63" fmla="*/ 588 w 5664"/>
              <a:gd name="connsiteY63" fmla="*/ 7064 h 12125"/>
              <a:gd name="connsiteX64" fmla="*/ 526 w 5664"/>
              <a:gd name="connsiteY64" fmla="*/ 6733 h 12125"/>
              <a:gd name="connsiteX65" fmla="*/ 399 w 5664"/>
              <a:gd name="connsiteY65" fmla="*/ 6071 h 12125"/>
              <a:gd name="connsiteX66" fmla="*/ 337 w 5664"/>
              <a:gd name="connsiteY66" fmla="*/ 5597 h 12125"/>
              <a:gd name="connsiteX67" fmla="*/ 226 w 5664"/>
              <a:gd name="connsiteY67" fmla="*/ 5377 h 12125"/>
              <a:gd name="connsiteX68" fmla="*/ 226 w 5664"/>
              <a:gd name="connsiteY68" fmla="*/ 4935 h 12125"/>
              <a:gd name="connsiteX69" fmla="*/ 133 w 5664"/>
              <a:gd name="connsiteY69" fmla="*/ 4667 h 12125"/>
              <a:gd name="connsiteX70" fmla="*/ 133 w 5664"/>
              <a:gd name="connsiteY70" fmla="*/ 4305 h 12125"/>
              <a:gd name="connsiteX71" fmla="*/ 22 w 5664"/>
              <a:gd name="connsiteY71" fmla="*/ 4084 h 12125"/>
              <a:gd name="connsiteX72" fmla="*/ 22 w 5664"/>
              <a:gd name="connsiteY72" fmla="*/ 3722 h 12125"/>
              <a:gd name="connsiteX73" fmla="*/ 22 w 5664"/>
              <a:gd name="connsiteY73" fmla="*/ 3722 h 12125"/>
              <a:gd name="connsiteX74" fmla="*/ 29 w 5664"/>
              <a:gd name="connsiteY74" fmla="*/ 3693 h 12125"/>
              <a:gd name="connsiteX75" fmla="*/ 35 w 5664"/>
              <a:gd name="connsiteY75" fmla="*/ 3664 h 12125"/>
              <a:gd name="connsiteX76" fmla="*/ 39 w 5664"/>
              <a:gd name="connsiteY76" fmla="*/ 3628 h 12125"/>
              <a:gd name="connsiteX77" fmla="*/ 42 w 5664"/>
              <a:gd name="connsiteY77" fmla="*/ 3591 h 12125"/>
              <a:gd name="connsiteX78" fmla="*/ 43 w 5664"/>
              <a:gd name="connsiteY78" fmla="*/ 3573 h 12125"/>
              <a:gd name="connsiteX79" fmla="*/ 42 w 5664"/>
              <a:gd name="connsiteY79" fmla="*/ 3555 h 12125"/>
              <a:gd name="connsiteX80" fmla="*/ 39 w 5664"/>
              <a:gd name="connsiteY80" fmla="*/ 3539 h 12125"/>
              <a:gd name="connsiteX81" fmla="*/ 35 w 5664"/>
              <a:gd name="connsiteY81" fmla="*/ 3523 h 12125"/>
              <a:gd name="connsiteX82" fmla="*/ 29 w 5664"/>
              <a:gd name="connsiteY82" fmla="*/ 3511 h 12125"/>
              <a:gd name="connsiteX83" fmla="*/ 22 w 5664"/>
              <a:gd name="connsiteY83" fmla="*/ 3500 h 12125"/>
              <a:gd name="connsiteX84" fmla="*/ 22 w 5664"/>
              <a:gd name="connsiteY84" fmla="*/ 3500 h 12125"/>
              <a:gd name="connsiteX85" fmla="*/ 17 w 5664"/>
              <a:gd name="connsiteY85" fmla="*/ 3496 h 12125"/>
              <a:gd name="connsiteX86" fmla="*/ 14 w 5664"/>
              <a:gd name="connsiteY86" fmla="*/ 3490 h 12125"/>
              <a:gd name="connsiteX87" fmla="*/ 9 w 5664"/>
              <a:gd name="connsiteY87" fmla="*/ 3475 h 12125"/>
              <a:gd name="connsiteX88" fmla="*/ 4 w 5664"/>
              <a:gd name="connsiteY88" fmla="*/ 3458 h 12125"/>
              <a:gd name="connsiteX89" fmla="*/ 1 w 5664"/>
              <a:gd name="connsiteY89" fmla="*/ 3439 h 12125"/>
              <a:gd name="connsiteX90" fmla="*/ 0 w 5664"/>
              <a:gd name="connsiteY90" fmla="*/ 3418 h 12125"/>
              <a:gd name="connsiteX91" fmla="*/ 1 w 5664"/>
              <a:gd name="connsiteY91" fmla="*/ 3395 h 12125"/>
              <a:gd name="connsiteX92" fmla="*/ 4 w 5664"/>
              <a:gd name="connsiteY92" fmla="*/ 3348 h 12125"/>
              <a:gd name="connsiteX93" fmla="*/ 9 w 5664"/>
              <a:gd name="connsiteY93" fmla="*/ 3305 h 12125"/>
              <a:gd name="connsiteX94" fmla="*/ 14 w 5664"/>
              <a:gd name="connsiteY94" fmla="*/ 3268 h 12125"/>
              <a:gd name="connsiteX95" fmla="*/ 22 w 5664"/>
              <a:gd name="connsiteY95" fmla="*/ 3233 h 12125"/>
              <a:gd name="connsiteX96" fmla="*/ 0 w 5664"/>
              <a:gd name="connsiteY96" fmla="*/ 3090 h 12125"/>
              <a:gd name="connsiteX0" fmla="*/ 0 w 5664"/>
              <a:gd name="connsiteY0" fmla="*/ 3042 h 12077"/>
              <a:gd name="connsiteX1" fmla="*/ 3748 w 5664"/>
              <a:gd name="connsiteY1" fmla="*/ 0 h 12077"/>
              <a:gd name="connsiteX2" fmla="*/ 3906 w 5664"/>
              <a:gd name="connsiteY2" fmla="*/ 125 h 12077"/>
              <a:gd name="connsiteX3" fmla="*/ 4009 w 5664"/>
              <a:gd name="connsiteY3" fmla="*/ 239 h 12077"/>
              <a:gd name="connsiteX4" fmla="*/ 4072 w 5664"/>
              <a:gd name="connsiteY4" fmla="*/ 476 h 12077"/>
              <a:gd name="connsiteX5" fmla="*/ 4213 w 5664"/>
              <a:gd name="connsiteY5" fmla="*/ 535 h 12077"/>
              <a:gd name="connsiteX6" fmla="*/ 4249 w 5664"/>
              <a:gd name="connsiteY6" fmla="*/ 689 h 12077"/>
              <a:gd name="connsiteX7" fmla="*/ 4391 w 5664"/>
              <a:gd name="connsiteY7" fmla="*/ 938 h 12077"/>
              <a:gd name="connsiteX8" fmla="*/ 4581 w 5664"/>
              <a:gd name="connsiteY8" fmla="*/ 1126 h 12077"/>
              <a:gd name="connsiteX9" fmla="*/ 4604 w 5664"/>
              <a:gd name="connsiteY9" fmla="*/ 1447 h 12077"/>
              <a:gd name="connsiteX10" fmla="*/ 4722 w 5664"/>
              <a:gd name="connsiteY10" fmla="*/ 1647 h 12077"/>
              <a:gd name="connsiteX11" fmla="*/ 5018 w 5664"/>
              <a:gd name="connsiteY11" fmla="*/ 1802 h 12077"/>
              <a:gd name="connsiteX12" fmla="*/ 5112 w 5664"/>
              <a:gd name="connsiteY12" fmla="*/ 1920 h 12077"/>
              <a:gd name="connsiteX13" fmla="*/ 5159 w 5664"/>
              <a:gd name="connsiteY13" fmla="*/ 2061 h 12077"/>
              <a:gd name="connsiteX14" fmla="*/ 5243 w 5664"/>
              <a:gd name="connsiteY14" fmla="*/ 2144 h 12077"/>
              <a:gd name="connsiteX15" fmla="*/ 5432 w 5664"/>
              <a:gd name="connsiteY15" fmla="*/ 2405 h 12077"/>
              <a:gd name="connsiteX16" fmla="*/ 5523 w 5664"/>
              <a:gd name="connsiteY16" fmla="*/ 2680 h 12077"/>
              <a:gd name="connsiteX17" fmla="*/ 5585 w 5664"/>
              <a:gd name="connsiteY17" fmla="*/ 2759 h 12077"/>
              <a:gd name="connsiteX18" fmla="*/ 5606 w 5664"/>
              <a:gd name="connsiteY18" fmla="*/ 2842 h 12077"/>
              <a:gd name="connsiteX19" fmla="*/ 5664 w 5664"/>
              <a:gd name="connsiteY19" fmla="*/ 2980 h 12077"/>
              <a:gd name="connsiteX20" fmla="*/ 5664 w 5664"/>
              <a:gd name="connsiteY20" fmla="*/ 3279 h 12077"/>
              <a:gd name="connsiteX21" fmla="*/ 5664 w 5664"/>
              <a:gd name="connsiteY21" fmla="*/ 3468 h 12077"/>
              <a:gd name="connsiteX22" fmla="*/ 5491 w 5664"/>
              <a:gd name="connsiteY22" fmla="*/ 3870 h 12077"/>
              <a:gd name="connsiteX23" fmla="*/ 5585 w 5664"/>
              <a:gd name="connsiteY23" fmla="*/ 4366 h 12077"/>
              <a:gd name="connsiteX24" fmla="*/ 5523 w 5664"/>
              <a:gd name="connsiteY24" fmla="*/ 4525 h 12077"/>
              <a:gd name="connsiteX25" fmla="*/ 5539 w 5664"/>
              <a:gd name="connsiteY25" fmla="*/ 4730 h 12077"/>
              <a:gd name="connsiteX26" fmla="*/ 5443 w 5664"/>
              <a:gd name="connsiteY26" fmla="*/ 5313 h 12077"/>
              <a:gd name="connsiteX27" fmla="*/ 5318 w 5664"/>
              <a:gd name="connsiteY27" fmla="*/ 6259 h 12077"/>
              <a:gd name="connsiteX28" fmla="*/ 5096 w 5664"/>
              <a:gd name="connsiteY28" fmla="*/ 6559 h 12077"/>
              <a:gd name="connsiteX29" fmla="*/ 4923 w 5664"/>
              <a:gd name="connsiteY29" fmla="*/ 7094 h 12077"/>
              <a:gd name="connsiteX30" fmla="*/ 4779 w 5664"/>
              <a:gd name="connsiteY30" fmla="*/ 7394 h 12077"/>
              <a:gd name="connsiteX31" fmla="*/ 4685 w 5664"/>
              <a:gd name="connsiteY31" fmla="*/ 7726 h 12077"/>
              <a:gd name="connsiteX32" fmla="*/ 4669 w 5664"/>
              <a:gd name="connsiteY32" fmla="*/ 8088 h 12077"/>
              <a:gd name="connsiteX33" fmla="*/ 4479 w 5664"/>
              <a:gd name="connsiteY33" fmla="*/ 8420 h 12077"/>
              <a:gd name="connsiteX34" fmla="*/ 4495 w 5664"/>
              <a:gd name="connsiteY34" fmla="*/ 8530 h 12077"/>
              <a:gd name="connsiteX35" fmla="*/ 4385 w 5664"/>
              <a:gd name="connsiteY35" fmla="*/ 8703 h 12077"/>
              <a:gd name="connsiteX36" fmla="*/ 4290 w 5664"/>
              <a:gd name="connsiteY36" fmla="*/ 9050 h 12077"/>
              <a:gd name="connsiteX37" fmla="*/ 4290 w 5664"/>
              <a:gd name="connsiteY37" fmla="*/ 9319 h 12077"/>
              <a:gd name="connsiteX38" fmla="*/ 4322 w 5664"/>
              <a:gd name="connsiteY38" fmla="*/ 9665 h 12077"/>
              <a:gd name="connsiteX39" fmla="*/ 4164 w 5664"/>
              <a:gd name="connsiteY39" fmla="*/ 9870 h 12077"/>
              <a:gd name="connsiteX40" fmla="*/ 4053 w 5664"/>
              <a:gd name="connsiteY40" fmla="*/ 10202 h 12077"/>
              <a:gd name="connsiteX41" fmla="*/ 3801 w 5664"/>
              <a:gd name="connsiteY41" fmla="*/ 10484 h 12077"/>
              <a:gd name="connsiteX42" fmla="*/ 3739 w 5664"/>
              <a:gd name="connsiteY42" fmla="*/ 10769 h 12077"/>
              <a:gd name="connsiteX43" fmla="*/ 3599 w 5664"/>
              <a:gd name="connsiteY43" fmla="*/ 11053 h 12077"/>
              <a:gd name="connsiteX44" fmla="*/ 3536 w 5664"/>
              <a:gd name="connsiteY44" fmla="*/ 11273 h 12077"/>
              <a:gd name="connsiteX45" fmla="*/ 3505 w 5664"/>
              <a:gd name="connsiteY45" fmla="*/ 11651 h 12077"/>
              <a:gd name="connsiteX46" fmla="*/ 3276 w 5664"/>
              <a:gd name="connsiteY46" fmla="*/ 11825 h 12077"/>
              <a:gd name="connsiteX47" fmla="*/ 3048 w 5664"/>
              <a:gd name="connsiteY47" fmla="*/ 11983 h 12077"/>
              <a:gd name="connsiteX48" fmla="*/ 2812 w 5664"/>
              <a:gd name="connsiteY48" fmla="*/ 12077 h 12077"/>
              <a:gd name="connsiteX49" fmla="*/ 2464 w 5664"/>
              <a:gd name="connsiteY49" fmla="*/ 12077 h 12077"/>
              <a:gd name="connsiteX50" fmla="*/ 2150 w 5664"/>
              <a:gd name="connsiteY50" fmla="*/ 11794 h 12077"/>
              <a:gd name="connsiteX51" fmla="*/ 1991 w 5664"/>
              <a:gd name="connsiteY51" fmla="*/ 11510 h 12077"/>
              <a:gd name="connsiteX52" fmla="*/ 1944 w 5664"/>
              <a:gd name="connsiteY52" fmla="*/ 11242 h 12077"/>
              <a:gd name="connsiteX53" fmla="*/ 1637 w 5664"/>
              <a:gd name="connsiteY53" fmla="*/ 10942 h 12077"/>
              <a:gd name="connsiteX54" fmla="*/ 1503 w 5664"/>
              <a:gd name="connsiteY54" fmla="*/ 10724 h 12077"/>
              <a:gd name="connsiteX55" fmla="*/ 1543 w 5664"/>
              <a:gd name="connsiteY55" fmla="*/ 10493 h 12077"/>
              <a:gd name="connsiteX56" fmla="*/ 1354 w 5664"/>
              <a:gd name="connsiteY56" fmla="*/ 9972 h 12077"/>
              <a:gd name="connsiteX57" fmla="*/ 1154 w 5664"/>
              <a:gd name="connsiteY57" fmla="*/ 9176 h 12077"/>
              <a:gd name="connsiteX58" fmla="*/ 1211 w 5664"/>
              <a:gd name="connsiteY58" fmla="*/ 8577 h 12077"/>
              <a:gd name="connsiteX59" fmla="*/ 933 w 5664"/>
              <a:gd name="connsiteY59" fmla="*/ 8009 h 12077"/>
              <a:gd name="connsiteX60" fmla="*/ 885 w 5664"/>
              <a:gd name="connsiteY60" fmla="*/ 7631 h 12077"/>
              <a:gd name="connsiteX61" fmla="*/ 857 w 5664"/>
              <a:gd name="connsiteY61" fmla="*/ 7324 h 12077"/>
              <a:gd name="connsiteX62" fmla="*/ 588 w 5664"/>
              <a:gd name="connsiteY62" fmla="*/ 7016 h 12077"/>
              <a:gd name="connsiteX63" fmla="*/ 526 w 5664"/>
              <a:gd name="connsiteY63" fmla="*/ 6685 h 12077"/>
              <a:gd name="connsiteX64" fmla="*/ 399 w 5664"/>
              <a:gd name="connsiteY64" fmla="*/ 6023 h 12077"/>
              <a:gd name="connsiteX65" fmla="*/ 337 w 5664"/>
              <a:gd name="connsiteY65" fmla="*/ 5549 h 12077"/>
              <a:gd name="connsiteX66" fmla="*/ 226 w 5664"/>
              <a:gd name="connsiteY66" fmla="*/ 5329 h 12077"/>
              <a:gd name="connsiteX67" fmla="*/ 226 w 5664"/>
              <a:gd name="connsiteY67" fmla="*/ 4887 h 12077"/>
              <a:gd name="connsiteX68" fmla="*/ 133 w 5664"/>
              <a:gd name="connsiteY68" fmla="*/ 4619 h 12077"/>
              <a:gd name="connsiteX69" fmla="*/ 133 w 5664"/>
              <a:gd name="connsiteY69" fmla="*/ 4257 h 12077"/>
              <a:gd name="connsiteX70" fmla="*/ 22 w 5664"/>
              <a:gd name="connsiteY70" fmla="*/ 4036 h 12077"/>
              <a:gd name="connsiteX71" fmla="*/ 22 w 5664"/>
              <a:gd name="connsiteY71" fmla="*/ 3674 h 12077"/>
              <a:gd name="connsiteX72" fmla="*/ 22 w 5664"/>
              <a:gd name="connsiteY72" fmla="*/ 3674 h 12077"/>
              <a:gd name="connsiteX73" fmla="*/ 29 w 5664"/>
              <a:gd name="connsiteY73" fmla="*/ 3645 h 12077"/>
              <a:gd name="connsiteX74" fmla="*/ 35 w 5664"/>
              <a:gd name="connsiteY74" fmla="*/ 3616 h 12077"/>
              <a:gd name="connsiteX75" fmla="*/ 39 w 5664"/>
              <a:gd name="connsiteY75" fmla="*/ 3580 h 12077"/>
              <a:gd name="connsiteX76" fmla="*/ 42 w 5664"/>
              <a:gd name="connsiteY76" fmla="*/ 3543 h 12077"/>
              <a:gd name="connsiteX77" fmla="*/ 43 w 5664"/>
              <a:gd name="connsiteY77" fmla="*/ 3525 h 12077"/>
              <a:gd name="connsiteX78" fmla="*/ 42 w 5664"/>
              <a:gd name="connsiteY78" fmla="*/ 3507 h 12077"/>
              <a:gd name="connsiteX79" fmla="*/ 39 w 5664"/>
              <a:gd name="connsiteY79" fmla="*/ 3491 h 12077"/>
              <a:gd name="connsiteX80" fmla="*/ 35 w 5664"/>
              <a:gd name="connsiteY80" fmla="*/ 3475 h 12077"/>
              <a:gd name="connsiteX81" fmla="*/ 29 w 5664"/>
              <a:gd name="connsiteY81" fmla="*/ 3463 h 12077"/>
              <a:gd name="connsiteX82" fmla="*/ 22 w 5664"/>
              <a:gd name="connsiteY82" fmla="*/ 3452 h 12077"/>
              <a:gd name="connsiteX83" fmla="*/ 22 w 5664"/>
              <a:gd name="connsiteY83" fmla="*/ 3452 h 12077"/>
              <a:gd name="connsiteX84" fmla="*/ 17 w 5664"/>
              <a:gd name="connsiteY84" fmla="*/ 3448 h 12077"/>
              <a:gd name="connsiteX85" fmla="*/ 14 w 5664"/>
              <a:gd name="connsiteY85" fmla="*/ 3442 h 12077"/>
              <a:gd name="connsiteX86" fmla="*/ 9 w 5664"/>
              <a:gd name="connsiteY86" fmla="*/ 3427 h 12077"/>
              <a:gd name="connsiteX87" fmla="*/ 4 w 5664"/>
              <a:gd name="connsiteY87" fmla="*/ 3410 h 12077"/>
              <a:gd name="connsiteX88" fmla="*/ 1 w 5664"/>
              <a:gd name="connsiteY88" fmla="*/ 3391 h 12077"/>
              <a:gd name="connsiteX89" fmla="*/ 0 w 5664"/>
              <a:gd name="connsiteY89" fmla="*/ 3370 h 12077"/>
              <a:gd name="connsiteX90" fmla="*/ 1 w 5664"/>
              <a:gd name="connsiteY90" fmla="*/ 3347 h 12077"/>
              <a:gd name="connsiteX91" fmla="*/ 4 w 5664"/>
              <a:gd name="connsiteY91" fmla="*/ 3300 h 12077"/>
              <a:gd name="connsiteX92" fmla="*/ 9 w 5664"/>
              <a:gd name="connsiteY92" fmla="*/ 3257 h 12077"/>
              <a:gd name="connsiteX93" fmla="*/ 14 w 5664"/>
              <a:gd name="connsiteY93" fmla="*/ 3220 h 12077"/>
              <a:gd name="connsiteX94" fmla="*/ 22 w 5664"/>
              <a:gd name="connsiteY94" fmla="*/ 3185 h 12077"/>
              <a:gd name="connsiteX95" fmla="*/ 0 w 5664"/>
              <a:gd name="connsiteY95" fmla="*/ 3042 h 12077"/>
              <a:gd name="connsiteX0" fmla="*/ 3906 w 5664"/>
              <a:gd name="connsiteY0" fmla="*/ 0 h 11952"/>
              <a:gd name="connsiteX1" fmla="*/ 4009 w 5664"/>
              <a:gd name="connsiteY1" fmla="*/ 114 h 11952"/>
              <a:gd name="connsiteX2" fmla="*/ 4072 w 5664"/>
              <a:gd name="connsiteY2" fmla="*/ 351 h 11952"/>
              <a:gd name="connsiteX3" fmla="*/ 4213 w 5664"/>
              <a:gd name="connsiteY3" fmla="*/ 410 h 11952"/>
              <a:gd name="connsiteX4" fmla="*/ 4249 w 5664"/>
              <a:gd name="connsiteY4" fmla="*/ 564 h 11952"/>
              <a:gd name="connsiteX5" fmla="*/ 4391 w 5664"/>
              <a:gd name="connsiteY5" fmla="*/ 813 h 11952"/>
              <a:gd name="connsiteX6" fmla="*/ 4581 w 5664"/>
              <a:gd name="connsiteY6" fmla="*/ 1001 h 11952"/>
              <a:gd name="connsiteX7" fmla="*/ 4604 w 5664"/>
              <a:gd name="connsiteY7" fmla="*/ 1322 h 11952"/>
              <a:gd name="connsiteX8" fmla="*/ 4722 w 5664"/>
              <a:gd name="connsiteY8" fmla="*/ 1522 h 11952"/>
              <a:gd name="connsiteX9" fmla="*/ 5018 w 5664"/>
              <a:gd name="connsiteY9" fmla="*/ 1677 h 11952"/>
              <a:gd name="connsiteX10" fmla="*/ 5112 w 5664"/>
              <a:gd name="connsiteY10" fmla="*/ 1795 h 11952"/>
              <a:gd name="connsiteX11" fmla="*/ 5159 w 5664"/>
              <a:gd name="connsiteY11" fmla="*/ 1936 h 11952"/>
              <a:gd name="connsiteX12" fmla="*/ 5243 w 5664"/>
              <a:gd name="connsiteY12" fmla="*/ 2019 h 11952"/>
              <a:gd name="connsiteX13" fmla="*/ 5432 w 5664"/>
              <a:gd name="connsiteY13" fmla="*/ 2280 h 11952"/>
              <a:gd name="connsiteX14" fmla="*/ 5523 w 5664"/>
              <a:gd name="connsiteY14" fmla="*/ 2555 h 11952"/>
              <a:gd name="connsiteX15" fmla="*/ 5585 w 5664"/>
              <a:gd name="connsiteY15" fmla="*/ 2634 h 11952"/>
              <a:gd name="connsiteX16" fmla="*/ 5606 w 5664"/>
              <a:gd name="connsiteY16" fmla="*/ 2717 h 11952"/>
              <a:gd name="connsiteX17" fmla="*/ 5664 w 5664"/>
              <a:gd name="connsiteY17" fmla="*/ 2855 h 11952"/>
              <a:gd name="connsiteX18" fmla="*/ 5664 w 5664"/>
              <a:gd name="connsiteY18" fmla="*/ 3154 h 11952"/>
              <a:gd name="connsiteX19" fmla="*/ 5664 w 5664"/>
              <a:gd name="connsiteY19" fmla="*/ 3343 h 11952"/>
              <a:gd name="connsiteX20" fmla="*/ 5491 w 5664"/>
              <a:gd name="connsiteY20" fmla="*/ 3745 h 11952"/>
              <a:gd name="connsiteX21" fmla="*/ 5585 w 5664"/>
              <a:gd name="connsiteY21" fmla="*/ 4241 h 11952"/>
              <a:gd name="connsiteX22" fmla="*/ 5523 w 5664"/>
              <a:gd name="connsiteY22" fmla="*/ 4400 h 11952"/>
              <a:gd name="connsiteX23" fmla="*/ 5539 w 5664"/>
              <a:gd name="connsiteY23" fmla="*/ 4605 h 11952"/>
              <a:gd name="connsiteX24" fmla="*/ 5443 w 5664"/>
              <a:gd name="connsiteY24" fmla="*/ 5188 h 11952"/>
              <a:gd name="connsiteX25" fmla="*/ 5318 w 5664"/>
              <a:gd name="connsiteY25" fmla="*/ 6134 h 11952"/>
              <a:gd name="connsiteX26" fmla="*/ 5096 w 5664"/>
              <a:gd name="connsiteY26" fmla="*/ 6434 h 11952"/>
              <a:gd name="connsiteX27" fmla="*/ 4923 w 5664"/>
              <a:gd name="connsiteY27" fmla="*/ 6969 h 11952"/>
              <a:gd name="connsiteX28" fmla="*/ 4779 w 5664"/>
              <a:gd name="connsiteY28" fmla="*/ 7269 h 11952"/>
              <a:gd name="connsiteX29" fmla="*/ 4685 w 5664"/>
              <a:gd name="connsiteY29" fmla="*/ 7601 h 11952"/>
              <a:gd name="connsiteX30" fmla="*/ 4669 w 5664"/>
              <a:gd name="connsiteY30" fmla="*/ 7963 h 11952"/>
              <a:gd name="connsiteX31" fmla="*/ 4479 w 5664"/>
              <a:gd name="connsiteY31" fmla="*/ 8295 h 11952"/>
              <a:gd name="connsiteX32" fmla="*/ 4495 w 5664"/>
              <a:gd name="connsiteY32" fmla="*/ 8405 h 11952"/>
              <a:gd name="connsiteX33" fmla="*/ 4385 w 5664"/>
              <a:gd name="connsiteY33" fmla="*/ 8578 h 11952"/>
              <a:gd name="connsiteX34" fmla="*/ 4290 w 5664"/>
              <a:gd name="connsiteY34" fmla="*/ 8925 h 11952"/>
              <a:gd name="connsiteX35" fmla="*/ 4290 w 5664"/>
              <a:gd name="connsiteY35" fmla="*/ 9194 h 11952"/>
              <a:gd name="connsiteX36" fmla="*/ 4322 w 5664"/>
              <a:gd name="connsiteY36" fmla="*/ 9540 h 11952"/>
              <a:gd name="connsiteX37" fmla="*/ 4164 w 5664"/>
              <a:gd name="connsiteY37" fmla="*/ 9745 h 11952"/>
              <a:gd name="connsiteX38" fmla="*/ 4053 w 5664"/>
              <a:gd name="connsiteY38" fmla="*/ 10077 h 11952"/>
              <a:gd name="connsiteX39" fmla="*/ 3801 w 5664"/>
              <a:gd name="connsiteY39" fmla="*/ 10359 h 11952"/>
              <a:gd name="connsiteX40" fmla="*/ 3739 w 5664"/>
              <a:gd name="connsiteY40" fmla="*/ 10644 h 11952"/>
              <a:gd name="connsiteX41" fmla="*/ 3599 w 5664"/>
              <a:gd name="connsiteY41" fmla="*/ 10928 h 11952"/>
              <a:gd name="connsiteX42" fmla="*/ 3536 w 5664"/>
              <a:gd name="connsiteY42" fmla="*/ 11148 h 11952"/>
              <a:gd name="connsiteX43" fmla="*/ 3505 w 5664"/>
              <a:gd name="connsiteY43" fmla="*/ 11526 h 11952"/>
              <a:gd name="connsiteX44" fmla="*/ 3276 w 5664"/>
              <a:gd name="connsiteY44" fmla="*/ 11700 h 11952"/>
              <a:gd name="connsiteX45" fmla="*/ 3048 w 5664"/>
              <a:gd name="connsiteY45" fmla="*/ 11858 h 11952"/>
              <a:gd name="connsiteX46" fmla="*/ 2812 w 5664"/>
              <a:gd name="connsiteY46" fmla="*/ 11952 h 11952"/>
              <a:gd name="connsiteX47" fmla="*/ 2464 w 5664"/>
              <a:gd name="connsiteY47" fmla="*/ 11952 h 11952"/>
              <a:gd name="connsiteX48" fmla="*/ 2150 w 5664"/>
              <a:gd name="connsiteY48" fmla="*/ 11669 h 11952"/>
              <a:gd name="connsiteX49" fmla="*/ 1991 w 5664"/>
              <a:gd name="connsiteY49" fmla="*/ 11385 h 11952"/>
              <a:gd name="connsiteX50" fmla="*/ 1944 w 5664"/>
              <a:gd name="connsiteY50" fmla="*/ 11117 h 11952"/>
              <a:gd name="connsiteX51" fmla="*/ 1637 w 5664"/>
              <a:gd name="connsiteY51" fmla="*/ 10817 h 11952"/>
              <a:gd name="connsiteX52" fmla="*/ 1503 w 5664"/>
              <a:gd name="connsiteY52" fmla="*/ 10599 h 11952"/>
              <a:gd name="connsiteX53" fmla="*/ 1543 w 5664"/>
              <a:gd name="connsiteY53" fmla="*/ 10368 h 11952"/>
              <a:gd name="connsiteX54" fmla="*/ 1354 w 5664"/>
              <a:gd name="connsiteY54" fmla="*/ 9847 h 11952"/>
              <a:gd name="connsiteX55" fmla="*/ 1154 w 5664"/>
              <a:gd name="connsiteY55" fmla="*/ 9051 h 11952"/>
              <a:gd name="connsiteX56" fmla="*/ 1211 w 5664"/>
              <a:gd name="connsiteY56" fmla="*/ 8452 h 11952"/>
              <a:gd name="connsiteX57" fmla="*/ 933 w 5664"/>
              <a:gd name="connsiteY57" fmla="*/ 7884 h 11952"/>
              <a:gd name="connsiteX58" fmla="*/ 885 w 5664"/>
              <a:gd name="connsiteY58" fmla="*/ 7506 h 11952"/>
              <a:gd name="connsiteX59" fmla="*/ 857 w 5664"/>
              <a:gd name="connsiteY59" fmla="*/ 7199 h 11952"/>
              <a:gd name="connsiteX60" fmla="*/ 588 w 5664"/>
              <a:gd name="connsiteY60" fmla="*/ 6891 h 11952"/>
              <a:gd name="connsiteX61" fmla="*/ 526 w 5664"/>
              <a:gd name="connsiteY61" fmla="*/ 6560 h 11952"/>
              <a:gd name="connsiteX62" fmla="*/ 399 w 5664"/>
              <a:gd name="connsiteY62" fmla="*/ 5898 h 11952"/>
              <a:gd name="connsiteX63" fmla="*/ 337 w 5664"/>
              <a:gd name="connsiteY63" fmla="*/ 5424 h 11952"/>
              <a:gd name="connsiteX64" fmla="*/ 226 w 5664"/>
              <a:gd name="connsiteY64" fmla="*/ 5204 h 11952"/>
              <a:gd name="connsiteX65" fmla="*/ 226 w 5664"/>
              <a:gd name="connsiteY65" fmla="*/ 4762 h 11952"/>
              <a:gd name="connsiteX66" fmla="*/ 133 w 5664"/>
              <a:gd name="connsiteY66" fmla="*/ 4494 h 11952"/>
              <a:gd name="connsiteX67" fmla="*/ 133 w 5664"/>
              <a:gd name="connsiteY67" fmla="*/ 4132 h 11952"/>
              <a:gd name="connsiteX68" fmla="*/ 22 w 5664"/>
              <a:gd name="connsiteY68" fmla="*/ 3911 h 11952"/>
              <a:gd name="connsiteX69" fmla="*/ 22 w 5664"/>
              <a:gd name="connsiteY69" fmla="*/ 3549 h 11952"/>
              <a:gd name="connsiteX70" fmla="*/ 22 w 5664"/>
              <a:gd name="connsiteY70" fmla="*/ 3549 h 11952"/>
              <a:gd name="connsiteX71" fmla="*/ 29 w 5664"/>
              <a:gd name="connsiteY71" fmla="*/ 3520 h 11952"/>
              <a:gd name="connsiteX72" fmla="*/ 35 w 5664"/>
              <a:gd name="connsiteY72" fmla="*/ 3491 h 11952"/>
              <a:gd name="connsiteX73" fmla="*/ 39 w 5664"/>
              <a:gd name="connsiteY73" fmla="*/ 3455 h 11952"/>
              <a:gd name="connsiteX74" fmla="*/ 42 w 5664"/>
              <a:gd name="connsiteY74" fmla="*/ 3418 h 11952"/>
              <a:gd name="connsiteX75" fmla="*/ 43 w 5664"/>
              <a:gd name="connsiteY75" fmla="*/ 3400 h 11952"/>
              <a:gd name="connsiteX76" fmla="*/ 42 w 5664"/>
              <a:gd name="connsiteY76" fmla="*/ 3382 h 11952"/>
              <a:gd name="connsiteX77" fmla="*/ 39 w 5664"/>
              <a:gd name="connsiteY77" fmla="*/ 3366 h 11952"/>
              <a:gd name="connsiteX78" fmla="*/ 35 w 5664"/>
              <a:gd name="connsiteY78" fmla="*/ 3350 h 11952"/>
              <a:gd name="connsiteX79" fmla="*/ 29 w 5664"/>
              <a:gd name="connsiteY79" fmla="*/ 3338 h 11952"/>
              <a:gd name="connsiteX80" fmla="*/ 22 w 5664"/>
              <a:gd name="connsiteY80" fmla="*/ 3327 h 11952"/>
              <a:gd name="connsiteX81" fmla="*/ 22 w 5664"/>
              <a:gd name="connsiteY81" fmla="*/ 3327 h 11952"/>
              <a:gd name="connsiteX82" fmla="*/ 17 w 5664"/>
              <a:gd name="connsiteY82" fmla="*/ 3323 h 11952"/>
              <a:gd name="connsiteX83" fmla="*/ 14 w 5664"/>
              <a:gd name="connsiteY83" fmla="*/ 3317 h 11952"/>
              <a:gd name="connsiteX84" fmla="*/ 9 w 5664"/>
              <a:gd name="connsiteY84" fmla="*/ 3302 h 11952"/>
              <a:gd name="connsiteX85" fmla="*/ 4 w 5664"/>
              <a:gd name="connsiteY85" fmla="*/ 3285 h 11952"/>
              <a:gd name="connsiteX86" fmla="*/ 1 w 5664"/>
              <a:gd name="connsiteY86" fmla="*/ 3266 h 11952"/>
              <a:gd name="connsiteX87" fmla="*/ 0 w 5664"/>
              <a:gd name="connsiteY87" fmla="*/ 3245 h 11952"/>
              <a:gd name="connsiteX88" fmla="*/ 1 w 5664"/>
              <a:gd name="connsiteY88" fmla="*/ 3222 h 11952"/>
              <a:gd name="connsiteX89" fmla="*/ 4 w 5664"/>
              <a:gd name="connsiteY89" fmla="*/ 3175 h 11952"/>
              <a:gd name="connsiteX90" fmla="*/ 9 w 5664"/>
              <a:gd name="connsiteY90" fmla="*/ 3132 h 11952"/>
              <a:gd name="connsiteX91" fmla="*/ 14 w 5664"/>
              <a:gd name="connsiteY91" fmla="*/ 3095 h 11952"/>
              <a:gd name="connsiteX92" fmla="*/ 22 w 5664"/>
              <a:gd name="connsiteY92" fmla="*/ 3060 h 11952"/>
              <a:gd name="connsiteX93" fmla="*/ 0 w 5664"/>
              <a:gd name="connsiteY93" fmla="*/ 2917 h 11952"/>
              <a:gd name="connsiteX94" fmla="*/ 3947 w 5664"/>
              <a:gd name="connsiteY94" fmla="*/ 74 h 11952"/>
              <a:gd name="connsiteX0" fmla="*/ 3906 w 5664"/>
              <a:gd name="connsiteY0" fmla="*/ 0 h 11952"/>
              <a:gd name="connsiteX1" fmla="*/ 4009 w 5664"/>
              <a:gd name="connsiteY1" fmla="*/ 114 h 11952"/>
              <a:gd name="connsiteX2" fmla="*/ 4072 w 5664"/>
              <a:gd name="connsiteY2" fmla="*/ 351 h 11952"/>
              <a:gd name="connsiteX3" fmla="*/ 4213 w 5664"/>
              <a:gd name="connsiteY3" fmla="*/ 410 h 11952"/>
              <a:gd name="connsiteX4" fmla="*/ 4249 w 5664"/>
              <a:gd name="connsiteY4" fmla="*/ 564 h 11952"/>
              <a:gd name="connsiteX5" fmla="*/ 4391 w 5664"/>
              <a:gd name="connsiteY5" fmla="*/ 813 h 11952"/>
              <a:gd name="connsiteX6" fmla="*/ 4581 w 5664"/>
              <a:gd name="connsiteY6" fmla="*/ 1001 h 11952"/>
              <a:gd name="connsiteX7" fmla="*/ 4604 w 5664"/>
              <a:gd name="connsiteY7" fmla="*/ 1322 h 11952"/>
              <a:gd name="connsiteX8" fmla="*/ 4722 w 5664"/>
              <a:gd name="connsiteY8" fmla="*/ 1522 h 11952"/>
              <a:gd name="connsiteX9" fmla="*/ 5018 w 5664"/>
              <a:gd name="connsiteY9" fmla="*/ 1677 h 11952"/>
              <a:gd name="connsiteX10" fmla="*/ 5112 w 5664"/>
              <a:gd name="connsiteY10" fmla="*/ 1795 h 11952"/>
              <a:gd name="connsiteX11" fmla="*/ 5159 w 5664"/>
              <a:gd name="connsiteY11" fmla="*/ 1936 h 11952"/>
              <a:gd name="connsiteX12" fmla="*/ 5243 w 5664"/>
              <a:gd name="connsiteY12" fmla="*/ 2019 h 11952"/>
              <a:gd name="connsiteX13" fmla="*/ 5432 w 5664"/>
              <a:gd name="connsiteY13" fmla="*/ 2280 h 11952"/>
              <a:gd name="connsiteX14" fmla="*/ 5523 w 5664"/>
              <a:gd name="connsiteY14" fmla="*/ 2555 h 11952"/>
              <a:gd name="connsiteX15" fmla="*/ 5585 w 5664"/>
              <a:gd name="connsiteY15" fmla="*/ 2634 h 11952"/>
              <a:gd name="connsiteX16" fmla="*/ 5606 w 5664"/>
              <a:gd name="connsiteY16" fmla="*/ 2717 h 11952"/>
              <a:gd name="connsiteX17" fmla="*/ 5664 w 5664"/>
              <a:gd name="connsiteY17" fmla="*/ 2855 h 11952"/>
              <a:gd name="connsiteX18" fmla="*/ 5664 w 5664"/>
              <a:gd name="connsiteY18" fmla="*/ 3154 h 11952"/>
              <a:gd name="connsiteX19" fmla="*/ 5664 w 5664"/>
              <a:gd name="connsiteY19" fmla="*/ 3343 h 11952"/>
              <a:gd name="connsiteX20" fmla="*/ 5491 w 5664"/>
              <a:gd name="connsiteY20" fmla="*/ 3745 h 11952"/>
              <a:gd name="connsiteX21" fmla="*/ 5585 w 5664"/>
              <a:gd name="connsiteY21" fmla="*/ 4241 h 11952"/>
              <a:gd name="connsiteX22" fmla="*/ 5523 w 5664"/>
              <a:gd name="connsiteY22" fmla="*/ 4400 h 11952"/>
              <a:gd name="connsiteX23" fmla="*/ 5539 w 5664"/>
              <a:gd name="connsiteY23" fmla="*/ 4605 h 11952"/>
              <a:gd name="connsiteX24" fmla="*/ 5443 w 5664"/>
              <a:gd name="connsiteY24" fmla="*/ 5188 h 11952"/>
              <a:gd name="connsiteX25" fmla="*/ 5318 w 5664"/>
              <a:gd name="connsiteY25" fmla="*/ 6134 h 11952"/>
              <a:gd name="connsiteX26" fmla="*/ 5096 w 5664"/>
              <a:gd name="connsiteY26" fmla="*/ 6434 h 11952"/>
              <a:gd name="connsiteX27" fmla="*/ 4923 w 5664"/>
              <a:gd name="connsiteY27" fmla="*/ 6969 h 11952"/>
              <a:gd name="connsiteX28" fmla="*/ 4779 w 5664"/>
              <a:gd name="connsiteY28" fmla="*/ 7269 h 11952"/>
              <a:gd name="connsiteX29" fmla="*/ 4685 w 5664"/>
              <a:gd name="connsiteY29" fmla="*/ 7601 h 11952"/>
              <a:gd name="connsiteX30" fmla="*/ 4669 w 5664"/>
              <a:gd name="connsiteY30" fmla="*/ 7963 h 11952"/>
              <a:gd name="connsiteX31" fmla="*/ 4479 w 5664"/>
              <a:gd name="connsiteY31" fmla="*/ 8295 h 11952"/>
              <a:gd name="connsiteX32" fmla="*/ 4495 w 5664"/>
              <a:gd name="connsiteY32" fmla="*/ 8405 h 11952"/>
              <a:gd name="connsiteX33" fmla="*/ 4385 w 5664"/>
              <a:gd name="connsiteY33" fmla="*/ 8578 h 11952"/>
              <a:gd name="connsiteX34" fmla="*/ 4290 w 5664"/>
              <a:gd name="connsiteY34" fmla="*/ 8925 h 11952"/>
              <a:gd name="connsiteX35" fmla="*/ 4290 w 5664"/>
              <a:gd name="connsiteY35" fmla="*/ 9194 h 11952"/>
              <a:gd name="connsiteX36" fmla="*/ 4322 w 5664"/>
              <a:gd name="connsiteY36" fmla="*/ 9540 h 11952"/>
              <a:gd name="connsiteX37" fmla="*/ 4164 w 5664"/>
              <a:gd name="connsiteY37" fmla="*/ 9745 h 11952"/>
              <a:gd name="connsiteX38" fmla="*/ 4053 w 5664"/>
              <a:gd name="connsiteY38" fmla="*/ 10077 h 11952"/>
              <a:gd name="connsiteX39" fmla="*/ 3801 w 5664"/>
              <a:gd name="connsiteY39" fmla="*/ 10359 h 11952"/>
              <a:gd name="connsiteX40" fmla="*/ 3739 w 5664"/>
              <a:gd name="connsiteY40" fmla="*/ 10644 h 11952"/>
              <a:gd name="connsiteX41" fmla="*/ 3599 w 5664"/>
              <a:gd name="connsiteY41" fmla="*/ 10928 h 11952"/>
              <a:gd name="connsiteX42" fmla="*/ 3536 w 5664"/>
              <a:gd name="connsiteY42" fmla="*/ 11148 h 11952"/>
              <a:gd name="connsiteX43" fmla="*/ 3505 w 5664"/>
              <a:gd name="connsiteY43" fmla="*/ 11526 h 11952"/>
              <a:gd name="connsiteX44" fmla="*/ 3276 w 5664"/>
              <a:gd name="connsiteY44" fmla="*/ 11700 h 11952"/>
              <a:gd name="connsiteX45" fmla="*/ 3048 w 5664"/>
              <a:gd name="connsiteY45" fmla="*/ 11858 h 11952"/>
              <a:gd name="connsiteX46" fmla="*/ 2812 w 5664"/>
              <a:gd name="connsiteY46" fmla="*/ 11952 h 11952"/>
              <a:gd name="connsiteX47" fmla="*/ 2464 w 5664"/>
              <a:gd name="connsiteY47" fmla="*/ 11952 h 11952"/>
              <a:gd name="connsiteX48" fmla="*/ 2150 w 5664"/>
              <a:gd name="connsiteY48" fmla="*/ 11669 h 11952"/>
              <a:gd name="connsiteX49" fmla="*/ 1991 w 5664"/>
              <a:gd name="connsiteY49" fmla="*/ 11385 h 11952"/>
              <a:gd name="connsiteX50" fmla="*/ 1944 w 5664"/>
              <a:gd name="connsiteY50" fmla="*/ 11117 h 11952"/>
              <a:gd name="connsiteX51" fmla="*/ 1637 w 5664"/>
              <a:gd name="connsiteY51" fmla="*/ 10817 h 11952"/>
              <a:gd name="connsiteX52" fmla="*/ 1503 w 5664"/>
              <a:gd name="connsiteY52" fmla="*/ 10599 h 11952"/>
              <a:gd name="connsiteX53" fmla="*/ 1543 w 5664"/>
              <a:gd name="connsiteY53" fmla="*/ 10368 h 11952"/>
              <a:gd name="connsiteX54" fmla="*/ 1354 w 5664"/>
              <a:gd name="connsiteY54" fmla="*/ 9847 h 11952"/>
              <a:gd name="connsiteX55" fmla="*/ 1154 w 5664"/>
              <a:gd name="connsiteY55" fmla="*/ 9051 h 11952"/>
              <a:gd name="connsiteX56" fmla="*/ 1211 w 5664"/>
              <a:gd name="connsiteY56" fmla="*/ 8452 h 11952"/>
              <a:gd name="connsiteX57" fmla="*/ 933 w 5664"/>
              <a:gd name="connsiteY57" fmla="*/ 7884 h 11952"/>
              <a:gd name="connsiteX58" fmla="*/ 885 w 5664"/>
              <a:gd name="connsiteY58" fmla="*/ 7506 h 11952"/>
              <a:gd name="connsiteX59" fmla="*/ 857 w 5664"/>
              <a:gd name="connsiteY59" fmla="*/ 7199 h 11952"/>
              <a:gd name="connsiteX60" fmla="*/ 588 w 5664"/>
              <a:gd name="connsiteY60" fmla="*/ 6891 h 11952"/>
              <a:gd name="connsiteX61" fmla="*/ 526 w 5664"/>
              <a:gd name="connsiteY61" fmla="*/ 6560 h 11952"/>
              <a:gd name="connsiteX62" fmla="*/ 399 w 5664"/>
              <a:gd name="connsiteY62" fmla="*/ 5898 h 11952"/>
              <a:gd name="connsiteX63" fmla="*/ 337 w 5664"/>
              <a:gd name="connsiteY63" fmla="*/ 5424 h 11952"/>
              <a:gd name="connsiteX64" fmla="*/ 226 w 5664"/>
              <a:gd name="connsiteY64" fmla="*/ 5204 h 11952"/>
              <a:gd name="connsiteX65" fmla="*/ 226 w 5664"/>
              <a:gd name="connsiteY65" fmla="*/ 4762 h 11952"/>
              <a:gd name="connsiteX66" fmla="*/ 133 w 5664"/>
              <a:gd name="connsiteY66" fmla="*/ 4494 h 11952"/>
              <a:gd name="connsiteX67" fmla="*/ 133 w 5664"/>
              <a:gd name="connsiteY67" fmla="*/ 4132 h 11952"/>
              <a:gd name="connsiteX68" fmla="*/ 22 w 5664"/>
              <a:gd name="connsiteY68" fmla="*/ 3911 h 11952"/>
              <a:gd name="connsiteX69" fmla="*/ 22 w 5664"/>
              <a:gd name="connsiteY69" fmla="*/ 3549 h 11952"/>
              <a:gd name="connsiteX70" fmla="*/ 22 w 5664"/>
              <a:gd name="connsiteY70" fmla="*/ 3549 h 11952"/>
              <a:gd name="connsiteX71" fmla="*/ 29 w 5664"/>
              <a:gd name="connsiteY71" fmla="*/ 3520 h 11952"/>
              <a:gd name="connsiteX72" fmla="*/ 35 w 5664"/>
              <a:gd name="connsiteY72" fmla="*/ 3491 h 11952"/>
              <a:gd name="connsiteX73" fmla="*/ 39 w 5664"/>
              <a:gd name="connsiteY73" fmla="*/ 3455 h 11952"/>
              <a:gd name="connsiteX74" fmla="*/ 42 w 5664"/>
              <a:gd name="connsiteY74" fmla="*/ 3418 h 11952"/>
              <a:gd name="connsiteX75" fmla="*/ 43 w 5664"/>
              <a:gd name="connsiteY75" fmla="*/ 3400 h 11952"/>
              <a:gd name="connsiteX76" fmla="*/ 42 w 5664"/>
              <a:gd name="connsiteY76" fmla="*/ 3382 h 11952"/>
              <a:gd name="connsiteX77" fmla="*/ 39 w 5664"/>
              <a:gd name="connsiteY77" fmla="*/ 3366 h 11952"/>
              <a:gd name="connsiteX78" fmla="*/ 35 w 5664"/>
              <a:gd name="connsiteY78" fmla="*/ 3350 h 11952"/>
              <a:gd name="connsiteX79" fmla="*/ 29 w 5664"/>
              <a:gd name="connsiteY79" fmla="*/ 3338 h 11952"/>
              <a:gd name="connsiteX80" fmla="*/ 22 w 5664"/>
              <a:gd name="connsiteY80" fmla="*/ 3327 h 11952"/>
              <a:gd name="connsiteX81" fmla="*/ 22 w 5664"/>
              <a:gd name="connsiteY81" fmla="*/ 3327 h 11952"/>
              <a:gd name="connsiteX82" fmla="*/ 17 w 5664"/>
              <a:gd name="connsiteY82" fmla="*/ 3323 h 11952"/>
              <a:gd name="connsiteX83" fmla="*/ 14 w 5664"/>
              <a:gd name="connsiteY83" fmla="*/ 3317 h 11952"/>
              <a:gd name="connsiteX84" fmla="*/ 9 w 5664"/>
              <a:gd name="connsiteY84" fmla="*/ 3302 h 11952"/>
              <a:gd name="connsiteX85" fmla="*/ 4 w 5664"/>
              <a:gd name="connsiteY85" fmla="*/ 3285 h 11952"/>
              <a:gd name="connsiteX86" fmla="*/ 1 w 5664"/>
              <a:gd name="connsiteY86" fmla="*/ 3266 h 11952"/>
              <a:gd name="connsiteX87" fmla="*/ 0 w 5664"/>
              <a:gd name="connsiteY87" fmla="*/ 3245 h 11952"/>
              <a:gd name="connsiteX88" fmla="*/ 1 w 5664"/>
              <a:gd name="connsiteY88" fmla="*/ 3222 h 11952"/>
              <a:gd name="connsiteX89" fmla="*/ 4 w 5664"/>
              <a:gd name="connsiteY89" fmla="*/ 3175 h 11952"/>
              <a:gd name="connsiteX90" fmla="*/ 9 w 5664"/>
              <a:gd name="connsiteY90" fmla="*/ 3132 h 11952"/>
              <a:gd name="connsiteX91" fmla="*/ 14 w 5664"/>
              <a:gd name="connsiteY91" fmla="*/ 3095 h 11952"/>
              <a:gd name="connsiteX92" fmla="*/ 22 w 5664"/>
              <a:gd name="connsiteY92" fmla="*/ 3060 h 11952"/>
              <a:gd name="connsiteX93" fmla="*/ 0 w 5664"/>
              <a:gd name="connsiteY93" fmla="*/ 2917 h 11952"/>
              <a:gd name="connsiteX94" fmla="*/ 3947 w 5664"/>
              <a:gd name="connsiteY94" fmla="*/ 74 h 11952"/>
              <a:gd name="connsiteX95" fmla="*/ 3906 w 5664"/>
              <a:gd name="connsiteY95" fmla="*/ 0 h 11952"/>
              <a:gd name="connsiteX0" fmla="*/ 3947 w 5664"/>
              <a:gd name="connsiteY0" fmla="*/ 467 h 12345"/>
              <a:gd name="connsiteX1" fmla="*/ 4009 w 5664"/>
              <a:gd name="connsiteY1" fmla="*/ 507 h 12345"/>
              <a:gd name="connsiteX2" fmla="*/ 4072 w 5664"/>
              <a:gd name="connsiteY2" fmla="*/ 744 h 12345"/>
              <a:gd name="connsiteX3" fmla="*/ 4213 w 5664"/>
              <a:gd name="connsiteY3" fmla="*/ 803 h 12345"/>
              <a:gd name="connsiteX4" fmla="*/ 4249 w 5664"/>
              <a:gd name="connsiteY4" fmla="*/ 957 h 12345"/>
              <a:gd name="connsiteX5" fmla="*/ 4391 w 5664"/>
              <a:gd name="connsiteY5" fmla="*/ 1206 h 12345"/>
              <a:gd name="connsiteX6" fmla="*/ 4581 w 5664"/>
              <a:gd name="connsiteY6" fmla="*/ 1394 h 12345"/>
              <a:gd name="connsiteX7" fmla="*/ 4604 w 5664"/>
              <a:gd name="connsiteY7" fmla="*/ 1715 h 12345"/>
              <a:gd name="connsiteX8" fmla="*/ 4722 w 5664"/>
              <a:gd name="connsiteY8" fmla="*/ 1915 h 12345"/>
              <a:gd name="connsiteX9" fmla="*/ 5018 w 5664"/>
              <a:gd name="connsiteY9" fmla="*/ 2070 h 12345"/>
              <a:gd name="connsiteX10" fmla="*/ 5112 w 5664"/>
              <a:gd name="connsiteY10" fmla="*/ 2188 h 12345"/>
              <a:gd name="connsiteX11" fmla="*/ 5159 w 5664"/>
              <a:gd name="connsiteY11" fmla="*/ 2329 h 12345"/>
              <a:gd name="connsiteX12" fmla="*/ 5243 w 5664"/>
              <a:gd name="connsiteY12" fmla="*/ 2412 h 12345"/>
              <a:gd name="connsiteX13" fmla="*/ 5432 w 5664"/>
              <a:gd name="connsiteY13" fmla="*/ 2673 h 12345"/>
              <a:gd name="connsiteX14" fmla="*/ 5523 w 5664"/>
              <a:gd name="connsiteY14" fmla="*/ 2948 h 12345"/>
              <a:gd name="connsiteX15" fmla="*/ 5585 w 5664"/>
              <a:gd name="connsiteY15" fmla="*/ 3027 h 12345"/>
              <a:gd name="connsiteX16" fmla="*/ 5606 w 5664"/>
              <a:gd name="connsiteY16" fmla="*/ 3110 h 12345"/>
              <a:gd name="connsiteX17" fmla="*/ 5664 w 5664"/>
              <a:gd name="connsiteY17" fmla="*/ 3248 h 12345"/>
              <a:gd name="connsiteX18" fmla="*/ 5664 w 5664"/>
              <a:gd name="connsiteY18" fmla="*/ 3547 h 12345"/>
              <a:gd name="connsiteX19" fmla="*/ 5664 w 5664"/>
              <a:gd name="connsiteY19" fmla="*/ 3736 h 12345"/>
              <a:gd name="connsiteX20" fmla="*/ 5491 w 5664"/>
              <a:gd name="connsiteY20" fmla="*/ 4138 h 12345"/>
              <a:gd name="connsiteX21" fmla="*/ 5585 w 5664"/>
              <a:gd name="connsiteY21" fmla="*/ 4634 h 12345"/>
              <a:gd name="connsiteX22" fmla="*/ 5523 w 5664"/>
              <a:gd name="connsiteY22" fmla="*/ 4793 h 12345"/>
              <a:gd name="connsiteX23" fmla="*/ 5539 w 5664"/>
              <a:gd name="connsiteY23" fmla="*/ 4998 h 12345"/>
              <a:gd name="connsiteX24" fmla="*/ 5443 w 5664"/>
              <a:gd name="connsiteY24" fmla="*/ 5581 h 12345"/>
              <a:gd name="connsiteX25" fmla="*/ 5318 w 5664"/>
              <a:gd name="connsiteY25" fmla="*/ 6527 h 12345"/>
              <a:gd name="connsiteX26" fmla="*/ 5096 w 5664"/>
              <a:gd name="connsiteY26" fmla="*/ 6827 h 12345"/>
              <a:gd name="connsiteX27" fmla="*/ 4923 w 5664"/>
              <a:gd name="connsiteY27" fmla="*/ 7362 h 12345"/>
              <a:gd name="connsiteX28" fmla="*/ 4779 w 5664"/>
              <a:gd name="connsiteY28" fmla="*/ 7662 h 12345"/>
              <a:gd name="connsiteX29" fmla="*/ 4685 w 5664"/>
              <a:gd name="connsiteY29" fmla="*/ 7994 h 12345"/>
              <a:gd name="connsiteX30" fmla="*/ 4669 w 5664"/>
              <a:gd name="connsiteY30" fmla="*/ 8356 h 12345"/>
              <a:gd name="connsiteX31" fmla="*/ 4479 w 5664"/>
              <a:gd name="connsiteY31" fmla="*/ 8688 h 12345"/>
              <a:gd name="connsiteX32" fmla="*/ 4495 w 5664"/>
              <a:gd name="connsiteY32" fmla="*/ 8798 h 12345"/>
              <a:gd name="connsiteX33" fmla="*/ 4385 w 5664"/>
              <a:gd name="connsiteY33" fmla="*/ 8971 h 12345"/>
              <a:gd name="connsiteX34" fmla="*/ 4290 w 5664"/>
              <a:gd name="connsiteY34" fmla="*/ 9318 h 12345"/>
              <a:gd name="connsiteX35" fmla="*/ 4290 w 5664"/>
              <a:gd name="connsiteY35" fmla="*/ 9587 h 12345"/>
              <a:gd name="connsiteX36" fmla="*/ 4322 w 5664"/>
              <a:gd name="connsiteY36" fmla="*/ 9933 h 12345"/>
              <a:gd name="connsiteX37" fmla="*/ 4164 w 5664"/>
              <a:gd name="connsiteY37" fmla="*/ 10138 h 12345"/>
              <a:gd name="connsiteX38" fmla="*/ 4053 w 5664"/>
              <a:gd name="connsiteY38" fmla="*/ 10470 h 12345"/>
              <a:gd name="connsiteX39" fmla="*/ 3801 w 5664"/>
              <a:gd name="connsiteY39" fmla="*/ 10752 h 12345"/>
              <a:gd name="connsiteX40" fmla="*/ 3739 w 5664"/>
              <a:gd name="connsiteY40" fmla="*/ 11037 h 12345"/>
              <a:gd name="connsiteX41" fmla="*/ 3599 w 5664"/>
              <a:gd name="connsiteY41" fmla="*/ 11321 h 12345"/>
              <a:gd name="connsiteX42" fmla="*/ 3536 w 5664"/>
              <a:gd name="connsiteY42" fmla="*/ 11541 h 12345"/>
              <a:gd name="connsiteX43" fmla="*/ 3505 w 5664"/>
              <a:gd name="connsiteY43" fmla="*/ 11919 h 12345"/>
              <a:gd name="connsiteX44" fmla="*/ 3276 w 5664"/>
              <a:gd name="connsiteY44" fmla="*/ 12093 h 12345"/>
              <a:gd name="connsiteX45" fmla="*/ 3048 w 5664"/>
              <a:gd name="connsiteY45" fmla="*/ 12251 h 12345"/>
              <a:gd name="connsiteX46" fmla="*/ 2812 w 5664"/>
              <a:gd name="connsiteY46" fmla="*/ 12345 h 12345"/>
              <a:gd name="connsiteX47" fmla="*/ 2464 w 5664"/>
              <a:gd name="connsiteY47" fmla="*/ 12345 h 12345"/>
              <a:gd name="connsiteX48" fmla="*/ 2150 w 5664"/>
              <a:gd name="connsiteY48" fmla="*/ 12062 h 12345"/>
              <a:gd name="connsiteX49" fmla="*/ 1991 w 5664"/>
              <a:gd name="connsiteY49" fmla="*/ 11778 h 12345"/>
              <a:gd name="connsiteX50" fmla="*/ 1944 w 5664"/>
              <a:gd name="connsiteY50" fmla="*/ 11510 h 12345"/>
              <a:gd name="connsiteX51" fmla="*/ 1637 w 5664"/>
              <a:gd name="connsiteY51" fmla="*/ 11210 h 12345"/>
              <a:gd name="connsiteX52" fmla="*/ 1503 w 5664"/>
              <a:gd name="connsiteY52" fmla="*/ 10992 h 12345"/>
              <a:gd name="connsiteX53" fmla="*/ 1543 w 5664"/>
              <a:gd name="connsiteY53" fmla="*/ 10761 h 12345"/>
              <a:gd name="connsiteX54" fmla="*/ 1354 w 5664"/>
              <a:gd name="connsiteY54" fmla="*/ 10240 h 12345"/>
              <a:gd name="connsiteX55" fmla="*/ 1154 w 5664"/>
              <a:gd name="connsiteY55" fmla="*/ 9444 h 12345"/>
              <a:gd name="connsiteX56" fmla="*/ 1211 w 5664"/>
              <a:gd name="connsiteY56" fmla="*/ 8845 h 12345"/>
              <a:gd name="connsiteX57" fmla="*/ 933 w 5664"/>
              <a:gd name="connsiteY57" fmla="*/ 8277 h 12345"/>
              <a:gd name="connsiteX58" fmla="*/ 885 w 5664"/>
              <a:gd name="connsiteY58" fmla="*/ 7899 h 12345"/>
              <a:gd name="connsiteX59" fmla="*/ 857 w 5664"/>
              <a:gd name="connsiteY59" fmla="*/ 7592 h 12345"/>
              <a:gd name="connsiteX60" fmla="*/ 588 w 5664"/>
              <a:gd name="connsiteY60" fmla="*/ 7284 h 12345"/>
              <a:gd name="connsiteX61" fmla="*/ 526 w 5664"/>
              <a:gd name="connsiteY61" fmla="*/ 6953 h 12345"/>
              <a:gd name="connsiteX62" fmla="*/ 399 w 5664"/>
              <a:gd name="connsiteY62" fmla="*/ 6291 h 12345"/>
              <a:gd name="connsiteX63" fmla="*/ 337 w 5664"/>
              <a:gd name="connsiteY63" fmla="*/ 5817 h 12345"/>
              <a:gd name="connsiteX64" fmla="*/ 226 w 5664"/>
              <a:gd name="connsiteY64" fmla="*/ 5597 h 12345"/>
              <a:gd name="connsiteX65" fmla="*/ 226 w 5664"/>
              <a:gd name="connsiteY65" fmla="*/ 5155 h 12345"/>
              <a:gd name="connsiteX66" fmla="*/ 133 w 5664"/>
              <a:gd name="connsiteY66" fmla="*/ 4887 h 12345"/>
              <a:gd name="connsiteX67" fmla="*/ 133 w 5664"/>
              <a:gd name="connsiteY67" fmla="*/ 4525 h 12345"/>
              <a:gd name="connsiteX68" fmla="*/ 22 w 5664"/>
              <a:gd name="connsiteY68" fmla="*/ 4304 h 12345"/>
              <a:gd name="connsiteX69" fmla="*/ 22 w 5664"/>
              <a:gd name="connsiteY69" fmla="*/ 3942 h 12345"/>
              <a:gd name="connsiteX70" fmla="*/ 22 w 5664"/>
              <a:gd name="connsiteY70" fmla="*/ 3942 h 12345"/>
              <a:gd name="connsiteX71" fmla="*/ 29 w 5664"/>
              <a:gd name="connsiteY71" fmla="*/ 3913 h 12345"/>
              <a:gd name="connsiteX72" fmla="*/ 35 w 5664"/>
              <a:gd name="connsiteY72" fmla="*/ 3884 h 12345"/>
              <a:gd name="connsiteX73" fmla="*/ 39 w 5664"/>
              <a:gd name="connsiteY73" fmla="*/ 3848 h 12345"/>
              <a:gd name="connsiteX74" fmla="*/ 42 w 5664"/>
              <a:gd name="connsiteY74" fmla="*/ 3811 h 12345"/>
              <a:gd name="connsiteX75" fmla="*/ 43 w 5664"/>
              <a:gd name="connsiteY75" fmla="*/ 3793 h 12345"/>
              <a:gd name="connsiteX76" fmla="*/ 42 w 5664"/>
              <a:gd name="connsiteY76" fmla="*/ 3775 h 12345"/>
              <a:gd name="connsiteX77" fmla="*/ 39 w 5664"/>
              <a:gd name="connsiteY77" fmla="*/ 3759 h 12345"/>
              <a:gd name="connsiteX78" fmla="*/ 35 w 5664"/>
              <a:gd name="connsiteY78" fmla="*/ 3743 h 12345"/>
              <a:gd name="connsiteX79" fmla="*/ 29 w 5664"/>
              <a:gd name="connsiteY79" fmla="*/ 3731 h 12345"/>
              <a:gd name="connsiteX80" fmla="*/ 22 w 5664"/>
              <a:gd name="connsiteY80" fmla="*/ 3720 h 12345"/>
              <a:gd name="connsiteX81" fmla="*/ 22 w 5664"/>
              <a:gd name="connsiteY81" fmla="*/ 3720 h 12345"/>
              <a:gd name="connsiteX82" fmla="*/ 17 w 5664"/>
              <a:gd name="connsiteY82" fmla="*/ 3716 h 12345"/>
              <a:gd name="connsiteX83" fmla="*/ 14 w 5664"/>
              <a:gd name="connsiteY83" fmla="*/ 3710 h 12345"/>
              <a:gd name="connsiteX84" fmla="*/ 9 w 5664"/>
              <a:gd name="connsiteY84" fmla="*/ 3695 h 12345"/>
              <a:gd name="connsiteX85" fmla="*/ 4 w 5664"/>
              <a:gd name="connsiteY85" fmla="*/ 3678 h 12345"/>
              <a:gd name="connsiteX86" fmla="*/ 1 w 5664"/>
              <a:gd name="connsiteY86" fmla="*/ 3659 h 12345"/>
              <a:gd name="connsiteX87" fmla="*/ 0 w 5664"/>
              <a:gd name="connsiteY87" fmla="*/ 3638 h 12345"/>
              <a:gd name="connsiteX88" fmla="*/ 1 w 5664"/>
              <a:gd name="connsiteY88" fmla="*/ 3615 h 12345"/>
              <a:gd name="connsiteX89" fmla="*/ 4 w 5664"/>
              <a:gd name="connsiteY89" fmla="*/ 3568 h 12345"/>
              <a:gd name="connsiteX90" fmla="*/ 9 w 5664"/>
              <a:gd name="connsiteY90" fmla="*/ 3525 h 12345"/>
              <a:gd name="connsiteX91" fmla="*/ 14 w 5664"/>
              <a:gd name="connsiteY91" fmla="*/ 3488 h 12345"/>
              <a:gd name="connsiteX92" fmla="*/ 22 w 5664"/>
              <a:gd name="connsiteY92" fmla="*/ 3453 h 12345"/>
              <a:gd name="connsiteX93" fmla="*/ 0 w 5664"/>
              <a:gd name="connsiteY93" fmla="*/ 3310 h 12345"/>
              <a:gd name="connsiteX94" fmla="*/ 3947 w 5664"/>
              <a:gd name="connsiteY94" fmla="*/ 467 h 12345"/>
              <a:gd name="connsiteX0" fmla="*/ 0 w 5664"/>
              <a:gd name="connsiteY0" fmla="*/ 2803 h 11838"/>
              <a:gd name="connsiteX1" fmla="*/ 4009 w 5664"/>
              <a:gd name="connsiteY1" fmla="*/ 0 h 11838"/>
              <a:gd name="connsiteX2" fmla="*/ 4072 w 5664"/>
              <a:gd name="connsiteY2" fmla="*/ 237 h 11838"/>
              <a:gd name="connsiteX3" fmla="*/ 4213 w 5664"/>
              <a:gd name="connsiteY3" fmla="*/ 296 h 11838"/>
              <a:gd name="connsiteX4" fmla="*/ 4249 w 5664"/>
              <a:gd name="connsiteY4" fmla="*/ 450 h 11838"/>
              <a:gd name="connsiteX5" fmla="*/ 4391 w 5664"/>
              <a:gd name="connsiteY5" fmla="*/ 699 h 11838"/>
              <a:gd name="connsiteX6" fmla="*/ 4581 w 5664"/>
              <a:gd name="connsiteY6" fmla="*/ 887 h 11838"/>
              <a:gd name="connsiteX7" fmla="*/ 4604 w 5664"/>
              <a:gd name="connsiteY7" fmla="*/ 1208 h 11838"/>
              <a:gd name="connsiteX8" fmla="*/ 4722 w 5664"/>
              <a:gd name="connsiteY8" fmla="*/ 1408 h 11838"/>
              <a:gd name="connsiteX9" fmla="*/ 5018 w 5664"/>
              <a:gd name="connsiteY9" fmla="*/ 1563 h 11838"/>
              <a:gd name="connsiteX10" fmla="*/ 5112 w 5664"/>
              <a:gd name="connsiteY10" fmla="*/ 1681 h 11838"/>
              <a:gd name="connsiteX11" fmla="*/ 5159 w 5664"/>
              <a:gd name="connsiteY11" fmla="*/ 1822 h 11838"/>
              <a:gd name="connsiteX12" fmla="*/ 5243 w 5664"/>
              <a:gd name="connsiteY12" fmla="*/ 1905 h 11838"/>
              <a:gd name="connsiteX13" fmla="*/ 5432 w 5664"/>
              <a:gd name="connsiteY13" fmla="*/ 2166 h 11838"/>
              <a:gd name="connsiteX14" fmla="*/ 5523 w 5664"/>
              <a:gd name="connsiteY14" fmla="*/ 2441 h 11838"/>
              <a:gd name="connsiteX15" fmla="*/ 5585 w 5664"/>
              <a:gd name="connsiteY15" fmla="*/ 2520 h 11838"/>
              <a:gd name="connsiteX16" fmla="*/ 5606 w 5664"/>
              <a:gd name="connsiteY16" fmla="*/ 2603 h 11838"/>
              <a:gd name="connsiteX17" fmla="*/ 5664 w 5664"/>
              <a:gd name="connsiteY17" fmla="*/ 2741 h 11838"/>
              <a:gd name="connsiteX18" fmla="*/ 5664 w 5664"/>
              <a:gd name="connsiteY18" fmla="*/ 3040 h 11838"/>
              <a:gd name="connsiteX19" fmla="*/ 5664 w 5664"/>
              <a:gd name="connsiteY19" fmla="*/ 3229 h 11838"/>
              <a:gd name="connsiteX20" fmla="*/ 5491 w 5664"/>
              <a:gd name="connsiteY20" fmla="*/ 3631 h 11838"/>
              <a:gd name="connsiteX21" fmla="*/ 5585 w 5664"/>
              <a:gd name="connsiteY21" fmla="*/ 4127 h 11838"/>
              <a:gd name="connsiteX22" fmla="*/ 5523 w 5664"/>
              <a:gd name="connsiteY22" fmla="*/ 4286 h 11838"/>
              <a:gd name="connsiteX23" fmla="*/ 5539 w 5664"/>
              <a:gd name="connsiteY23" fmla="*/ 4491 h 11838"/>
              <a:gd name="connsiteX24" fmla="*/ 5443 w 5664"/>
              <a:gd name="connsiteY24" fmla="*/ 5074 h 11838"/>
              <a:gd name="connsiteX25" fmla="*/ 5318 w 5664"/>
              <a:gd name="connsiteY25" fmla="*/ 6020 h 11838"/>
              <a:gd name="connsiteX26" fmla="*/ 5096 w 5664"/>
              <a:gd name="connsiteY26" fmla="*/ 6320 h 11838"/>
              <a:gd name="connsiteX27" fmla="*/ 4923 w 5664"/>
              <a:gd name="connsiteY27" fmla="*/ 6855 h 11838"/>
              <a:gd name="connsiteX28" fmla="*/ 4779 w 5664"/>
              <a:gd name="connsiteY28" fmla="*/ 7155 h 11838"/>
              <a:gd name="connsiteX29" fmla="*/ 4685 w 5664"/>
              <a:gd name="connsiteY29" fmla="*/ 7487 h 11838"/>
              <a:gd name="connsiteX30" fmla="*/ 4669 w 5664"/>
              <a:gd name="connsiteY30" fmla="*/ 7849 h 11838"/>
              <a:gd name="connsiteX31" fmla="*/ 4479 w 5664"/>
              <a:gd name="connsiteY31" fmla="*/ 8181 h 11838"/>
              <a:gd name="connsiteX32" fmla="*/ 4495 w 5664"/>
              <a:gd name="connsiteY32" fmla="*/ 8291 h 11838"/>
              <a:gd name="connsiteX33" fmla="*/ 4385 w 5664"/>
              <a:gd name="connsiteY33" fmla="*/ 8464 h 11838"/>
              <a:gd name="connsiteX34" fmla="*/ 4290 w 5664"/>
              <a:gd name="connsiteY34" fmla="*/ 8811 h 11838"/>
              <a:gd name="connsiteX35" fmla="*/ 4290 w 5664"/>
              <a:gd name="connsiteY35" fmla="*/ 9080 h 11838"/>
              <a:gd name="connsiteX36" fmla="*/ 4322 w 5664"/>
              <a:gd name="connsiteY36" fmla="*/ 9426 h 11838"/>
              <a:gd name="connsiteX37" fmla="*/ 4164 w 5664"/>
              <a:gd name="connsiteY37" fmla="*/ 9631 h 11838"/>
              <a:gd name="connsiteX38" fmla="*/ 4053 w 5664"/>
              <a:gd name="connsiteY38" fmla="*/ 9963 h 11838"/>
              <a:gd name="connsiteX39" fmla="*/ 3801 w 5664"/>
              <a:gd name="connsiteY39" fmla="*/ 10245 h 11838"/>
              <a:gd name="connsiteX40" fmla="*/ 3739 w 5664"/>
              <a:gd name="connsiteY40" fmla="*/ 10530 h 11838"/>
              <a:gd name="connsiteX41" fmla="*/ 3599 w 5664"/>
              <a:gd name="connsiteY41" fmla="*/ 10814 h 11838"/>
              <a:gd name="connsiteX42" fmla="*/ 3536 w 5664"/>
              <a:gd name="connsiteY42" fmla="*/ 11034 h 11838"/>
              <a:gd name="connsiteX43" fmla="*/ 3505 w 5664"/>
              <a:gd name="connsiteY43" fmla="*/ 11412 h 11838"/>
              <a:gd name="connsiteX44" fmla="*/ 3276 w 5664"/>
              <a:gd name="connsiteY44" fmla="*/ 11586 h 11838"/>
              <a:gd name="connsiteX45" fmla="*/ 3048 w 5664"/>
              <a:gd name="connsiteY45" fmla="*/ 11744 h 11838"/>
              <a:gd name="connsiteX46" fmla="*/ 2812 w 5664"/>
              <a:gd name="connsiteY46" fmla="*/ 11838 h 11838"/>
              <a:gd name="connsiteX47" fmla="*/ 2464 w 5664"/>
              <a:gd name="connsiteY47" fmla="*/ 11838 h 11838"/>
              <a:gd name="connsiteX48" fmla="*/ 2150 w 5664"/>
              <a:gd name="connsiteY48" fmla="*/ 11555 h 11838"/>
              <a:gd name="connsiteX49" fmla="*/ 1991 w 5664"/>
              <a:gd name="connsiteY49" fmla="*/ 11271 h 11838"/>
              <a:gd name="connsiteX50" fmla="*/ 1944 w 5664"/>
              <a:gd name="connsiteY50" fmla="*/ 11003 h 11838"/>
              <a:gd name="connsiteX51" fmla="*/ 1637 w 5664"/>
              <a:gd name="connsiteY51" fmla="*/ 10703 h 11838"/>
              <a:gd name="connsiteX52" fmla="*/ 1503 w 5664"/>
              <a:gd name="connsiteY52" fmla="*/ 10485 h 11838"/>
              <a:gd name="connsiteX53" fmla="*/ 1543 w 5664"/>
              <a:gd name="connsiteY53" fmla="*/ 10254 h 11838"/>
              <a:gd name="connsiteX54" fmla="*/ 1354 w 5664"/>
              <a:gd name="connsiteY54" fmla="*/ 9733 h 11838"/>
              <a:gd name="connsiteX55" fmla="*/ 1154 w 5664"/>
              <a:gd name="connsiteY55" fmla="*/ 8937 h 11838"/>
              <a:gd name="connsiteX56" fmla="*/ 1211 w 5664"/>
              <a:gd name="connsiteY56" fmla="*/ 8338 h 11838"/>
              <a:gd name="connsiteX57" fmla="*/ 933 w 5664"/>
              <a:gd name="connsiteY57" fmla="*/ 7770 h 11838"/>
              <a:gd name="connsiteX58" fmla="*/ 885 w 5664"/>
              <a:gd name="connsiteY58" fmla="*/ 7392 h 11838"/>
              <a:gd name="connsiteX59" fmla="*/ 857 w 5664"/>
              <a:gd name="connsiteY59" fmla="*/ 7085 h 11838"/>
              <a:gd name="connsiteX60" fmla="*/ 588 w 5664"/>
              <a:gd name="connsiteY60" fmla="*/ 6777 h 11838"/>
              <a:gd name="connsiteX61" fmla="*/ 526 w 5664"/>
              <a:gd name="connsiteY61" fmla="*/ 6446 h 11838"/>
              <a:gd name="connsiteX62" fmla="*/ 399 w 5664"/>
              <a:gd name="connsiteY62" fmla="*/ 5784 h 11838"/>
              <a:gd name="connsiteX63" fmla="*/ 337 w 5664"/>
              <a:gd name="connsiteY63" fmla="*/ 5310 h 11838"/>
              <a:gd name="connsiteX64" fmla="*/ 226 w 5664"/>
              <a:gd name="connsiteY64" fmla="*/ 5090 h 11838"/>
              <a:gd name="connsiteX65" fmla="*/ 226 w 5664"/>
              <a:gd name="connsiteY65" fmla="*/ 4648 h 11838"/>
              <a:gd name="connsiteX66" fmla="*/ 133 w 5664"/>
              <a:gd name="connsiteY66" fmla="*/ 4380 h 11838"/>
              <a:gd name="connsiteX67" fmla="*/ 133 w 5664"/>
              <a:gd name="connsiteY67" fmla="*/ 4018 h 11838"/>
              <a:gd name="connsiteX68" fmla="*/ 22 w 5664"/>
              <a:gd name="connsiteY68" fmla="*/ 3797 h 11838"/>
              <a:gd name="connsiteX69" fmla="*/ 22 w 5664"/>
              <a:gd name="connsiteY69" fmla="*/ 3435 h 11838"/>
              <a:gd name="connsiteX70" fmla="*/ 22 w 5664"/>
              <a:gd name="connsiteY70" fmla="*/ 3435 h 11838"/>
              <a:gd name="connsiteX71" fmla="*/ 29 w 5664"/>
              <a:gd name="connsiteY71" fmla="*/ 3406 h 11838"/>
              <a:gd name="connsiteX72" fmla="*/ 35 w 5664"/>
              <a:gd name="connsiteY72" fmla="*/ 3377 h 11838"/>
              <a:gd name="connsiteX73" fmla="*/ 39 w 5664"/>
              <a:gd name="connsiteY73" fmla="*/ 3341 h 11838"/>
              <a:gd name="connsiteX74" fmla="*/ 42 w 5664"/>
              <a:gd name="connsiteY74" fmla="*/ 3304 h 11838"/>
              <a:gd name="connsiteX75" fmla="*/ 43 w 5664"/>
              <a:gd name="connsiteY75" fmla="*/ 3286 h 11838"/>
              <a:gd name="connsiteX76" fmla="*/ 42 w 5664"/>
              <a:gd name="connsiteY76" fmla="*/ 3268 h 11838"/>
              <a:gd name="connsiteX77" fmla="*/ 39 w 5664"/>
              <a:gd name="connsiteY77" fmla="*/ 3252 h 11838"/>
              <a:gd name="connsiteX78" fmla="*/ 35 w 5664"/>
              <a:gd name="connsiteY78" fmla="*/ 3236 h 11838"/>
              <a:gd name="connsiteX79" fmla="*/ 29 w 5664"/>
              <a:gd name="connsiteY79" fmla="*/ 3224 h 11838"/>
              <a:gd name="connsiteX80" fmla="*/ 22 w 5664"/>
              <a:gd name="connsiteY80" fmla="*/ 3213 h 11838"/>
              <a:gd name="connsiteX81" fmla="*/ 22 w 5664"/>
              <a:gd name="connsiteY81" fmla="*/ 3213 h 11838"/>
              <a:gd name="connsiteX82" fmla="*/ 17 w 5664"/>
              <a:gd name="connsiteY82" fmla="*/ 3209 h 11838"/>
              <a:gd name="connsiteX83" fmla="*/ 14 w 5664"/>
              <a:gd name="connsiteY83" fmla="*/ 3203 h 11838"/>
              <a:gd name="connsiteX84" fmla="*/ 9 w 5664"/>
              <a:gd name="connsiteY84" fmla="*/ 3188 h 11838"/>
              <a:gd name="connsiteX85" fmla="*/ 4 w 5664"/>
              <a:gd name="connsiteY85" fmla="*/ 3171 h 11838"/>
              <a:gd name="connsiteX86" fmla="*/ 1 w 5664"/>
              <a:gd name="connsiteY86" fmla="*/ 3152 h 11838"/>
              <a:gd name="connsiteX87" fmla="*/ 0 w 5664"/>
              <a:gd name="connsiteY87" fmla="*/ 3131 h 11838"/>
              <a:gd name="connsiteX88" fmla="*/ 1 w 5664"/>
              <a:gd name="connsiteY88" fmla="*/ 3108 h 11838"/>
              <a:gd name="connsiteX89" fmla="*/ 4 w 5664"/>
              <a:gd name="connsiteY89" fmla="*/ 3061 h 11838"/>
              <a:gd name="connsiteX90" fmla="*/ 9 w 5664"/>
              <a:gd name="connsiteY90" fmla="*/ 3018 h 11838"/>
              <a:gd name="connsiteX91" fmla="*/ 14 w 5664"/>
              <a:gd name="connsiteY91" fmla="*/ 2981 h 11838"/>
              <a:gd name="connsiteX92" fmla="*/ 22 w 5664"/>
              <a:gd name="connsiteY92" fmla="*/ 2946 h 11838"/>
              <a:gd name="connsiteX93" fmla="*/ 0 w 5664"/>
              <a:gd name="connsiteY93" fmla="*/ 2803 h 11838"/>
              <a:gd name="connsiteX0" fmla="*/ 0 w 5664"/>
              <a:gd name="connsiteY0" fmla="*/ 2566 h 11601"/>
              <a:gd name="connsiteX1" fmla="*/ 4072 w 5664"/>
              <a:gd name="connsiteY1" fmla="*/ 0 h 11601"/>
              <a:gd name="connsiteX2" fmla="*/ 4213 w 5664"/>
              <a:gd name="connsiteY2" fmla="*/ 59 h 11601"/>
              <a:gd name="connsiteX3" fmla="*/ 4249 w 5664"/>
              <a:gd name="connsiteY3" fmla="*/ 213 h 11601"/>
              <a:gd name="connsiteX4" fmla="*/ 4391 w 5664"/>
              <a:gd name="connsiteY4" fmla="*/ 462 h 11601"/>
              <a:gd name="connsiteX5" fmla="*/ 4581 w 5664"/>
              <a:gd name="connsiteY5" fmla="*/ 650 h 11601"/>
              <a:gd name="connsiteX6" fmla="*/ 4604 w 5664"/>
              <a:gd name="connsiteY6" fmla="*/ 971 h 11601"/>
              <a:gd name="connsiteX7" fmla="*/ 4722 w 5664"/>
              <a:gd name="connsiteY7" fmla="*/ 1171 h 11601"/>
              <a:gd name="connsiteX8" fmla="*/ 5018 w 5664"/>
              <a:gd name="connsiteY8" fmla="*/ 1326 h 11601"/>
              <a:gd name="connsiteX9" fmla="*/ 5112 w 5664"/>
              <a:gd name="connsiteY9" fmla="*/ 1444 h 11601"/>
              <a:gd name="connsiteX10" fmla="*/ 5159 w 5664"/>
              <a:gd name="connsiteY10" fmla="*/ 1585 h 11601"/>
              <a:gd name="connsiteX11" fmla="*/ 5243 w 5664"/>
              <a:gd name="connsiteY11" fmla="*/ 1668 h 11601"/>
              <a:gd name="connsiteX12" fmla="*/ 5432 w 5664"/>
              <a:gd name="connsiteY12" fmla="*/ 1929 h 11601"/>
              <a:gd name="connsiteX13" fmla="*/ 5523 w 5664"/>
              <a:gd name="connsiteY13" fmla="*/ 2204 h 11601"/>
              <a:gd name="connsiteX14" fmla="*/ 5585 w 5664"/>
              <a:gd name="connsiteY14" fmla="*/ 2283 h 11601"/>
              <a:gd name="connsiteX15" fmla="*/ 5606 w 5664"/>
              <a:gd name="connsiteY15" fmla="*/ 2366 h 11601"/>
              <a:gd name="connsiteX16" fmla="*/ 5664 w 5664"/>
              <a:gd name="connsiteY16" fmla="*/ 2504 h 11601"/>
              <a:gd name="connsiteX17" fmla="*/ 5664 w 5664"/>
              <a:gd name="connsiteY17" fmla="*/ 2803 h 11601"/>
              <a:gd name="connsiteX18" fmla="*/ 5664 w 5664"/>
              <a:gd name="connsiteY18" fmla="*/ 2992 h 11601"/>
              <a:gd name="connsiteX19" fmla="*/ 5491 w 5664"/>
              <a:gd name="connsiteY19" fmla="*/ 3394 h 11601"/>
              <a:gd name="connsiteX20" fmla="*/ 5585 w 5664"/>
              <a:gd name="connsiteY20" fmla="*/ 3890 h 11601"/>
              <a:gd name="connsiteX21" fmla="*/ 5523 w 5664"/>
              <a:gd name="connsiteY21" fmla="*/ 4049 h 11601"/>
              <a:gd name="connsiteX22" fmla="*/ 5539 w 5664"/>
              <a:gd name="connsiteY22" fmla="*/ 4254 h 11601"/>
              <a:gd name="connsiteX23" fmla="*/ 5443 w 5664"/>
              <a:gd name="connsiteY23" fmla="*/ 4837 h 11601"/>
              <a:gd name="connsiteX24" fmla="*/ 5318 w 5664"/>
              <a:gd name="connsiteY24" fmla="*/ 5783 h 11601"/>
              <a:gd name="connsiteX25" fmla="*/ 5096 w 5664"/>
              <a:gd name="connsiteY25" fmla="*/ 6083 h 11601"/>
              <a:gd name="connsiteX26" fmla="*/ 4923 w 5664"/>
              <a:gd name="connsiteY26" fmla="*/ 6618 h 11601"/>
              <a:gd name="connsiteX27" fmla="*/ 4779 w 5664"/>
              <a:gd name="connsiteY27" fmla="*/ 6918 h 11601"/>
              <a:gd name="connsiteX28" fmla="*/ 4685 w 5664"/>
              <a:gd name="connsiteY28" fmla="*/ 7250 h 11601"/>
              <a:gd name="connsiteX29" fmla="*/ 4669 w 5664"/>
              <a:gd name="connsiteY29" fmla="*/ 7612 h 11601"/>
              <a:gd name="connsiteX30" fmla="*/ 4479 w 5664"/>
              <a:gd name="connsiteY30" fmla="*/ 7944 h 11601"/>
              <a:gd name="connsiteX31" fmla="*/ 4495 w 5664"/>
              <a:gd name="connsiteY31" fmla="*/ 8054 h 11601"/>
              <a:gd name="connsiteX32" fmla="*/ 4385 w 5664"/>
              <a:gd name="connsiteY32" fmla="*/ 8227 h 11601"/>
              <a:gd name="connsiteX33" fmla="*/ 4290 w 5664"/>
              <a:gd name="connsiteY33" fmla="*/ 8574 h 11601"/>
              <a:gd name="connsiteX34" fmla="*/ 4290 w 5664"/>
              <a:gd name="connsiteY34" fmla="*/ 8843 h 11601"/>
              <a:gd name="connsiteX35" fmla="*/ 4322 w 5664"/>
              <a:gd name="connsiteY35" fmla="*/ 9189 h 11601"/>
              <a:gd name="connsiteX36" fmla="*/ 4164 w 5664"/>
              <a:gd name="connsiteY36" fmla="*/ 9394 h 11601"/>
              <a:gd name="connsiteX37" fmla="*/ 4053 w 5664"/>
              <a:gd name="connsiteY37" fmla="*/ 9726 h 11601"/>
              <a:gd name="connsiteX38" fmla="*/ 3801 w 5664"/>
              <a:gd name="connsiteY38" fmla="*/ 10008 h 11601"/>
              <a:gd name="connsiteX39" fmla="*/ 3739 w 5664"/>
              <a:gd name="connsiteY39" fmla="*/ 10293 h 11601"/>
              <a:gd name="connsiteX40" fmla="*/ 3599 w 5664"/>
              <a:gd name="connsiteY40" fmla="*/ 10577 h 11601"/>
              <a:gd name="connsiteX41" fmla="*/ 3536 w 5664"/>
              <a:gd name="connsiteY41" fmla="*/ 10797 h 11601"/>
              <a:gd name="connsiteX42" fmla="*/ 3505 w 5664"/>
              <a:gd name="connsiteY42" fmla="*/ 11175 h 11601"/>
              <a:gd name="connsiteX43" fmla="*/ 3276 w 5664"/>
              <a:gd name="connsiteY43" fmla="*/ 11349 h 11601"/>
              <a:gd name="connsiteX44" fmla="*/ 3048 w 5664"/>
              <a:gd name="connsiteY44" fmla="*/ 11507 h 11601"/>
              <a:gd name="connsiteX45" fmla="*/ 2812 w 5664"/>
              <a:gd name="connsiteY45" fmla="*/ 11601 h 11601"/>
              <a:gd name="connsiteX46" fmla="*/ 2464 w 5664"/>
              <a:gd name="connsiteY46" fmla="*/ 11601 h 11601"/>
              <a:gd name="connsiteX47" fmla="*/ 2150 w 5664"/>
              <a:gd name="connsiteY47" fmla="*/ 11318 h 11601"/>
              <a:gd name="connsiteX48" fmla="*/ 1991 w 5664"/>
              <a:gd name="connsiteY48" fmla="*/ 11034 h 11601"/>
              <a:gd name="connsiteX49" fmla="*/ 1944 w 5664"/>
              <a:gd name="connsiteY49" fmla="*/ 10766 h 11601"/>
              <a:gd name="connsiteX50" fmla="*/ 1637 w 5664"/>
              <a:gd name="connsiteY50" fmla="*/ 10466 h 11601"/>
              <a:gd name="connsiteX51" fmla="*/ 1503 w 5664"/>
              <a:gd name="connsiteY51" fmla="*/ 10248 h 11601"/>
              <a:gd name="connsiteX52" fmla="*/ 1543 w 5664"/>
              <a:gd name="connsiteY52" fmla="*/ 10017 h 11601"/>
              <a:gd name="connsiteX53" fmla="*/ 1354 w 5664"/>
              <a:gd name="connsiteY53" fmla="*/ 9496 h 11601"/>
              <a:gd name="connsiteX54" fmla="*/ 1154 w 5664"/>
              <a:gd name="connsiteY54" fmla="*/ 8700 h 11601"/>
              <a:gd name="connsiteX55" fmla="*/ 1211 w 5664"/>
              <a:gd name="connsiteY55" fmla="*/ 8101 h 11601"/>
              <a:gd name="connsiteX56" fmla="*/ 933 w 5664"/>
              <a:gd name="connsiteY56" fmla="*/ 7533 h 11601"/>
              <a:gd name="connsiteX57" fmla="*/ 885 w 5664"/>
              <a:gd name="connsiteY57" fmla="*/ 7155 h 11601"/>
              <a:gd name="connsiteX58" fmla="*/ 857 w 5664"/>
              <a:gd name="connsiteY58" fmla="*/ 6848 h 11601"/>
              <a:gd name="connsiteX59" fmla="*/ 588 w 5664"/>
              <a:gd name="connsiteY59" fmla="*/ 6540 h 11601"/>
              <a:gd name="connsiteX60" fmla="*/ 526 w 5664"/>
              <a:gd name="connsiteY60" fmla="*/ 6209 h 11601"/>
              <a:gd name="connsiteX61" fmla="*/ 399 w 5664"/>
              <a:gd name="connsiteY61" fmla="*/ 5547 h 11601"/>
              <a:gd name="connsiteX62" fmla="*/ 337 w 5664"/>
              <a:gd name="connsiteY62" fmla="*/ 5073 h 11601"/>
              <a:gd name="connsiteX63" fmla="*/ 226 w 5664"/>
              <a:gd name="connsiteY63" fmla="*/ 4853 h 11601"/>
              <a:gd name="connsiteX64" fmla="*/ 226 w 5664"/>
              <a:gd name="connsiteY64" fmla="*/ 4411 h 11601"/>
              <a:gd name="connsiteX65" fmla="*/ 133 w 5664"/>
              <a:gd name="connsiteY65" fmla="*/ 4143 h 11601"/>
              <a:gd name="connsiteX66" fmla="*/ 133 w 5664"/>
              <a:gd name="connsiteY66" fmla="*/ 3781 h 11601"/>
              <a:gd name="connsiteX67" fmla="*/ 22 w 5664"/>
              <a:gd name="connsiteY67" fmla="*/ 3560 h 11601"/>
              <a:gd name="connsiteX68" fmla="*/ 22 w 5664"/>
              <a:gd name="connsiteY68" fmla="*/ 3198 h 11601"/>
              <a:gd name="connsiteX69" fmla="*/ 22 w 5664"/>
              <a:gd name="connsiteY69" fmla="*/ 3198 h 11601"/>
              <a:gd name="connsiteX70" fmla="*/ 29 w 5664"/>
              <a:gd name="connsiteY70" fmla="*/ 3169 h 11601"/>
              <a:gd name="connsiteX71" fmla="*/ 35 w 5664"/>
              <a:gd name="connsiteY71" fmla="*/ 3140 h 11601"/>
              <a:gd name="connsiteX72" fmla="*/ 39 w 5664"/>
              <a:gd name="connsiteY72" fmla="*/ 3104 h 11601"/>
              <a:gd name="connsiteX73" fmla="*/ 42 w 5664"/>
              <a:gd name="connsiteY73" fmla="*/ 3067 h 11601"/>
              <a:gd name="connsiteX74" fmla="*/ 43 w 5664"/>
              <a:gd name="connsiteY74" fmla="*/ 3049 h 11601"/>
              <a:gd name="connsiteX75" fmla="*/ 42 w 5664"/>
              <a:gd name="connsiteY75" fmla="*/ 3031 h 11601"/>
              <a:gd name="connsiteX76" fmla="*/ 39 w 5664"/>
              <a:gd name="connsiteY76" fmla="*/ 3015 h 11601"/>
              <a:gd name="connsiteX77" fmla="*/ 35 w 5664"/>
              <a:gd name="connsiteY77" fmla="*/ 2999 h 11601"/>
              <a:gd name="connsiteX78" fmla="*/ 29 w 5664"/>
              <a:gd name="connsiteY78" fmla="*/ 2987 h 11601"/>
              <a:gd name="connsiteX79" fmla="*/ 22 w 5664"/>
              <a:gd name="connsiteY79" fmla="*/ 2976 h 11601"/>
              <a:gd name="connsiteX80" fmla="*/ 22 w 5664"/>
              <a:gd name="connsiteY80" fmla="*/ 2976 h 11601"/>
              <a:gd name="connsiteX81" fmla="*/ 17 w 5664"/>
              <a:gd name="connsiteY81" fmla="*/ 2972 h 11601"/>
              <a:gd name="connsiteX82" fmla="*/ 14 w 5664"/>
              <a:gd name="connsiteY82" fmla="*/ 2966 h 11601"/>
              <a:gd name="connsiteX83" fmla="*/ 9 w 5664"/>
              <a:gd name="connsiteY83" fmla="*/ 2951 h 11601"/>
              <a:gd name="connsiteX84" fmla="*/ 4 w 5664"/>
              <a:gd name="connsiteY84" fmla="*/ 2934 h 11601"/>
              <a:gd name="connsiteX85" fmla="*/ 1 w 5664"/>
              <a:gd name="connsiteY85" fmla="*/ 2915 h 11601"/>
              <a:gd name="connsiteX86" fmla="*/ 0 w 5664"/>
              <a:gd name="connsiteY86" fmla="*/ 2894 h 11601"/>
              <a:gd name="connsiteX87" fmla="*/ 1 w 5664"/>
              <a:gd name="connsiteY87" fmla="*/ 2871 h 11601"/>
              <a:gd name="connsiteX88" fmla="*/ 4 w 5664"/>
              <a:gd name="connsiteY88" fmla="*/ 2824 h 11601"/>
              <a:gd name="connsiteX89" fmla="*/ 9 w 5664"/>
              <a:gd name="connsiteY89" fmla="*/ 2781 h 11601"/>
              <a:gd name="connsiteX90" fmla="*/ 14 w 5664"/>
              <a:gd name="connsiteY90" fmla="*/ 2744 h 11601"/>
              <a:gd name="connsiteX91" fmla="*/ 22 w 5664"/>
              <a:gd name="connsiteY91" fmla="*/ 2709 h 11601"/>
              <a:gd name="connsiteX92" fmla="*/ 0 w 5664"/>
              <a:gd name="connsiteY92" fmla="*/ 2566 h 11601"/>
              <a:gd name="connsiteX0" fmla="*/ 0 w 5664"/>
              <a:gd name="connsiteY0" fmla="*/ 2507 h 11542"/>
              <a:gd name="connsiteX1" fmla="*/ 4213 w 5664"/>
              <a:gd name="connsiteY1" fmla="*/ 0 h 11542"/>
              <a:gd name="connsiteX2" fmla="*/ 4249 w 5664"/>
              <a:gd name="connsiteY2" fmla="*/ 154 h 11542"/>
              <a:gd name="connsiteX3" fmla="*/ 4391 w 5664"/>
              <a:gd name="connsiteY3" fmla="*/ 403 h 11542"/>
              <a:gd name="connsiteX4" fmla="*/ 4581 w 5664"/>
              <a:gd name="connsiteY4" fmla="*/ 591 h 11542"/>
              <a:gd name="connsiteX5" fmla="*/ 4604 w 5664"/>
              <a:gd name="connsiteY5" fmla="*/ 912 h 11542"/>
              <a:gd name="connsiteX6" fmla="*/ 4722 w 5664"/>
              <a:gd name="connsiteY6" fmla="*/ 1112 h 11542"/>
              <a:gd name="connsiteX7" fmla="*/ 5018 w 5664"/>
              <a:gd name="connsiteY7" fmla="*/ 1267 h 11542"/>
              <a:gd name="connsiteX8" fmla="*/ 5112 w 5664"/>
              <a:gd name="connsiteY8" fmla="*/ 1385 h 11542"/>
              <a:gd name="connsiteX9" fmla="*/ 5159 w 5664"/>
              <a:gd name="connsiteY9" fmla="*/ 1526 h 11542"/>
              <a:gd name="connsiteX10" fmla="*/ 5243 w 5664"/>
              <a:gd name="connsiteY10" fmla="*/ 1609 h 11542"/>
              <a:gd name="connsiteX11" fmla="*/ 5432 w 5664"/>
              <a:gd name="connsiteY11" fmla="*/ 1870 h 11542"/>
              <a:gd name="connsiteX12" fmla="*/ 5523 w 5664"/>
              <a:gd name="connsiteY12" fmla="*/ 2145 h 11542"/>
              <a:gd name="connsiteX13" fmla="*/ 5585 w 5664"/>
              <a:gd name="connsiteY13" fmla="*/ 2224 h 11542"/>
              <a:gd name="connsiteX14" fmla="*/ 5606 w 5664"/>
              <a:gd name="connsiteY14" fmla="*/ 2307 h 11542"/>
              <a:gd name="connsiteX15" fmla="*/ 5664 w 5664"/>
              <a:gd name="connsiteY15" fmla="*/ 2445 h 11542"/>
              <a:gd name="connsiteX16" fmla="*/ 5664 w 5664"/>
              <a:gd name="connsiteY16" fmla="*/ 2744 h 11542"/>
              <a:gd name="connsiteX17" fmla="*/ 5664 w 5664"/>
              <a:gd name="connsiteY17" fmla="*/ 2933 h 11542"/>
              <a:gd name="connsiteX18" fmla="*/ 5491 w 5664"/>
              <a:gd name="connsiteY18" fmla="*/ 3335 h 11542"/>
              <a:gd name="connsiteX19" fmla="*/ 5585 w 5664"/>
              <a:gd name="connsiteY19" fmla="*/ 3831 h 11542"/>
              <a:gd name="connsiteX20" fmla="*/ 5523 w 5664"/>
              <a:gd name="connsiteY20" fmla="*/ 3990 h 11542"/>
              <a:gd name="connsiteX21" fmla="*/ 5539 w 5664"/>
              <a:gd name="connsiteY21" fmla="*/ 4195 h 11542"/>
              <a:gd name="connsiteX22" fmla="*/ 5443 w 5664"/>
              <a:gd name="connsiteY22" fmla="*/ 4778 h 11542"/>
              <a:gd name="connsiteX23" fmla="*/ 5318 w 5664"/>
              <a:gd name="connsiteY23" fmla="*/ 5724 h 11542"/>
              <a:gd name="connsiteX24" fmla="*/ 5096 w 5664"/>
              <a:gd name="connsiteY24" fmla="*/ 6024 h 11542"/>
              <a:gd name="connsiteX25" fmla="*/ 4923 w 5664"/>
              <a:gd name="connsiteY25" fmla="*/ 6559 h 11542"/>
              <a:gd name="connsiteX26" fmla="*/ 4779 w 5664"/>
              <a:gd name="connsiteY26" fmla="*/ 6859 h 11542"/>
              <a:gd name="connsiteX27" fmla="*/ 4685 w 5664"/>
              <a:gd name="connsiteY27" fmla="*/ 7191 h 11542"/>
              <a:gd name="connsiteX28" fmla="*/ 4669 w 5664"/>
              <a:gd name="connsiteY28" fmla="*/ 7553 h 11542"/>
              <a:gd name="connsiteX29" fmla="*/ 4479 w 5664"/>
              <a:gd name="connsiteY29" fmla="*/ 7885 h 11542"/>
              <a:gd name="connsiteX30" fmla="*/ 4495 w 5664"/>
              <a:gd name="connsiteY30" fmla="*/ 7995 h 11542"/>
              <a:gd name="connsiteX31" fmla="*/ 4385 w 5664"/>
              <a:gd name="connsiteY31" fmla="*/ 8168 h 11542"/>
              <a:gd name="connsiteX32" fmla="*/ 4290 w 5664"/>
              <a:gd name="connsiteY32" fmla="*/ 8515 h 11542"/>
              <a:gd name="connsiteX33" fmla="*/ 4290 w 5664"/>
              <a:gd name="connsiteY33" fmla="*/ 8784 h 11542"/>
              <a:gd name="connsiteX34" fmla="*/ 4322 w 5664"/>
              <a:gd name="connsiteY34" fmla="*/ 9130 h 11542"/>
              <a:gd name="connsiteX35" fmla="*/ 4164 w 5664"/>
              <a:gd name="connsiteY35" fmla="*/ 9335 h 11542"/>
              <a:gd name="connsiteX36" fmla="*/ 4053 w 5664"/>
              <a:gd name="connsiteY36" fmla="*/ 9667 h 11542"/>
              <a:gd name="connsiteX37" fmla="*/ 3801 w 5664"/>
              <a:gd name="connsiteY37" fmla="*/ 9949 h 11542"/>
              <a:gd name="connsiteX38" fmla="*/ 3739 w 5664"/>
              <a:gd name="connsiteY38" fmla="*/ 10234 h 11542"/>
              <a:gd name="connsiteX39" fmla="*/ 3599 w 5664"/>
              <a:gd name="connsiteY39" fmla="*/ 10518 h 11542"/>
              <a:gd name="connsiteX40" fmla="*/ 3536 w 5664"/>
              <a:gd name="connsiteY40" fmla="*/ 10738 h 11542"/>
              <a:gd name="connsiteX41" fmla="*/ 3505 w 5664"/>
              <a:gd name="connsiteY41" fmla="*/ 11116 h 11542"/>
              <a:gd name="connsiteX42" fmla="*/ 3276 w 5664"/>
              <a:gd name="connsiteY42" fmla="*/ 11290 h 11542"/>
              <a:gd name="connsiteX43" fmla="*/ 3048 w 5664"/>
              <a:gd name="connsiteY43" fmla="*/ 11448 h 11542"/>
              <a:gd name="connsiteX44" fmla="*/ 2812 w 5664"/>
              <a:gd name="connsiteY44" fmla="*/ 11542 h 11542"/>
              <a:gd name="connsiteX45" fmla="*/ 2464 w 5664"/>
              <a:gd name="connsiteY45" fmla="*/ 11542 h 11542"/>
              <a:gd name="connsiteX46" fmla="*/ 2150 w 5664"/>
              <a:gd name="connsiteY46" fmla="*/ 11259 h 11542"/>
              <a:gd name="connsiteX47" fmla="*/ 1991 w 5664"/>
              <a:gd name="connsiteY47" fmla="*/ 10975 h 11542"/>
              <a:gd name="connsiteX48" fmla="*/ 1944 w 5664"/>
              <a:gd name="connsiteY48" fmla="*/ 10707 h 11542"/>
              <a:gd name="connsiteX49" fmla="*/ 1637 w 5664"/>
              <a:gd name="connsiteY49" fmla="*/ 10407 h 11542"/>
              <a:gd name="connsiteX50" fmla="*/ 1503 w 5664"/>
              <a:gd name="connsiteY50" fmla="*/ 10189 h 11542"/>
              <a:gd name="connsiteX51" fmla="*/ 1543 w 5664"/>
              <a:gd name="connsiteY51" fmla="*/ 9958 h 11542"/>
              <a:gd name="connsiteX52" fmla="*/ 1354 w 5664"/>
              <a:gd name="connsiteY52" fmla="*/ 9437 h 11542"/>
              <a:gd name="connsiteX53" fmla="*/ 1154 w 5664"/>
              <a:gd name="connsiteY53" fmla="*/ 8641 h 11542"/>
              <a:gd name="connsiteX54" fmla="*/ 1211 w 5664"/>
              <a:gd name="connsiteY54" fmla="*/ 8042 h 11542"/>
              <a:gd name="connsiteX55" fmla="*/ 933 w 5664"/>
              <a:gd name="connsiteY55" fmla="*/ 7474 h 11542"/>
              <a:gd name="connsiteX56" fmla="*/ 885 w 5664"/>
              <a:gd name="connsiteY56" fmla="*/ 7096 h 11542"/>
              <a:gd name="connsiteX57" fmla="*/ 857 w 5664"/>
              <a:gd name="connsiteY57" fmla="*/ 6789 h 11542"/>
              <a:gd name="connsiteX58" fmla="*/ 588 w 5664"/>
              <a:gd name="connsiteY58" fmla="*/ 6481 h 11542"/>
              <a:gd name="connsiteX59" fmla="*/ 526 w 5664"/>
              <a:gd name="connsiteY59" fmla="*/ 6150 h 11542"/>
              <a:gd name="connsiteX60" fmla="*/ 399 w 5664"/>
              <a:gd name="connsiteY60" fmla="*/ 5488 h 11542"/>
              <a:gd name="connsiteX61" fmla="*/ 337 w 5664"/>
              <a:gd name="connsiteY61" fmla="*/ 5014 h 11542"/>
              <a:gd name="connsiteX62" fmla="*/ 226 w 5664"/>
              <a:gd name="connsiteY62" fmla="*/ 4794 h 11542"/>
              <a:gd name="connsiteX63" fmla="*/ 226 w 5664"/>
              <a:gd name="connsiteY63" fmla="*/ 4352 h 11542"/>
              <a:gd name="connsiteX64" fmla="*/ 133 w 5664"/>
              <a:gd name="connsiteY64" fmla="*/ 4084 h 11542"/>
              <a:gd name="connsiteX65" fmla="*/ 133 w 5664"/>
              <a:gd name="connsiteY65" fmla="*/ 3722 h 11542"/>
              <a:gd name="connsiteX66" fmla="*/ 22 w 5664"/>
              <a:gd name="connsiteY66" fmla="*/ 3501 h 11542"/>
              <a:gd name="connsiteX67" fmla="*/ 22 w 5664"/>
              <a:gd name="connsiteY67" fmla="*/ 3139 h 11542"/>
              <a:gd name="connsiteX68" fmla="*/ 22 w 5664"/>
              <a:gd name="connsiteY68" fmla="*/ 3139 h 11542"/>
              <a:gd name="connsiteX69" fmla="*/ 29 w 5664"/>
              <a:gd name="connsiteY69" fmla="*/ 3110 h 11542"/>
              <a:gd name="connsiteX70" fmla="*/ 35 w 5664"/>
              <a:gd name="connsiteY70" fmla="*/ 3081 h 11542"/>
              <a:gd name="connsiteX71" fmla="*/ 39 w 5664"/>
              <a:gd name="connsiteY71" fmla="*/ 3045 h 11542"/>
              <a:gd name="connsiteX72" fmla="*/ 42 w 5664"/>
              <a:gd name="connsiteY72" fmla="*/ 3008 h 11542"/>
              <a:gd name="connsiteX73" fmla="*/ 43 w 5664"/>
              <a:gd name="connsiteY73" fmla="*/ 2990 h 11542"/>
              <a:gd name="connsiteX74" fmla="*/ 42 w 5664"/>
              <a:gd name="connsiteY74" fmla="*/ 2972 h 11542"/>
              <a:gd name="connsiteX75" fmla="*/ 39 w 5664"/>
              <a:gd name="connsiteY75" fmla="*/ 2956 h 11542"/>
              <a:gd name="connsiteX76" fmla="*/ 35 w 5664"/>
              <a:gd name="connsiteY76" fmla="*/ 2940 h 11542"/>
              <a:gd name="connsiteX77" fmla="*/ 29 w 5664"/>
              <a:gd name="connsiteY77" fmla="*/ 2928 h 11542"/>
              <a:gd name="connsiteX78" fmla="*/ 22 w 5664"/>
              <a:gd name="connsiteY78" fmla="*/ 2917 h 11542"/>
              <a:gd name="connsiteX79" fmla="*/ 22 w 5664"/>
              <a:gd name="connsiteY79" fmla="*/ 2917 h 11542"/>
              <a:gd name="connsiteX80" fmla="*/ 17 w 5664"/>
              <a:gd name="connsiteY80" fmla="*/ 2913 h 11542"/>
              <a:gd name="connsiteX81" fmla="*/ 14 w 5664"/>
              <a:gd name="connsiteY81" fmla="*/ 2907 h 11542"/>
              <a:gd name="connsiteX82" fmla="*/ 9 w 5664"/>
              <a:gd name="connsiteY82" fmla="*/ 2892 h 11542"/>
              <a:gd name="connsiteX83" fmla="*/ 4 w 5664"/>
              <a:gd name="connsiteY83" fmla="*/ 2875 h 11542"/>
              <a:gd name="connsiteX84" fmla="*/ 1 w 5664"/>
              <a:gd name="connsiteY84" fmla="*/ 2856 h 11542"/>
              <a:gd name="connsiteX85" fmla="*/ 0 w 5664"/>
              <a:gd name="connsiteY85" fmla="*/ 2835 h 11542"/>
              <a:gd name="connsiteX86" fmla="*/ 1 w 5664"/>
              <a:gd name="connsiteY86" fmla="*/ 2812 h 11542"/>
              <a:gd name="connsiteX87" fmla="*/ 4 w 5664"/>
              <a:gd name="connsiteY87" fmla="*/ 2765 h 11542"/>
              <a:gd name="connsiteX88" fmla="*/ 9 w 5664"/>
              <a:gd name="connsiteY88" fmla="*/ 2722 h 11542"/>
              <a:gd name="connsiteX89" fmla="*/ 14 w 5664"/>
              <a:gd name="connsiteY89" fmla="*/ 2685 h 11542"/>
              <a:gd name="connsiteX90" fmla="*/ 22 w 5664"/>
              <a:gd name="connsiteY90" fmla="*/ 2650 h 11542"/>
              <a:gd name="connsiteX91" fmla="*/ 0 w 5664"/>
              <a:gd name="connsiteY91" fmla="*/ 2507 h 11542"/>
              <a:gd name="connsiteX0" fmla="*/ 4249 w 5664"/>
              <a:gd name="connsiteY0" fmla="*/ 0 h 11388"/>
              <a:gd name="connsiteX1" fmla="*/ 4391 w 5664"/>
              <a:gd name="connsiteY1" fmla="*/ 249 h 11388"/>
              <a:gd name="connsiteX2" fmla="*/ 4581 w 5664"/>
              <a:gd name="connsiteY2" fmla="*/ 437 h 11388"/>
              <a:gd name="connsiteX3" fmla="*/ 4604 w 5664"/>
              <a:gd name="connsiteY3" fmla="*/ 758 h 11388"/>
              <a:gd name="connsiteX4" fmla="*/ 4722 w 5664"/>
              <a:gd name="connsiteY4" fmla="*/ 958 h 11388"/>
              <a:gd name="connsiteX5" fmla="*/ 5018 w 5664"/>
              <a:gd name="connsiteY5" fmla="*/ 1113 h 11388"/>
              <a:gd name="connsiteX6" fmla="*/ 5112 w 5664"/>
              <a:gd name="connsiteY6" fmla="*/ 1231 h 11388"/>
              <a:gd name="connsiteX7" fmla="*/ 5159 w 5664"/>
              <a:gd name="connsiteY7" fmla="*/ 1372 h 11388"/>
              <a:gd name="connsiteX8" fmla="*/ 5243 w 5664"/>
              <a:gd name="connsiteY8" fmla="*/ 1455 h 11388"/>
              <a:gd name="connsiteX9" fmla="*/ 5432 w 5664"/>
              <a:gd name="connsiteY9" fmla="*/ 1716 h 11388"/>
              <a:gd name="connsiteX10" fmla="*/ 5523 w 5664"/>
              <a:gd name="connsiteY10" fmla="*/ 1991 h 11388"/>
              <a:gd name="connsiteX11" fmla="*/ 5585 w 5664"/>
              <a:gd name="connsiteY11" fmla="*/ 2070 h 11388"/>
              <a:gd name="connsiteX12" fmla="*/ 5606 w 5664"/>
              <a:gd name="connsiteY12" fmla="*/ 2153 h 11388"/>
              <a:gd name="connsiteX13" fmla="*/ 5664 w 5664"/>
              <a:gd name="connsiteY13" fmla="*/ 2291 h 11388"/>
              <a:gd name="connsiteX14" fmla="*/ 5664 w 5664"/>
              <a:gd name="connsiteY14" fmla="*/ 2590 h 11388"/>
              <a:gd name="connsiteX15" fmla="*/ 5664 w 5664"/>
              <a:gd name="connsiteY15" fmla="*/ 2779 h 11388"/>
              <a:gd name="connsiteX16" fmla="*/ 5491 w 5664"/>
              <a:gd name="connsiteY16" fmla="*/ 3181 h 11388"/>
              <a:gd name="connsiteX17" fmla="*/ 5585 w 5664"/>
              <a:gd name="connsiteY17" fmla="*/ 3677 h 11388"/>
              <a:gd name="connsiteX18" fmla="*/ 5523 w 5664"/>
              <a:gd name="connsiteY18" fmla="*/ 3836 h 11388"/>
              <a:gd name="connsiteX19" fmla="*/ 5539 w 5664"/>
              <a:gd name="connsiteY19" fmla="*/ 4041 h 11388"/>
              <a:gd name="connsiteX20" fmla="*/ 5443 w 5664"/>
              <a:gd name="connsiteY20" fmla="*/ 4624 h 11388"/>
              <a:gd name="connsiteX21" fmla="*/ 5318 w 5664"/>
              <a:gd name="connsiteY21" fmla="*/ 5570 h 11388"/>
              <a:gd name="connsiteX22" fmla="*/ 5096 w 5664"/>
              <a:gd name="connsiteY22" fmla="*/ 5870 h 11388"/>
              <a:gd name="connsiteX23" fmla="*/ 4923 w 5664"/>
              <a:gd name="connsiteY23" fmla="*/ 6405 h 11388"/>
              <a:gd name="connsiteX24" fmla="*/ 4779 w 5664"/>
              <a:gd name="connsiteY24" fmla="*/ 6705 h 11388"/>
              <a:gd name="connsiteX25" fmla="*/ 4685 w 5664"/>
              <a:gd name="connsiteY25" fmla="*/ 7037 h 11388"/>
              <a:gd name="connsiteX26" fmla="*/ 4669 w 5664"/>
              <a:gd name="connsiteY26" fmla="*/ 7399 h 11388"/>
              <a:gd name="connsiteX27" fmla="*/ 4479 w 5664"/>
              <a:gd name="connsiteY27" fmla="*/ 7731 h 11388"/>
              <a:gd name="connsiteX28" fmla="*/ 4495 w 5664"/>
              <a:gd name="connsiteY28" fmla="*/ 7841 h 11388"/>
              <a:gd name="connsiteX29" fmla="*/ 4385 w 5664"/>
              <a:gd name="connsiteY29" fmla="*/ 8014 h 11388"/>
              <a:gd name="connsiteX30" fmla="*/ 4290 w 5664"/>
              <a:gd name="connsiteY30" fmla="*/ 8361 h 11388"/>
              <a:gd name="connsiteX31" fmla="*/ 4290 w 5664"/>
              <a:gd name="connsiteY31" fmla="*/ 8630 h 11388"/>
              <a:gd name="connsiteX32" fmla="*/ 4322 w 5664"/>
              <a:gd name="connsiteY32" fmla="*/ 8976 h 11388"/>
              <a:gd name="connsiteX33" fmla="*/ 4164 w 5664"/>
              <a:gd name="connsiteY33" fmla="*/ 9181 h 11388"/>
              <a:gd name="connsiteX34" fmla="*/ 4053 w 5664"/>
              <a:gd name="connsiteY34" fmla="*/ 9513 h 11388"/>
              <a:gd name="connsiteX35" fmla="*/ 3801 w 5664"/>
              <a:gd name="connsiteY35" fmla="*/ 9795 h 11388"/>
              <a:gd name="connsiteX36" fmla="*/ 3739 w 5664"/>
              <a:gd name="connsiteY36" fmla="*/ 10080 h 11388"/>
              <a:gd name="connsiteX37" fmla="*/ 3599 w 5664"/>
              <a:gd name="connsiteY37" fmla="*/ 10364 h 11388"/>
              <a:gd name="connsiteX38" fmla="*/ 3536 w 5664"/>
              <a:gd name="connsiteY38" fmla="*/ 10584 h 11388"/>
              <a:gd name="connsiteX39" fmla="*/ 3505 w 5664"/>
              <a:gd name="connsiteY39" fmla="*/ 10962 h 11388"/>
              <a:gd name="connsiteX40" fmla="*/ 3276 w 5664"/>
              <a:gd name="connsiteY40" fmla="*/ 11136 h 11388"/>
              <a:gd name="connsiteX41" fmla="*/ 3048 w 5664"/>
              <a:gd name="connsiteY41" fmla="*/ 11294 h 11388"/>
              <a:gd name="connsiteX42" fmla="*/ 2812 w 5664"/>
              <a:gd name="connsiteY42" fmla="*/ 11388 h 11388"/>
              <a:gd name="connsiteX43" fmla="*/ 2464 w 5664"/>
              <a:gd name="connsiteY43" fmla="*/ 11388 h 11388"/>
              <a:gd name="connsiteX44" fmla="*/ 2150 w 5664"/>
              <a:gd name="connsiteY44" fmla="*/ 11105 h 11388"/>
              <a:gd name="connsiteX45" fmla="*/ 1991 w 5664"/>
              <a:gd name="connsiteY45" fmla="*/ 10821 h 11388"/>
              <a:gd name="connsiteX46" fmla="*/ 1944 w 5664"/>
              <a:gd name="connsiteY46" fmla="*/ 10553 h 11388"/>
              <a:gd name="connsiteX47" fmla="*/ 1637 w 5664"/>
              <a:gd name="connsiteY47" fmla="*/ 10253 h 11388"/>
              <a:gd name="connsiteX48" fmla="*/ 1503 w 5664"/>
              <a:gd name="connsiteY48" fmla="*/ 10035 h 11388"/>
              <a:gd name="connsiteX49" fmla="*/ 1543 w 5664"/>
              <a:gd name="connsiteY49" fmla="*/ 9804 h 11388"/>
              <a:gd name="connsiteX50" fmla="*/ 1354 w 5664"/>
              <a:gd name="connsiteY50" fmla="*/ 9283 h 11388"/>
              <a:gd name="connsiteX51" fmla="*/ 1154 w 5664"/>
              <a:gd name="connsiteY51" fmla="*/ 8487 h 11388"/>
              <a:gd name="connsiteX52" fmla="*/ 1211 w 5664"/>
              <a:gd name="connsiteY52" fmla="*/ 7888 h 11388"/>
              <a:gd name="connsiteX53" fmla="*/ 933 w 5664"/>
              <a:gd name="connsiteY53" fmla="*/ 7320 h 11388"/>
              <a:gd name="connsiteX54" fmla="*/ 885 w 5664"/>
              <a:gd name="connsiteY54" fmla="*/ 6942 h 11388"/>
              <a:gd name="connsiteX55" fmla="*/ 857 w 5664"/>
              <a:gd name="connsiteY55" fmla="*/ 6635 h 11388"/>
              <a:gd name="connsiteX56" fmla="*/ 588 w 5664"/>
              <a:gd name="connsiteY56" fmla="*/ 6327 h 11388"/>
              <a:gd name="connsiteX57" fmla="*/ 526 w 5664"/>
              <a:gd name="connsiteY57" fmla="*/ 5996 h 11388"/>
              <a:gd name="connsiteX58" fmla="*/ 399 w 5664"/>
              <a:gd name="connsiteY58" fmla="*/ 5334 h 11388"/>
              <a:gd name="connsiteX59" fmla="*/ 337 w 5664"/>
              <a:gd name="connsiteY59" fmla="*/ 4860 h 11388"/>
              <a:gd name="connsiteX60" fmla="*/ 226 w 5664"/>
              <a:gd name="connsiteY60" fmla="*/ 4640 h 11388"/>
              <a:gd name="connsiteX61" fmla="*/ 226 w 5664"/>
              <a:gd name="connsiteY61" fmla="*/ 4198 h 11388"/>
              <a:gd name="connsiteX62" fmla="*/ 133 w 5664"/>
              <a:gd name="connsiteY62" fmla="*/ 3930 h 11388"/>
              <a:gd name="connsiteX63" fmla="*/ 133 w 5664"/>
              <a:gd name="connsiteY63" fmla="*/ 3568 h 11388"/>
              <a:gd name="connsiteX64" fmla="*/ 22 w 5664"/>
              <a:gd name="connsiteY64" fmla="*/ 3347 h 11388"/>
              <a:gd name="connsiteX65" fmla="*/ 22 w 5664"/>
              <a:gd name="connsiteY65" fmla="*/ 2985 h 11388"/>
              <a:gd name="connsiteX66" fmla="*/ 22 w 5664"/>
              <a:gd name="connsiteY66" fmla="*/ 2985 h 11388"/>
              <a:gd name="connsiteX67" fmla="*/ 29 w 5664"/>
              <a:gd name="connsiteY67" fmla="*/ 2956 h 11388"/>
              <a:gd name="connsiteX68" fmla="*/ 35 w 5664"/>
              <a:gd name="connsiteY68" fmla="*/ 2927 h 11388"/>
              <a:gd name="connsiteX69" fmla="*/ 39 w 5664"/>
              <a:gd name="connsiteY69" fmla="*/ 2891 h 11388"/>
              <a:gd name="connsiteX70" fmla="*/ 42 w 5664"/>
              <a:gd name="connsiteY70" fmla="*/ 2854 h 11388"/>
              <a:gd name="connsiteX71" fmla="*/ 43 w 5664"/>
              <a:gd name="connsiteY71" fmla="*/ 2836 h 11388"/>
              <a:gd name="connsiteX72" fmla="*/ 42 w 5664"/>
              <a:gd name="connsiteY72" fmla="*/ 2818 h 11388"/>
              <a:gd name="connsiteX73" fmla="*/ 39 w 5664"/>
              <a:gd name="connsiteY73" fmla="*/ 2802 h 11388"/>
              <a:gd name="connsiteX74" fmla="*/ 35 w 5664"/>
              <a:gd name="connsiteY74" fmla="*/ 2786 h 11388"/>
              <a:gd name="connsiteX75" fmla="*/ 29 w 5664"/>
              <a:gd name="connsiteY75" fmla="*/ 2774 h 11388"/>
              <a:gd name="connsiteX76" fmla="*/ 22 w 5664"/>
              <a:gd name="connsiteY76" fmla="*/ 2763 h 11388"/>
              <a:gd name="connsiteX77" fmla="*/ 22 w 5664"/>
              <a:gd name="connsiteY77" fmla="*/ 2763 h 11388"/>
              <a:gd name="connsiteX78" fmla="*/ 17 w 5664"/>
              <a:gd name="connsiteY78" fmla="*/ 2759 h 11388"/>
              <a:gd name="connsiteX79" fmla="*/ 14 w 5664"/>
              <a:gd name="connsiteY79" fmla="*/ 2753 h 11388"/>
              <a:gd name="connsiteX80" fmla="*/ 9 w 5664"/>
              <a:gd name="connsiteY80" fmla="*/ 2738 h 11388"/>
              <a:gd name="connsiteX81" fmla="*/ 4 w 5664"/>
              <a:gd name="connsiteY81" fmla="*/ 2721 h 11388"/>
              <a:gd name="connsiteX82" fmla="*/ 1 w 5664"/>
              <a:gd name="connsiteY82" fmla="*/ 2702 h 11388"/>
              <a:gd name="connsiteX83" fmla="*/ 0 w 5664"/>
              <a:gd name="connsiteY83" fmla="*/ 2681 h 11388"/>
              <a:gd name="connsiteX84" fmla="*/ 1 w 5664"/>
              <a:gd name="connsiteY84" fmla="*/ 2658 h 11388"/>
              <a:gd name="connsiteX85" fmla="*/ 4 w 5664"/>
              <a:gd name="connsiteY85" fmla="*/ 2611 h 11388"/>
              <a:gd name="connsiteX86" fmla="*/ 9 w 5664"/>
              <a:gd name="connsiteY86" fmla="*/ 2568 h 11388"/>
              <a:gd name="connsiteX87" fmla="*/ 14 w 5664"/>
              <a:gd name="connsiteY87" fmla="*/ 2531 h 11388"/>
              <a:gd name="connsiteX88" fmla="*/ 22 w 5664"/>
              <a:gd name="connsiteY88" fmla="*/ 2496 h 11388"/>
              <a:gd name="connsiteX89" fmla="*/ 0 w 5664"/>
              <a:gd name="connsiteY89" fmla="*/ 2353 h 11388"/>
              <a:gd name="connsiteX90" fmla="*/ 4412 w 5664"/>
              <a:gd name="connsiteY90" fmla="*/ 45 h 11388"/>
              <a:gd name="connsiteX0" fmla="*/ 4249 w 5664"/>
              <a:gd name="connsiteY0" fmla="*/ 0 h 11388"/>
              <a:gd name="connsiteX1" fmla="*/ 4391 w 5664"/>
              <a:gd name="connsiteY1" fmla="*/ 249 h 11388"/>
              <a:gd name="connsiteX2" fmla="*/ 4581 w 5664"/>
              <a:gd name="connsiteY2" fmla="*/ 437 h 11388"/>
              <a:gd name="connsiteX3" fmla="*/ 4604 w 5664"/>
              <a:gd name="connsiteY3" fmla="*/ 758 h 11388"/>
              <a:gd name="connsiteX4" fmla="*/ 4722 w 5664"/>
              <a:gd name="connsiteY4" fmla="*/ 958 h 11388"/>
              <a:gd name="connsiteX5" fmla="*/ 5018 w 5664"/>
              <a:gd name="connsiteY5" fmla="*/ 1113 h 11388"/>
              <a:gd name="connsiteX6" fmla="*/ 5112 w 5664"/>
              <a:gd name="connsiteY6" fmla="*/ 1231 h 11388"/>
              <a:gd name="connsiteX7" fmla="*/ 5159 w 5664"/>
              <a:gd name="connsiteY7" fmla="*/ 1372 h 11388"/>
              <a:gd name="connsiteX8" fmla="*/ 5243 w 5664"/>
              <a:gd name="connsiteY8" fmla="*/ 1455 h 11388"/>
              <a:gd name="connsiteX9" fmla="*/ 5432 w 5664"/>
              <a:gd name="connsiteY9" fmla="*/ 1716 h 11388"/>
              <a:gd name="connsiteX10" fmla="*/ 5523 w 5664"/>
              <a:gd name="connsiteY10" fmla="*/ 1991 h 11388"/>
              <a:gd name="connsiteX11" fmla="*/ 5585 w 5664"/>
              <a:gd name="connsiteY11" fmla="*/ 2070 h 11388"/>
              <a:gd name="connsiteX12" fmla="*/ 5606 w 5664"/>
              <a:gd name="connsiteY12" fmla="*/ 2153 h 11388"/>
              <a:gd name="connsiteX13" fmla="*/ 5664 w 5664"/>
              <a:gd name="connsiteY13" fmla="*/ 2291 h 11388"/>
              <a:gd name="connsiteX14" fmla="*/ 5664 w 5664"/>
              <a:gd name="connsiteY14" fmla="*/ 2590 h 11388"/>
              <a:gd name="connsiteX15" fmla="*/ 5664 w 5664"/>
              <a:gd name="connsiteY15" fmla="*/ 2779 h 11388"/>
              <a:gd name="connsiteX16" fmla="*/ 5491 w 5664"/>
              <a:gd name="connsiteY16" fmla="*/ 3181 h 11388"/>
              <a:gd name="connsiteX17" fmla="*/ 5585 w 5664"/>
              <a:gd name="connsiteY17" fmla="*/ 3677 h 11388"/>
              <a:gd name="connsiteX18" fmla="*/ 5523 w 5664"/>
              <a:gd name="connsiteY18" fmla="*/ 3836 h 11388"/>
              <a:gd name="connsiteX19" fmla="*/ 5539 w 5664"/>
              <a:gd name="connsiteY19" fmla="*/ 4041 h 11388"/>
              <a:gd name="connsiteX20" fmla="*/ 5443 w 5664"/>
              <a:gd name="connsiteY20" fmla="*/ 4624 h 11388"/>
              <a:gd name="connsiteX21" fmla="*/ 5318 w 5664"/>
              <a:gd name="connsiteY21" fmla="*/ 5570 h 11388"/>
              <a:gd name="connsiteX22" fmla="*/ 5096 w 5664"/>
              <a:gd name="connsiteY22" fmla="*/ 5870 h 11388"/>
              <a:gd name="connsiteX23" fmla="*/ 4923 w 5664"/>
              <a:gd name="connsiteY23" fmla="*/ 6405 h 11388"/>
              <a:gd name="connsiteX24" fmla="*/ 4779 w 5664"/>
              <a:gd name="connsiteY24" fmla="*/ 6705 h 11388"/>
              <a:gd name="connsiteX25" fmla="*/ 4685 w 5664"/>
              <a:gd name="connsiteY25" fmla="*/ 7037 h 11388"/>
              <a:gd name="connsiteX26" fmla="*/ 4669 w 5664"/>
              <a:gd name="connsiteY26" fmla="*/ 7399 h 11388"/>
              <a:gd name="connsiteX27" fmla="*/ 4479 w 5664"/>
              <a:gd name="connsiteY27" fmla="*/ 7731 h 11388"/>
              <a:gd name="connsiteX28" fmla="*/ 4495 w 5664"/>
              <a:gd name="connsiteY28" fmla="*/ 7841 h 11388"/>
              <a:gd name="connsiteX29" fmla="*/ 4385 w 5664"/>
              <a:gd name="connsiteY29" fmla="*/ 8014 h 11388"/>
              <a:gd name="connsiteX30" fmla="*/ 4290 w 5664"/>
              <a:gd name="connsiteY30" fmla="*/ 8361 h 11388"/>
              <a:gd name="connsiteX31" fmla="*/ 4290 w 5664"/>
              <a:gd name="connsiteY31" fmla="*/ 8630 h 11388"/>
              <a:gd name="connsiteX32" fmla="*/ 4322 w 5664"/>
              <a:gd name="connsiteY32" fmla="*/ 8976 h 11388"/>
              <a:gd name="connsiteX33" fmla="*/ 4164 w 5664"/>
              <a:gd name="connsiteY33" fmla="*/ 9181 h 11388"/>
              <a:gd name="connsiteX34" fmla="*/ 4053 w 5664"/>
              <a:gd name="connsiteY34" fmla="*/ 9513 h 11388"/>
              <a:gd name="connsiteX35" fmla="*/ 3801 w 5664"/>
              <a:gd name="connsiteY35" fmla="*/ 9795 h 11388"/>
              <a:gd name="connsiteX36" fmla="*/ 3739 w 5664"/>
              <a:gd name="connsiteY36" fmla="*/ 10080 h 11388"/>
              <a:gd name="connsiteX37" fmla="*/ 3599 w 5664"/>
              <a:gd name="connsiteY37" fmla="*/ 10364 h 11388"/>
              <a:gd name="connsiteX38" fmla="*/ 3536 w 5664"/>
              <a:gd name="connsiteY38" fmla="*/ 10584 h 11388"/>
              <a:gd name="connsiteX39" fmla="*/ 3505 w 5664"/>
              <a:gd name="connsiteY39" fmla="*/ 10962 h 11388"/>
              <a:gd name="connsiteX40" fmla="*/ 3276 w 5664"/>
              <a:gd name="connsiteY40" fmla="*/ 11136 h 11388"/>
              <a:gd name="connsiteX41" fmla="*/ 3048 w 5664"/>
              <a:gd name="connsiteY41" fmla="*/ 11294 h 11388"/>
              <a:gd name="connsiteX42" fmla="*/ 2812 w 5664"/>
              <a:gd name="connsiteY42" fmla="*/ 11388 h 11388"/>
              <a:gd name="connsiteX43" fmla="*/ 2464 w 5664"/>
              <a:gd name="connsiteY43" fmla="*/ 11388 h 11388"/>
              <a:gd name="connsiteX44" fmla="*/ 2150 w 5664"/>
              <a:gd name="connsiteY44" fmla="*/ 11105 h 11388"/>
              <a:gd name="connsiteX45" fmla="*/ 1991 w 5664"/>
              <a:gd name="connsiteY45" fmla="*/ 10821 h 11388"/>
              <a:gd name="connsiteX46" fmla="*/ 1944 w 5664"/>
              <a:gd name="connsiteY46" fmla="*/ 10553 h 11388"/>
              <a:gd name="connsiteX47" fmla="*/ 1637 w 5664"/>
              <a:gd name="connsiteY47" fmla="*/ 10253 h 11388"/>
              <a:gd name="connsiteX48" fmla="*/ 1503 w 5664"/>
              <a:gd name="connsiteY48" fmla="*/ 10035 h 11388"/>
              <a:gd name="connsiteX49" fmla="*/ 1543 w 5664"/>
              <a:gd name="connsiteY49" fmla="*/ 9804 h 11388"/>
              <a:gd name="connsiteX50" fmla="*/ 1354 w 5664"/>
              <a:gd name="connsiteY50" fmla="*/ 9283 h 11388"/>
              <a:gd name="connsiteX51" fmla="*/ 1154 w 5664"/>
              <a:gd name="connsiteY51" fmla="*/ 8487 h 11388"/>
              <a:gd name="connsiteX52" fmla="*/ 1211 w 5664"/>
              <a:gd name="connsiteY52" fmla="*/ 7888 h 11388"/>
              <a:gd name="connsiteX53" fmla="*/ 933 w 5664"/>
              <a:gd name="connsiteY53" fmla="*/ 7320 h 11388"/>
              <a:gd name="connsiteX54" fmla="*/ 885 w 5664"/>
              <a:gd name="connsiteY54" fmla="*/ 6942 h 11388"/>
              <a:gd name="connsiteX55" fmla="*/ 857 w 5664"/>
              <a:gd name="connsiteY55" fmla="*/ 6635 h 11388"/>
              <a:gd name="connsiteX56" fmla="*/ 588 w 5664"/>
              <a:gd name="connsiteY56" fmla="*/ 6327 h 11388"/>
              <a:gd name="connsiteX57" fmla="*/ 526 w 5664"/>
              <a:gd name="connsiteY57" fmla="*/ 5996 h 11388"/>
              <a:gd name="connsiteX58" fmla="*/ 399 w 5664"/>
              <a:gd name="connsiteY58" fmla="*/ 5334 h 11388"/>
              <a:gd name="connsiteX59" fmla="*/ 337 w 5664"/>
              <a:gd name="connsiteY59" fmla="*/ 4860 h 11388"/>
              <a:gd name="connsiteX60" fmla="*/ 226 w 5664"/>
              <a:gd name="connsiteY60" fmla="*/ 4640 h 11388"/>
              <a:gd name="connsiteX61" fmla="*/ 226 w 5664"/>
              <a:gd name="connsiteY61" fmla="*/ 4198 h 11388"/>
              <a:gd name="connsiteX62" fmla="*/ 133 w 5664"/>
              <a:gd name="connsiteY62" fmla="*/ 3930 h 11388"/>
              <a:gd name="connsiteX63" fmla="*/ 133 w 5664"/>
              <a:gd name="connsiteY63" fmla="*/ 3568 h 11388"/>
              <a:gd name="connsiteX64" fmla="*/ 22 w 5664"/>
              <a:gd name="connsiteY64" fmla="*/ 3347 h 11388"/>
              <a:gd name="connsiteX65" fmla="*/ 22 w 5664"/>
              <a:gd name="connsiteY65" fmla="*/ 2985 h 11388"/>
              <a:gd name="connsiteX66" fmla="*/ 22 w 5664"/>
              <a:gd name="connsiteY66" fmla="*/ 2985 h 11388"/>
              <a:gd name="connsiteX67" fmla="*/ 29 w 5664"/>
              <a:gd name="connsiteY67" fmla="*/ 2956 h 11388"/>
              <a:gd name="connsiteX68" fmla="*/ 35 w 5664"/>
              <a:gd name="connsiteY68" fmla="*/ 2927 h 11388"/>
              <a:gd name="connsiteX69" fmla="*/ 39 w 5664"/>
              <a:gd name="connsiteY69" fmla="*/ 2891 h 11388"/>
              <a:gd name="connsiteX70" fmla="*/ 42 w 5664"/>
              <a:gd name="connsiteY70" fmla="*/ 2854 h 11388"/>
              <a:gd name="connsiteX71" fmla="*/ 43 w 5664"/>
              <a:gd name="connsiteY71" fmla="*/ 2836 h 11388"/>
              <a:gd name="connsiteX72" fmla="*/ 42 w 5664"/>
              <a:gd name="connsiteY72" fmla="*/ 2818 h 11388"/>
              <a:gd name="connsiteX73" fmla="*/ 39 w 5664"/>
              <a:gd name="connsiteY73" fmla="*/ 2802 h 11388"/>
              <a:gd name="connsiteX74" fmla="*/ 35 w 5664"/>
              <a:gd name="connsiteY74" fmla="*/ 2786 h 11388"/>
              <a:gd name="connsiteX75" fmla="*/ 29 w 5664"/>
              <a:gd name="connsiteY75" fmla="*/ 2774 h 11388"/>
              <a:gd name="connsiteX76" fmla="*/ 22 w 5664"/>
              <a:gd name="connsiteY76" fmla="*/ 2763 h 11388"/>
              <a:gd name="connsiteX77" fmla="*/ 22 w 5664"/>
              <a:gd name="connsiteY77" fmla="*/ 2763 h 11388"/>
              <a:gd name="connsiteX78" fmla="*/ 17 w 5664"/>
              <a:gd name="connsiteY78" fmla="*/ 2759 h 11388"/>
              <a:gd name="connsiteX79" fmla="*/ 14 w 5664"/>
              <a:gd name="connsiteY79" fmla="*/ 2753 h 11388"/>
              <a:gd name="connsiteX80" fmla="*/ 9 w 5664"/>
              <a:gd name="connsiteY80" fmla="*/ 2738 h 11388"/>
              <a:gd name="connsiteX81" fmla="*/ 4 w 5664"/>
              <a:gd name="connsiteY81" fmla="*/ 2721 h 11388"/>
              <a:gd name="connsiteX82" fmla="*/ 1 w 5664"/>
              <a:gd name="connsiteY82" fmla="*/ 2702 h 11388"/>
              <a:gd name="connsiteX83" fmla="*/ 0 w 5664"/>
              <a:gd name="connsiteY83" fmla="*/ 2681 h 11388"/>
              <a:gd name="connsiteX84" fmla="*/ 1 w 5664"/>
              <a:gd name="connsiteY84" fmla="*/ 2658 h 11388"/>
              <a:gd name="connsiteX85" fmla="*/ 4 w 5664"/>
              <a:gd name="connsiteY85" fmla="*/ 2611 h 11388"/>
              <a:gd name="connsiteX86" fmla="*/ 9 w 5664"/>
              <a:gd name="connsiteY86" fmla="*/ 2568 h 11388"/>
              <a:gd name="connsiteX87" fmla="*/ 14 w 5664"/>
              <a:gd name="connsiteY87" fmla="*/ 2531 h 11388"/>
              <a:gd name="connsiteX88" fmla="*/ 22 w 5664"/>
              <a:gd name="connsiteY88" fmla="*/ 2496 h 11388"/>
              <a:gd name="connsiteX89" fmla="*/ 0 w 5664"/>
              <a:gd name="connsiteY89" fmla="*/ 2353 h 11388"/>
              <a:gd name="connsiteX90" fmla="*/ 4412 w 5664"/>
              <a:gd name="connsiteY90" fmla="*/ 45 h 11388"/>
              <a:gd name="connsiteX91" fmla="*/ 4249 w 5664"/>
              <a:gd name="connsiteY91" fmla="*/ 0 h 11388"/>
              <a:gd name="connsiteX0" fmla="*/ 4249 w 5664"/>
              <a:gd name="connsiteY0" fmla="*/ 0 h 11388"/>
              <a:gd name="connsiteX1" fmla="*/ 4391 w 5664"/>
              <a:gd name="connsiteY1" fmla="*/ 249 h 11388"/>
              <a:gd name="connsiteX2" fmla="*/ 4581 w 5664"/>
              <a:gd name="connsiteY2" fmla="*/ 437 h 11388"/>
              <a:gd name="connsiteX3" fmla="*/ 4604 w 5664"/>
              <a:gd name="connsiteY3" fmla="*/ 758 h 11388"/>
              <a:gd name="connsiteX4" fmla="*/ 4722 w 5664"/>
              <a:gd name="connsiteY4" fmla="*/ 958 h 11388"/>
              <a:gd name="connsiteX5" fmla="*/ 5018 w 5664"/>
              <a:gd name="connsiteY5" fmla="*/ 1113 h 11388"/>
              <a:gd name="connsiteX6" fmla="*/ 5112 w 5664"/>
              <a:gd name="connsiteY6" fmla="*/ 1231 h 11388"/>
              <a:gd name="connsiteX7" fmla="*/ 5159 w 5664"/>
              <a:gd name="connsiteY7" fmla="*/ 1372 h 11388"/>
              <a:gd name="connsiteX8" fmla="*/ 5243 w 5664"/>
              <a:gd name="connsiteY8" fmla="*/ 1455 h 11388"/>
              <a:gd name="connsiteX9" fmla="*/ 5432 w 5664"/>
              <a:gd name="connsiteY9" fmla="*/ 1716 h 11388"/>
              <a:gd name="connsiteX10" fmla="*/ 5523 w 5664"/>
              <a:gd name="connsiteY10" fmla="*/ 1991 h 11388"/>
              <a:gd name="connsiteX11" fmla="*/ 5585 w 5664"/>
              <a:gd name="connsiteY11" fmla="*/ 2070 h 11388"/>
              <a:gd name="connsiteX12" fmla="*/ 5606 w 5664"/>
              <a:gd name="connsiteY12" fmla="*/ 2153 h 11388"/>
              <a:gd name="connsiteX13" fmla="*/ 5664 w 5664"/>
              <a:gd name="connsiteY13" fmla="*/ 2291 h 11388"/>
              <a:gd name="connsiteX14" fmla="*/ 5664 w 5664"/>
              <a:gd name="connsiteY14" fmla="*/ 2590 h 11388"/>
              <a:gd name="connsiteX15" fmla="*/ 5664 w 5664"/>
              <a:gd name="connsiteY15" fmla="*/ 2779 h 11388"/>
              <a:gd name="connsiteX16" fmla="*/ 5491 w 5664"/>
              <a:gd name="connsiteY16" fmla="*/ 3181 h 11388"/>
              <a:gd name="connsiteX17" fmla="*/ 5585 w 5664"/>
              <a:gd name="connsiteY17" fmla="*/ 3677 h 11388"/>
              <a:gd name="connsiteX18" fmla="*/ 5523 w 5664"/>
              <a:gd name="connsiteY18" fmla="*/ 3836 h 11388"/>
              <a:gd name="connsiteX19" fmla="*/ 5539 w 5664"/>
              <a:gd name="connsiteY19" fmla="*/ 4041 h 11388"/>
              <a:gd name="connsiteX20" fmla="*/ 5443 w 5664"/>
              <a:gd name="connsiteY20" fmla="*/ 4624 h 11388"/>
              <a:gd name="connsiteX21" fmla="*/ 5318 w 5664"/>
              <a:gd name="connsiteY21" fmla="*/ 5570 h 11388"/>
              <a:gd name="connsiteX22" fmla="*/ 5096 w 5664"/>
              <a:gd name="connsiteY22" fmla="*/ 5870 h 11388"/>
              <a:gd name="connsiteX23" fmla="*/ 4923 w 5664"/>
              <a:gd name="connsiteY23" fmla="*/ 6405 h 11388"/>
              <a:gd name="connsiteX24" fmla="*/ 4779 w 5664"/>
              <a:gd name="connsiteY24" fmla="*/ 6705 h 11388"/>
              <a:gd name="connsiteX25" fmla="*/ 4685 w 5664"/>
              <a:gd name="connsiteY25" fmla="*/ 7037 h 11388"/>
              <a:gd name="connsiteX26" fmla="*/ 4669 w 5664"/>
              <a:gd name="connsiteY26" fmla="*/ 7399 h 11388"/>
              <a:gd name="connsiteX27" fmla="*/ 4479 w 5664"/>
              <a:gd name="connsiteY27" fmla="*/ 7731 h 11388"/>
              <a:gd name="connsiteX28" fmla="*/ 4495 w 5664"/>
              <a:gd name="connsiteY28" fmla="*/ 7841 h 11388"/>
              <a:gd name="connsiteX29" fmla="*/ 4385 w 5664"/>
              <a:gd name="connsiteY29" fmla="*/ 8014 h 11388"/>
              <a:gd name="connsiteX30" fmla="*/ 4290 w 5664"/>
              <a:gd name="connsiteY30" fmla="*/ 8361 h 11388"/>
              <a:gd name="connsiteX31" fmla="*/ 4290 w 5664"/>
              <a:gd name="connsiteY31" fmla="*/ 8630 h 11388"/>
              <a:gd name="connsiteX32" fmla="*/ 4322 w 5664"/>
              <a:gd name="connsiteY32" fmla="*/ 8976 h 11388"/>
              <a:gd name="connsiteX33" fmla="*/ 4164 w 5664"/>
              <a:gd name="connsiteY33" fmla="*/ 9181 h 11388"/>
              <a:gd name="connsiteX34" fmla="*/ 4053 w 5664"/>
              <a:gd name="connsiteY34" fmla="*/ 9513 h 11388"/>
              <a:gd name="connsiteX35" fmla="*/ 3801 w 5664"/>
              <a:gd name="connsiteY35" fmla="*/ 9795 h 11388"/>
              <a:gd name="connsiteX36" fmla="*/ 3739 w 5664"/>
              <a:gd name="connsiteY36" fmla="*/ 10080 h 11388"/>
              <a:gd name="connsiteX37" fmla="*/ 3599 w 5664"/>
              <a:gd name="connsiteY37" fmla="*/ 10364 h 11388"/>
              <a:gd name="connsiteX38" fmla="*/ 3536 w 5664"/>
              <a:gd name="connsiteY38" fmla="*/ 10584 h 11388"/>
              <a:gd name="connsiteX39" fmla="*/ 3505 w 5664"/>
              <a:gd name="connsiteY39" fmla="*/ 10962 h 11388"/>
              <a:gd name="connsiteX40" fmla="*/ 3276 w 5664"/>
              <a:gd name="connsiteY40" fmla="*/ 11136 h 11388"/>
              <a:gd name="connsiteX41" fmla="*/ 3048 w 5664"/>
              <a:gd name="connsiteY41" fmla="*/ 11294 h 11388"/>
              <a:gd name="connsiteX42" fmla="*/ 2812 w 5664"/>
              <a:gd name="connsiteY42" fmla="*/ 11388 h 11388"/>
              <a:gd name="connsiteX43" fmla="*/ 2464 w 5664"/>
              <a:gd name="connsiteY43" fmla="*/ 11388 h 11388"/>
              <a:gd name="connsiteX44" fmla="*/ 2150 w 5664"/>
              <a:gd name="connsiteY44" fmla="*/ 11105 h 11388"/>
              <a:gd name="connsiteX45" fmla="*/ 1991 w 5664"/>
              <a:gd name="connsiteY45" fmla="*/ 10821 h 11388"/>
              <a:gd name="connsiteX46" fmla="*/ 1944 w 5664"/>
              <a:gd name="connsiteY46" fmla="*/ 10553 h 11388"/>
              <a:gd name="connsiteX47" fmla="*/ 1637 w 5664"/>
              <a:gd name="connsiteY47" fmla="*/ 10253 h 11388"/>
              <a:gd name="connsiteX48" fmla="*/ 1503 w 5664"/>
              <a:gd name="connsiteY48" fmla="*/ 10035 h 11388"/>
              <a:gd name="connsiteX49" fmla="*/ 1543 w 5664"/>
              <a:gd name="connsiteY49" fmla="*/ 9804 h 11388"/>
              <a:gd name="connsiteX50" fmla="*/ 1354 w 5664"/>
              <a:gd name="connsiteY50" fmla="*/ 9283 h 11388"/>
              <a:gd name="connsiteX51" fmla="*/ 1154 w 5664"/>
              <a:gd name="connsiteY51" fmla="*/ 8487 h 11388"/>
              <a:gd name="connsiteX52" fmla="*/ 1211 w 5664"/>
              <a:gd name="connsiteY52" fmla="*/ 7888 h 11388"/>
              <a:gd name="connsiteX53" fmla="*/ 933 w 5664"/>
              <a:gd name="connsiteY53" fmla="*/ 7320 h 11388"/>
              <a:gd name="connsiteX54" fmla="*/ 885 w 5664"/>
              <a:gd name="connsiteY54" fmla="*/ 6942 h 11388"/>
              <a:gd name="connsiteX55" fmla="*/ 857 w 5664"/>
              <a:gd name="connsiteY55" fmla="*/ 6635 h 11388"/>
              <a:gd name="connsiteX56" fmla="*/ 588 w 5664"/>
              <a:gd name="connsiteY56" fmla="*/ 6327 h 11388"/>
              <a:gd name="connsiteX57" fmla="*/ 526 w 5664"/>
              <a:gd name="connsiteY57" fmla="*/ 5996 h 11388"/>
              <a:gd name="connsiteX58" fmla="*/ 399 w 5664"/>
              <a:gd name="connsiteY58" fmla="*/ 5334 h 11388"/>
              <a:gd name="connsiteX59" fmla="*/ 337 w 5664"/>
              <a:gd name="connsiteY59" fmla="*/ 4860 h 11388"/>
              <a:gd name="connsiteX60" fmla="*/ 226 w 5664"/>
              <a:gd name="connsiteY60" fmla="*/ 4640 h 11388"/>
              <a:gd name="connsiteX61" fmla="*/ 226 w 5664"/>
              <a:gd name="connsiteY61" fmla="*/ 4198 h 11388"/>
              <a:gd name="connsiteX62" fmla="*/ 133 w 5664"/>
              <a:gd name="connsiteY62" fmla="*/ 3930 h 11388"/>
              <a:gd name="connsiteX63" fmla="*/ 133 w 5664"/>
              <a:gd name="connsiteY63" fmla="*/ 3568 h 11388"/>
              <a:gd name="connsiteX64" fmla="*/ 22 w 5664"/>
              <a:gd name="connsiteY64" fmla="*/ 3347 h 11388"/>
              <a:gd name="connsiteX65" fmla="*/ 22 w 5664"/>
              <a:gd name="connsiteY65" fmla="*/ 2985 h 11388"/>
              <a:gd name="connsiteX66" fmla="*/ 22 w 5664"/>
              <a:gd name="connsiteY66" fmla="*/ 2985 h 11388"/>
              <a:gd name="connsiteX67" fmla="*/ 29 w 5664"/>
              <a:gd name="connsiteY67" fmla="*/ 2956 h 11388"/>
              <a:gd name="connsiteX68" fmla="*/ 35 w 5664"/>
              <a:gd name="connsiteY68" fmla="*/ 2927 h 11388"/>
              <a:gd name="connsiteX69" fmla="*/ 39 w 5664"/>
              <a:gd name="connsiteY69" fmla="*/ 2891 h 11388"/>
              <a:gd name="connsiteX70" fmla="*/ 42 w 5664"/>
              <a:gd name="connsiteY70" fmla="*/ 2854 h 11388"/>
              <a:gd name="connsiteX71" fmla="*/ 43 w 5664"/>
              <a:gd name="connsiteY71" fmla="*/ 2836 h 11388"/>
              <a:gd name="connsiteX72" fmla="*/ 42 w 5664"/>
              <a:gd name="connsiteY72" fmla="*/ 2818 h 11388"/>
              <a:gd name="connsiteX73" fmla="*/ 39 w 5664"/>
              <a:gd name="connsiteY73" fmla="*/ 2802 h 11388"/>
              <a:gd name="connsiteX74" fmla="*/ 35 w 5664"/>
              <a:gd name="connsiteY74" fmla="*/ 2786 h 11388"/>
              <a:gd name="connsiteX75" fmla="*/ 29 w 5664"/>
              <a:gd name="connsiteY75" fmla="*/ 2774 h 11388"/>
              <a:gd name="connsiteX76" fmla="*/ 22 w 5664"/>
              <a:gd name="connsiteY76" fmla="*/ 2763 h 11388"/>
              <a:gd name="connsiteX77" fmla="*/ 22 w 5664"/>
              <a:gd name="connsiteY77" fmla="*/ 2763 h 11388"/>
              <a:gd name="connsiteX78" fmla="*/ 17 w 5664"/>
              <a:gd name="connsiteY78" fmla="*/ 2759 h 11388"/>
              <a:gd name="connsiteX79" fmla="*/ 14 w 5664"/>
              <a:gd name="connsiteY79" fmla="*/ 2753 h 11388"/>
              <a:gd name="connsiteX80" fmla="*/ 9 w 5664"/>
              <a:gd name="connsiteY80" fmla="*/ 2738 h 11388"/>
              <a:gd name="connsiteX81" fmla="*/ 4 w 5664"/>
              <a:gd name="connsiteY81" fmla="*/ 2721 h 11388"/>
              <a:gd name="connsiteX82" fmla="*/ 1 w 5664"/>
              <a:gd name="connsiteY82" fmla="*/ 2702 h 11388"/>
              <a:gd name="connsiteX83" fmla="*/ 0 w 5664"/>
              <a:gd name="connsiteY83" fmla="*/ 2681 h 11388"/>
              <a:gd name="connsiteX84" fmla="*/ 1 w 5664"/>
              <a:gd name="connsiteY84" fmla="*/ 2658 h 11388"/>
              <a:gd name="connsiteX85" fmla="*/ 4 w 5664"/>
              <a:gd name="connsiteY85" fmla="*/ 2611 h 11388"/>
              <a:gd name="connsiteX86" fmla="*/ 9 w 5664"/>
              <a:gd name="connsiteY86" fmla="*/ 2568 h 11388"/>
              <a:gd name="connsiteX87" fmla="*/ 14 w 5664"/>
              <a:gd name="connsiteY87" fmla="*/ 2531 h 11388"/>
              <a:gd name="connsiteX88" fmla="*/ 22 w 5664"/>
              <a:gd name="connsiteY88" fmla="*/ 2496 h 11388"/>
              <a:gd name="connsiteX89" fmla="*/ 0 w 5664"/>
              <a:gd name="connsiteY89" fmla="*/ 2353 h 11388"/>
              <a:gd name="connsiteX90" fmla="*/ 4611 w 5664"/>
              <a:gd name="connsiteY90" fmla="*/ 244 h 11388"/>
              <a:gd name="connsiteX0" fmla="*/ 4249 w 5664"/>
              <a:gd name="connsiteY0" fmla="*/ 0 h 11388"/>
              <a:gd name="connsiteX1" fmla="*/ 4391 w 5664"/>
              <a:gd name="connsiteY1" fmla="*/ 249 h 11388"/>
              <a:gd name="connsiteX2" fmla="*/ 4581 w 5664"/>
              <a:gd name="connsiteY2" fmla="*/ 437 h 11388"/>
              <a:gd name="connsiteX3" fmla="*/ 4604 w 5664"/>
              <a:gd name="connsiteY3" fmla="*/ 758 h 11388"/>
              <a:gd name="connsiteX4" fmla="*/ 4722 w 5664"/>
              <a:gd name="connsiteY4" fmla="*/ 958 h 11388"/>
              <a:gd name="connsiteX5" fmla="*/ 5018 w 5664"/>
              <a:gd name="connsiteY5" fmla="*/ 1113 h 11388"/>
              <a:gd name="connsiteX6" fmla="*/ 5112 w 5664"/>
              <a:gd name="connsiteY6" fmla="*/ 1231 h 11388"/>
              <a:gd name="connsiteX7" fmla="*/ 5159 w 5664"/>
              <a:gd name="connsiteY7" fmla="*/ 1372 h 11388"/>
              <a:gd name="connsiteX8" fmla="*/ 5243 w 5664"/>
              <a:gd name="connsiteY8" fmla="*/ 1455 h 11388"/>
              <a:gd name="connsiteX9" fmla="*/ 5432 w 5664"/>
              <a:gd name="connsiteY9" fmla="*/ 1716 h 11388"/>
              <a:gd name="connsiteX10" fmla="*/ 5523 w 5664"/>
              <a:gd name="connsiteY10" fmla="*/ 1991 h 11388"/>
              <a:gd name="connsiteX11" fmla="*/ 5585 w 5664"/>
              <a:gd name="connsiteY11" fmla="*/ 2070 h 11388"/>
              <a:gd name="connsiteX12" fmla="*/ 5606 w 5664"/>
              <a:gd name="connsiteY12" fmla="*/ 2153 h 11388"/>
              <a:gd name="connsiteX13" fmla="*/ 5664 w 5664"/>
              <a:gd name="connsiteY13" fmla="*/ 2291 h 11388"/>
              <a:gd name="connsiteX14" fmla="*/ 5664 w 5664"/>
              <a:gd name="connsiteY14" fmla="*/ 2590 h 11388"/>
              <a:gd name="connsiteX15" fmla="*/ 5664 w 5664"/>
              <a:gd name="connsiteY15" fmla="*/ 2779 h 11388"/>
              <a:gd name="connsiteX16" fmla="*/ 5491 w 5664"/>
              <a:gd name="connsiteY16" fmla="*/ 3181 h 11388"/>
              <a:gd name="connsiteX17" fmla="*/ 5585 w 5664"/>
              <a:gd name="connsiteY17" fmla="*/ 3677 h 11388"/>
              <a:gd name="connsiteX18" fmla="*/ 5523 w 5664"/>
              <a:gd name="connsiteY18" fmla="*/ 3836 h 11388"/>
              <a:gd name="connsiteX19" fmla="*/ 5539 w 5664"/>
              <a:gd name="connsiteY19" fmla="*/ 4041 h 11388"/>
              <a:gd name="connsiteX20" fmla="*/ 5443 w 5664"/>
              <a:gd name="connsiteY20" fmla="*/ 4624 h 11388"/>
              <a:gd name="connsiteX21" fmla="*/ 5318 w 5664"/>
              <a:gd name="connsiteY21" fmla="*/ 5570 h 11388"/>
              <a:gd name="connsiteX22" fmla="*/ 5096 w 5664"/>
              <a:gd name="connsiteY22" fmla="*/ 5870 h 11388"/>
              <a:gd name="connsiteX23" fmla="*/ 4923 w 5664"/>
              <a:gd name="connsiteY23" fmla="*/ 6405 h 11388"/>
              <a:gd name="connsiteX24" fmla="*/ 4779 w 5664"/>
              <a:gd name="connsiteY24" fmla="*/ 6705 h 11388"/>
              <a:gd name="connsiteX25" fmla="*/ 4685 w 5664"/>
              <a:gd name="connsiteY25" fmla="*/ 7037 h 11388"/>
              <a:gd name="connsiteX26" fmla="*/ 4669 w 5664"/>
              <a:gd name="connsiteY26" fmla="*/ 7399 h 11388"/>
              <a:gd name="connsiteX27" fmla="*/ 4479 w 5664"/>
              <a:gd name="connsiteY27" fmla="*/ 7731 h 11388"/>
              <a:gd name="connsiteX28" fmla="*/ 4495 w 5664"/>
              <a:gd name="connsiteY28" fmla="*/ 7841 h 11388"/>
              <a:gd name="connsiteX29" fmla="*/ 4385 w 5664"/>
              <a:gd name="connsiteY29" fmla="*/ 8014 h 11388"/>
              <a:gd name="connsiteX30" fmla="*/ 4290 w 5664"/>
              <a:gd name="connsiteY30" fmla="*/ 8361 h 11388"/>
              <a:gd name="connsiteX31" fmla="*/ 4290 w 5664"/>
              <a:gd name="connsiteY31" fmla="*/ 8630 h 11388"/>
              <a:gd name="connsiteX32" fmla="*/ 4322 w 5664"/>
              <a:gd name="connsiteY32" fmla="*/ 8976 h 11388"/>
              <a:gd name="connsiteX33" fmla="*/ 4164 w 5664"/>
              <a:gd name="connsiteY33" fmla="*/ 9181 h 11388"/>
              <a:gd name="connsiteX34" fmla="*/ 4053 w 5664"/>
              <a:gd name="connsiteY34" fmla="*/ 9513 h 11388"/>
              <a:gd name="connsiteX35" fmla="*/ 3801 w 5664"/>
              <a:gd name="connsiteY35" fmla="*/ 9795 h 11388"/>
              <a:gd name="connsiteX36" fmla="*/ 3739 w 5664"/>
              <a:gd name="connsiteY36" fmla="*/ 10080 h 11388"/>
              <a:gd name="connsiteX37" fmla="*/ 3599 w 5664"/>
              <a:gd name="connsiteY37" fmla="*/ 10364 h 11388"/>
              <a:gd name="connsiteX38" fmla="*/ 3536 w 5664"/>
              <a:gd name="connsiteY38" fmla="*/ 10584 h 11388"/>
              <a:gd name="connsiteX39" fmla="*/ 3505 w 5664"/>
              <a:gd name="connsiteY39" fmla="*/ 10962 h 11388"/>
              <a:gd name="connsiteX40" fmla="*/ 3276 w 5664"/>
              <a:gd name="connsiteY40" fmla="*/ 11136 h 11388"/>
              <a:gd name="connsiteX41" fmla="*/ 3048 w 5664"/>
              <a:gd name="connsiteY41" fmla="*/ 11294 h 11388"/>
              <a:gd name="connsiteX42" fmla="*/ 2812 w 5664"/>
              <a:gd name="connsiteY42" fmla="*/ 11388 h 11388"/>
              <a:gd name="connsiteX43" fmla="*/ 2464 w 5664"/>
              <a:gd name="connsiteY43" fmla="*/ 11388 h 11388"/>
              <a:gd name="connsiteX44" fmla="*/ 2150 w 5664"/>
              <a:gd name="connsiteY44" fmla="*/ 11105 h 11388"/>
              <a:gd name="connsiteX45" fmla="*/ 1991 w 5664"/>
              <a:gd name="connsiteY45" fmla="*/ 10821 h 11388"/>
              <a:gd name="connsiteX46" fmla="*/ 1944 w 5664"/>
              <a:gd name="connsiteY46" fmla="*/ 10553 h 11388"/>
              <a:gd name="connsiteX47" fmla="*/ 1637 w 5664"/>
              <a:gd name="connsiteY47" fmla="*/ 10253 h 11388"/>
              <a:gd name="connsiteX48" fmla="*/ 1503 w 5664"/>
              <a:gd name="connsiteY48" fmla="*/ 10035 h 11388"/>
              <a:gd name="connsiteX49" fmla="*/ 1543 w 5664"/>
              <a:gd name="connsiteY49" fmla="*/ 9804 h 11388"/>
              <a:gd name="connsiteX50" fmla="*/ 1354 w 5664"/>
              <a:gd name="connsiteY50" fmla="*/ 9283 h 11388"/>
              <a:gd name="connsiteX51" fmla="*/ 1154 w 5664"/>
              <a:gd name="connsiteY51" fmla="*/ 8487 h 11388"/>
              <a:gd name="connsiteX52" fmla="*/ 1211 w 5664"/>
              <a:gd name="connsiteY52" fmla="*/ 7888 h 11388"/>
              <a:gd name="connsiteX53" fmla="*/ 933 w 5664"/>
              <a:gd name="connsiteY53" fmla="*/ 7320 h 11388"/>
              <a:gd name="connsiteX54" fmla="*/ 885 w 5664"/>
              <a:gd name="connsiteY54" fmla="*/ 6942 h 11388"/>
              <a:gd name="connsiteX55" fmla="*/ 857 w 5664"/>
              <a:gd name="connsiteY55" fmla="*/ 6635 h 11388"/>
              <a:gd name="connsiteX56" fmla="*/ 588 w 5664"/>
              <a:gd name="connsiteY56" fmla="*/ 6327 h 11388"/>
              <a:gd name="connsiteX57" fmla="*/ 526 w 5664"/>
              <a:gd name="connsiteY57" fmla="*/ 5996 h 11388"/>
              <a:gd name="connsiteX58" fmla="*/ 399 w 5664"/>
              <a:gd name="connsiteY58" fmla="*/ 5334 h 11388"/>
              <a:gd name="connsiteX59" fmla="*/ 337 w 5664"/>
              <a:gd name="connsiteY59" fmla="*/ 4860 h 11388"/>
              <a:gd name="connsiteX60" fmla="*/ 226 w 5664"/>
              <a:gd name="connsiteY60" fmla="*/ 4640 h 11388"/>
              <a:gd name="connsiteX61" fmla="*/ 226 w 5664"/>
              <a:gd name="connsiteY61" fmla="*/ 4198 h 11388"/>
              <a:gd name="connsiteX62" fmla="*/ 133 w 5664"/>
              <a:gd name="connsiteY62" fmla="*/ 3930 h 11388"/>
              <a:gd name="connsiteX63" fmla="*/ 133 w 5664"/>
              <a:gd name="connsiteY63" fmla="*/ 3568 h 11388"/>
              <a:gd name="connsiteX64" fmla="*/ 22 w 5664"/>
              <a:gd name="connsiteY64" fmla="*/ 3347 h 11388"/>
              <a:gd name="connsiteX65" fmla="*/ 22 w 5664"/>
              <a:gd name="connsiteY65" fmla="*/ 2985 h 11388"/>
              <a:gd name="connsiteX66" fmla="*/ 22 w 5664"/>
              <a:gd name="connsiteY66" fmla="*/ 2985 h 11388"/>
              <a:gd name="connsiteX67" fmla="*/ 29 w 5664"/>
              <a:gd name="connsiteY67" fmla="*/ 2956 h 11388"/>
              <a:gd name="connsiteX68" fmla="*/ 35 w 5664"/>
              <a:gd name="connsiteY68" fmla="*/ 2927 h 11388"/>
              <a:gd name="connsiteX69" fmla="*/ 39 w 5664"/>
              <a:gd name="connsiteY69" fmla="*/ 2891 h 11388"/>
              <a:gd name="connsiteX70" fmla="*/ 42 w 5664"/>
              <a:gd name="connsiteY70" fmla="*/ 2854 h 11388"/>
              <a:gd name="connsiteX71" fmla="*/ 43 w 5664"/>
              <a:gd name="connsiteY71" fmla="*/ 2836 h 11388"/>
              <a:gd name="connsiteX72" fmla="*/ 42 w 5664"/>
              <a:gd name="connsiteY72" fmla="*/ 2818 h 11388"/>
              <a:gd name="connsiteX73" fmla="*/ 39 w 5664"/>
              <a:gd name="connsiteY73" fmla="*/ 2802 h 11388"/>
              <a:gd name="connsiteX74" fmla="*/ 35 w 5664"/>
              <a:gd name="connsiteY74" fmla="*/ 2786 h 11388"/>
              <a:gd name="connsiteX75" fmla="*/ 29 w 5664"/>
              <a:gd name="connsiteY75" fmla="*/ 2774 h 11388"/>
              <a:gd name="connsiteX76" fmla="*/ 22 w 5664"/>
              <a:gd name="connsiteY76" fmla="*/ 2763 h 11388"/>
              <a:gd name="connsiteX77" fmla="*/ 22 w 5664"/>
              <a:gd name="connsiteY77" fmla="*/ 2763 h 11388"/>
              <a:gd name="connsiteX78" fmla="*/ 17 w 5664"/>
              <a:gd name="connsiteY78" fmla="*/ 2759 h 11388"/>
              <a:gd name="connsiteX79" fmla="*/ 14 w 5664"/>
              <a:gd name="connsiteY79" fmla="*/ 2753 h 11388"/>
              <a:gd name="connsiteX80" fmla="*/ 9 w 5664"/>
              <a:gd name="connsiteY80" fmla="*/ 2738 h 11388"/>
              <a:gd name="connsiteX81" fmla="*/ 4 w 5664"/>
              <a:gd name="connsiteY81" fmla="*/ 2721 h 11388"/>
              <a:gd name="connsiteX82" fmla="*/ 1 w 5664"/>
              <a:gd name="connsiteY82" fmla="*/ 2702 h 11388"/>
              <a:gd name="connsiteX83" fmla="*/ 0 w 5664"/>
              <a:gd name="connsiteY83" fmla="*/ 2681 h 11388"/>
              <a:gd name="connsiteX84" fmla="*/ 1 w 5664"/>
              <a:gd name="connsiteY84" fmla="*/ 2658 h 11388"/>
              <a:gd name="connsiteX85" fmla="*/ 4 w 5664"/>
              <a:gd name="connsiteY85" fmla="*/ 2611 h 11388"/>
              <a:gd name="connsiteX86" fmla="*/ 9 w 5664"/>
              <a:gd name="connsiteY86" fmla="*/ 2568 h 11388"/>
              <a:gd name="connsiteX87" fmla="*/ 14 w 5664"/>
              <a:gd name="connsiteY87" fmla="*/ 2531 h 11388"/>
              <a:gd name="connsiteX88" fmla="*/ 22 w 5664"/>
              <a:gd name="connsiteY88" fmla="*/ 2496 h 11388"/>
              <a:gd name="connsiteX89" fmla="*/ 0 w 5664"/>
              <a:gd name="connsiteY89" fmla="*/ 2353 h 11388"/>
              <a:gd name="connsiteX0" fmla="*/ 4249 w 5664"/>
              <a:gd name="connsiteY0" fmla="*/ 0 h 11388"/>
              <a:gd name="connsiteX1" fmla="*/ 4391 w 5664"/>
              <a:gd name="connsiteY1" fmla="*/ 249 h 11388"/>
              <a:gd name="connsiteX2" fmla="*/ 4581 w 5664"/>
              <a:gd name="connsiteY2" fmla="*/ 437 h 11388"/>
              <a:gd name="connsiteX3" fmla="*/ 4604 w 5664"/>
              <a:gd name="connsiteY3" fmla="*/ 758 h 11388"/>
              <a:gd name="connsiteX4" fmla="*/ 4722 w 5664"/>
              <a:gd name="connsiteY4" fmla="*/ 958 h 11388"/>
              <a:gd name="connsiteX5" fmla="*/ 5018 w 5664"/>
              <a:gd name="connsiteY5" fmla="*/ 1113 h 11388"/>
              <a:gd name="connsiteX6" fmla="*/ 5112 w 5664"/>
              <a:gd name="connsiteY6" fmla="*/ 1231 h 11388"/>
              <a:gd name="connsiteX7" fmla="*/ 5159 w 5664"/>
              <a:gd name="connsiteY7" fmla="*/ 1372 h 11388"/>
              <a:gd name="connsiteX8" fmla="*/ 5243 w 5664"/>
              <a:gd name="connsiteY8" fmla="*/ 1455 h 11388"/>
              <a:gd name="connsiteX9" fmla="*/ 5432 w 5664"/>
              <a:gd name="connsiteY9" fmla="*/ 1716 h 11388"/>
              <a:gd name="connsiteX10" fmla="*/ 5523 w 5664"/>
              <a:gd name="connsiteY10" fmla="*/ 1991 h 11388"/>
              <a:gd name="connsiteX11" fmla="*/ 5585 w 5664"/>
              <a:gd name="connsiteY11" fmla="*/ 2070 h 11388"/>
              <a:gd name="connsiteX12" fmla="*/ 5606 w 5664"/>
              <a:gd name="connsiteY12" fmla="*/ 2153 h 11388"/>
              <a:gd name="connsiteX13" fmla="*/ 5664 w 5664"/>
              <a:gd name="connsiteY13" fmla="*/ 2291 h 11388"/>
              <a:gd name="connsiteX14" fmla="*/ 5664 w 5664"/>
              <a:gd name="connsiteY14" fmla="*/ 2590 h 11388"/>
              <a:gd name="connsiteX15" fmla="*/ 5664 w 5664"/>
              <a:gd name="connsiteY15" fmla="*/ 2779 h 11388"/>
              <a:gd name="connsiteX16" fmla="*/ 5491 w 5664"/>
              <a:gd name="connsiteY16" fmla="*/ 3181 h 11388"/>
              <a:gd name="connsiteX17" fmla="*/ 5585 w 5664"/>
              <a:gd name="connsiteY17" fmla="*/ 3677 h 11388"/>
              <a:gd name="connsiteX18" fmla="*/ 5523 w 5664"/>
              <a:gd name="connsiteY18" fmla="*/ 3836 h 11388"/>
              <a:gd name="connsiteX19" fmla="*/ 5539 w 5664"/>
              <a:gd name="connsiteY19" fmla="*/ 4041 h 11388"/>
              <a:gd name="connsiteX20" fmla="*/ 5443 w 5664"/>
              <a:gd name="connsiteY20" fmla="*/ 4624 h 11388"/>
              <a:gd name="connsiteX21" fmla="*/ 5318 w 5664"/>
              <a:gd name="connsiteY21" fmla="*/ 5570 h 11388"/>
              <a:gd name="connsiteX22" fmla="*/ 5096 w 5664"/>
              <a:gd name="connsiteY22" fmla="*/ 5870 h 11388"/>
              <a:gd name="connsiteX23" fmla="*/ 4923 w 5664"/>
              <a:gd name="connsiteY23" fmla="*/ 6405 h 11388"/>
              <a:gd name="connsiteX24" fmla="*/ 4779 w 5664"/>
              <a:gd name="connsiteY24" fmla="*/ 6705 h 11388"/>
              <a:gd name="connsiteX25" fmla="*/ 4685 w 5664"/>
              <a:gd name="connsiteY25" fmla="*/ 7037 h 11388"/>
              <a:gd name="connsiteX26" fmla="*/ 4669 w 5664"/>
              <a:gd name="connsiteY26" fmla="*/ 7399 h 11388"/>
              <a:gd name="connsiteX27" fmla="*/ 4479 w 5664"/>
              <a:gd name="connsiteY27" fmla="*/ 7731 h 11388"/>
              <a:gd name="connsiteX28" fmla="*/ 4495 w 5664"/>
              <a:gd name="connsiteY28" fmla="*/ 7841 h 11388"/>
              <a:gd name="connsiteX29" fmla="*/ 4385 w 5664"/>
              <a:gd name="connsiteY29" fmla="*/ 8014 h 11388"/>
              <a:gd name="connsiteX30" fmla="*/ 4290 w 5664"/>
              <a:gd name="connsiteY30" fmla="*/ 8361 h 11388"/>
              <a:gd name="connsiteX31" fmla="*/ 4290 w 5664"/>
              <a:gd name="connsiteY31" fmla="*/ 8630 h 11388"/>
              <a:gd name="connsiteX32" fmla="*/ 4322 w 5664"/>
              <a:gd name="connsiteY32" fmla="*/ 8976 h 11388"/>
              <a:gd name="connsiteX33" fmla="*/ 4164 w 5664"/>
              <a:gd name="connsiteY33" fmla="*/ 9181 h 11388"/>
              <a:gd name="connsiteX34" fmla="*/ 4053 w 5664"/>
              <a:gd name="connsiteY34" fmla="*/ 9513 h 11388"/>
              <a:gd name="connsiteX35" fmla="*/ 3801 w 5664"/>
              <a:gd name="connsiteY35" fmla="*/ 9795 h 11388"/>
              <a:gd name="connsiteX36" fmla="*/ 3739 w 5664"/>
              <a:gd name="connsiteY36" fmla="*/ 10080 h 11388"/>
              <a:gd name="connsiteX37" fmla="*/ 3599 w 5664"/>
              <a:gd name="connsiteY37" fmla="*/ 10364 h 11388"/>
              <a:gd name="connsiteX38" fmla="*/ 3536 w 5664"/>
              <a:gd name="connsiteY38" fmla="*/ 10584 h 11388"/>
              <a:gd name="connsiteX39" fmla="*/ 3505 w 5664"/>
              <a:gd name="connsiteY39" fmla="*/ 10962 h 11388"/>
              <a:gd name="connsiteX40" fmla="*/ 3276 w 5664"/>
              <a:gd name="connsiteY40" fmla="*/ 11136 h 11388"/>
              <a:gd name="connsiteX41" fmla="*/ 3048 w 5664"/>
              <a:gd name="connsiteY41" fmla="*/ 11294 h 11388"/>
              <a:gd name="connsiteX42" fmla="*/ 2812 w 5664"/>
              <a:gd name="connsiteY42" fmla="*/ 11388 h 11388"/>
              <a:gd name="connsiteX43" fmla="*/ 2464 w 5664"/>
              <a:gd name="connsiteY43" fmla="*/ 11388 h 11388"/>
              <a:gd name="connsiteX44" fmla="*/ 2150 w 5664"/>
              <a:gd name="connsiteY44" fmla="*/ 11105 h 11388"/>
              <a:gd name="connsiteX45" fmla="*/ 1991 w 5664"/>
              <a:gd name="connsiteY45" fmla="*/ 10821 h 11388"/>
              <a:gd name="connsiteX46" fmla="*/ 1944 w 5664"/>
              <a:gd name="connsiteY46" fmla="*/ 10553 h 11388"/>
              <a:gd name="connsiteX47" fmla="*/ 1637 w 5664"/>
              <a:gd name="connsiteY47" fmla="*/ 10253 h 11388"/>
              <a:gd name="connsiteX48" fmla="*/ 1503 w 5664"/>
              <a:gd name="connsiteY48" fmla="*/ 10035 h 11388"/>
              <a:gd name="connsiteX49" fmla="*/ 1543 w 5664"/>
              <a:gd name="connsiteY49" fmla="*/ 9804 h 11388"/>
              <a:gd name="connsiteX50" fmla="*/ 1354 w 5664"/>
              <a:gd name="connsiteY50" fmla="*/ 9283 h 11388"/>
              <a:gd name="connsiteX51" fmla="*/ 1154 w 5664"/>
              <a:gd name="connsiteY51" fmla="*/ 8487 h 11388"/>
              <a:gd name="connsiteX52" fmla="*/ 1211 w 5664"/>
              <a:gd name="connsiteY52" fmla="*/ 7888 h 11388"/>
              <a:gd name="connsiteX53" fmla="*/ 933 w 5664"/>
              <a:gd name="connsiteY53" fmla="*/ 7320 h 11388"/>
              <a:gd name="connsiteX54" fmla="*/ 885 w 5664"/>
              <a:gd name="connsiteY54" fmla="*/ 6942 h 11388"/>
              <a:gd name="connsiteX55" fmla="*/ 857 w 5664"/>
              <a:gd name="connsiteY55" fmla="*/ 6635 h 11388"/>
              <a:gd name="connsiteX56" fmla="*/ 588 w 5664"/>
              <a:gd name="connsiteY56" fmla="*/ 6327 h 11388"/>
              <a:gd name="connsiteX57" fmla="*/ 526 w 5664"/>
              <a:gd name="connsiteY57" fmla="*/ 5996 h 11388"/>
              <a:gd name="connsiteX58" fmla="*/ 399 w 5664"/>
              <a:gd name="connsiteY58" fmla="*/ 5334 h 11388"/>
              <a:gd name="connsiteX59" fmla="*/ 337 w 5664"/>
              <a:gd name="connsiteY59" fmla="*/ 4860 h 11388"/>
              <a:gd name="connsiteX60" fmla="*/ 226 w 5664"/>
              <a:gd name="connsiteY60" fmla="*/ 4640 h 11388"/>
              <a:gd name="connsiteX61" fmla="*/ 226 w 5664"/>
              <a:gd name="connsiteY61" fmla="*/ 4198 h 11388"/>
              <a:gd name="connsiteX62" fmla="*/ 133 w 5664"/>
              <a:gd name="connsiteY62" fmla="*/ 3930 h 11388"/>
              <a:gd name="connsiteX63" fmla="*/ 133 w 5664"/>
              <a:gd name="connsiteY63" fmla="*/ 3568 h 11388"/>
              <a:gd name="connsiteX64" fmla="*/ 22 w 5664"/>
              <a:gd name="connsiteY64" fmla="*/ 3347 h 11388"/>
              <a:gd name="connsiteX65" fmla="*/ 22 w 5664"/>
              <a:gd name="connsiteY65" fmla="*/ 2985 h 11388"/>
              <a:gd name="connsiteX66" fmla="*/ 22 w 5664"/>
              <a:gd name="connsiteY66" fmla="*/ 2985 h 11388"/>
              <a:gd name="connsiteX67" fmla="*/ 29 w 5664"/>
              <a:gd name="connsiteY67" fmla="*/ 2956 h 11388"/>
              <a:gd name="connsiteX68" fmla="*/ 35 w 5664"/>
              <a:gd name="connsiteY68" fmla="*/ 2927 h 11388"/>
              <a:gd name="connsiteX69" fmla="*/ 39 w 5664"/>
              <a:gd name="connsiteY69" fmla="*/ 2891 h 11388"/>
              <a:gd name="connsiteX70" fmla="*/ 42 w 5664"/>
              <a:gd name="connsiteY70" fmla="*/ 2854 h 11388"/>
              <a:gd name="connsiteX71" fmla="*/ 43 w 5664"/>
              <a:gd name="connsiteY71" fmla="*/ 2836 h 11388"/>
              <a:gd name="connsiteX72" fmla="*/ 42 w 5664"/>
              <a:gd name="connsiteY72" fmla="*/ 2818 h 11388"/>
              <a:gd name="connsiteX73" fmla="*/ 39 w 5664"/>
              <a:gd name="connsiteY73" fmla="*/ 2802 h 11388"/>
              <a:gd name="connsiteX74" fmla="*/ 35 w 5664"/>
              <a:gd name="connsiteY74" fmla="*/ 2786 h 11388"/>
              <a:gd name="connsiteX75" fmla="*/ 29 w 5664"/>
              <a:gd name="connsiteY75" fmla="*/ 2774 h 11388"/>
              <a:gd name="connsiteX76" fmla="*/ 22 w 5664"/>
              <a:gd name="connsiteY76" fmla="*/ 2763 h 11388"/>
              <a:gd name="connsiteX77" fmla="*/ 22 w 5664"/>
              <a:gd name="connsiteY77" fmla="*/ 2763 h 11388"/>
              <a:gd name="connsiteX78" fmla="*/ 17 w 5664"/>
              <a:gd name="connsiteY78" fmla="*/ 2759 h 11388"/>
              <a:gd name="connsiteX79" fmla="*/ 14 w 5664"/>
              <a:gd name="connsiteY79" fmla="*/ 2753 h 11388"/>
              <a:gd name="connsiteX80" fmla="*/ 9 w 5664"/>
              <a:gd name="connsiteY80" fmla="*/ 2738 h 11388"/>
              <a:gd name="connsiteX81" fmla="*/ 4 w 5664"/>
              <a:gd name="connsiteY81" fmla="*/ 2721 h 11388"/>
              <a:gd name="connsiteX82" fmla="*/ 1 w 5664"/>
              <a:gd name="connsiteY82" fmla="*/ 2702 h 11388"/>
              <a:gd name="connsiteX83" fmla="*/ 0 w 5664"/>
              <a:gd name="connsiteY83" fmla="*/ 2681 h 11388"/>
              <a:gd name="connsiteX84" fmla="*/ 1 w 5664"/>
              <a:gd name="connsiteY84" fmla="*/ 2658 h 11388"/>
              <a:gd name="connsiteX85" fmla="*/ 4 w 5664"/>
              <a:gd name="connsiteY85" fmla="*/ 2611 h 11388"/>
              <a:gd name="connsiteX86" fmla="*/ 9 w 5664"/>
              <a:gd name="connsiteY86" fmla="*/ 2568 h 11388"/>
              <a:gd name="connsiteX87" fmla="*/ 14 w 5664"/>
              <a:gd name="connsiteY87" fmla="*/ 2531 h 11388"/>
              <a:gd name="connsiteX88" fmla="*/ 22 w 5664"/>
              <a:gd name="connsiteY88" fmla="*/ 2496 h 11388"/>
              <a:gd name="connsiteX89" fmla="*/ 0 w 5664"/>
              <a:gd name="connsiteY89" fmla="*/ 2353 h 11388"/>
              <a:gd name="connsiteX90" fmla="*/ 4249 w 5664"/>
              <a:gd name="connsiteY90" fmla="*/ 0 h 11388"/>
              <a:gd name="connsiteX0" fmla="*/ 0 w 5664"/>
              <a:gd name="connsiteY0" fmla="*/ 2104 h 11139"/>
              <a:gd name="connsiteX1" fmla="*/ 4391 w 5664"/>
              <a:gd name="connsiteY1" fmla="*/ 0 h 11139"/>
              <a:gd name="connsiteX2" fmla="*/ 4581 w 5664"/>
              <a:gd name="connsiteY2" fmla="*/ 188 h 11139"/>
              <a:gd name="connsiteX3" fmla="*/ 4604 w 5664"/>
              <a:gd name="connsiteY3" fmla="*/ 509 h 11139"/>
              <a:gd name="connsiteX4" fmla="*/ 4722 w 5664"/>
              <a:gd name="connsiteY4" fmla="*/ 709 h 11139"/>
              <a:gd name="connsiteX5" fmla="*/ 5018 w 5664"/>
              <a:gd name="connsiteY5" fmla="*/ 864 h 11139"/>
              <a:gd name="connsiteX6" fmla="*/ 5112 w 5664"/>
              <a:gd name="connsiteY6" fmla="*/ 982 h 11139"/>
              <a:gd name="connsiteX7" fmla="*/ 5159 w 5664"/>
              <a:gd name="connsiteY7" fmla="*/ 1123 h 11139"/>
              <a:gd name="connsiteX8" fmla="*/ 5243 w 5664"/>
              <a:gd name="connsiteY8" fmla="*/ 1206 h 11139"/>
              <a:gd name="connsiteX9" fmla="*/ 5432 w 5664"/>
              <a:gd name="connsiteY9" fmla="*/ 1467 h 11139"/>
              <a:gd name="connsiteX10" fmla="*/ 5523 w 5664"/>
              <a:gd name="connsiteY10" fmla="*/ 1742 h 11139"/>
              <a:gd name="connsiteX11" fmla="*/ 5585 w 5664"/>
              <a:gd name="connsiteY11" fmla="*/ 1821 h 11139"/>
              <a:gd name="connsiteX12" fmla="*/ 5606 w 5664"/>
              <a:gd name="connsiteY12" fmla="*/ 1904 h 11139"/>
              <a:gd name="connsiteX13" fmla="*/ 5664 w 5664"/>
              <a:gd name="connsiteY13" fmla="*/ 2042 h 11139"/>
              <a:gd name="connsiteX14" fmla="*/ 5664 w 5664"/>
              <a:gd name="connsiteY14" fmla="*/ 2341 h 11139"/>
              <a:gd name="connsiteX15" fmla="*/ 5664 w 5664"/>
              <a:gd name="connsiteY15" fmla="*/ 2530 h 11139"/>
              <a:gd name="connsiteX16" fmla="*/ 5491 w 5664"/>
              <a:gd name="connsiteY16" fmla="*/ 2932 h 11139"/>
              <a:gd name="connsiteX17" fmla="*/ 5585 w 5664"/>
              <a:gd name="connsiteY17" fmla="*/ 3428 h 11139"/>
              <a:gd name="connsiteX18" fmla="*/ 5523 w 5664"/>
              <a:gd name="connsiteY18" fmla="*/ 3587 h 11139"/>
              <a:gd name="connsiteX19" fmla="*/ 5539 w 5664"/>
              <a:gd name="connsiteY19" fmla="*/ 3792 h 11139"/>
              <a:gd name="connsiteX20" fmla="*/ 5443 w 5664"/>
              <a:gd name="connsiteY20" fmla="*/ 4375 h 11139"/>
              <a:gd name="connsiteX21" fmla="*/ 5318 w 5664"/>
              <a:gd name="connsiteY21" fmla="*/ 5321 h 11139"/>
              <a:gd name="connsiteX22" fmla="*/ 5096 w 5664"/>
              <a:gd name="connsiteY22" fmla="*/ 5621 h 11139"/>
              <a:gd name="connsiteX23" fmla="*/ 4923 w 5664"/>
              <a:gd name="connsiteY23" fmla="*/ 6156 h 11139"/>
              <a:gd name="connsiteX24" fmla="*/ 4779 w 5664"/>
              <a:gd name="connsiteY24" fmla="*/ 6456 h 11139"/>
              <a:gd name="connsiteX25" fmla="*/ 4685 w 5664"/>
              <a:gd name="connsiteY25" fmla="*/ 6788 h 11139"/>
              <a:gd name="connsiteX26" fmla="*/ 4669 w 5664"/>
              <a:gd name="connsiteY26" fmla="*/ 7150 h 11139"/>
              <a:gd name="connsiteX27" fmla="*/ 4479 w 5664"/>
              <a:gd name="connsiteY27" fmla="*/ 7482 h 11139"/>
              <a:gd name="connsiteX28" fmla="*/ 4495 w 5664"/>
              <a:gd name="connsiteY28" fmla="*/ 7592 h 11139"/>
              <a:gd name="connsiteX29" fmla="*/ 4385 w 5664"/>
              <a:gd name="connsiteY29" fmla="*/ 7765 h 11139"/>
              <a:gd name="connsiteX30" fmla="*/ 4290 w 5664"/>
              <a:gd name="connsiteY30" fmla="*/ 8112 h 11139"/>
              <a:gd name="connsiteX31" fmla="*/ 4290 w 5664"/>
              <a:gd name="connsiteY31" fmla="*/ 8381 h 11139"/>
              <a:gd name="connsiteX32" fmla="*/ 4322 w 5664"/>
              <a:gd name="connsiteY32" fmla="*/ 8727 h 11139"/>
              <a:gd name="connsiteX33" fmla="*/ 4164 w 5664"/>
              <a:gd name="connsiteY33" fmla="*/ 8932 h 11139"/>
              <a:gd name="connsiteX34" fmla="*/ 4053 w 5664"/>
              <a:gd name="connsiteY34" fmla="*/ 9264 h 11139"/>
              <a:gd name="connsiteX35" fmla="*/ 3801 w 5664"/>
              <a:gd name="connsiteY35" fmla="*/ 9546 h 11139"/>
              <a:gd name="connsiteX36" fmla="*/ 3739 w 5664"/>
              <a:gd name="connsiteY36" fmla="*/ 9831 h 11139"/>
              <a:gd name="connsiteX37" fmla="*/ 3599 w 5664"/>
              <a:gd name="connsiteY37" fmla="*/ 10115 h 11139"/>
              <a:gd name="connsiteX38" fmla="*/ 3536 w 5664"/>
              <a:gd name="connsiteY38" fmla="*/ 10335 h 11139"/>
              <a:gd name="connsiteX39" fmla="*/ 3505 w 5664"/>
              <a:gd name="connsiteY39" fmla="*/ 10713 h 11139"/>
              <a:gd name="connsiteX40" fmla="*/ 3276 w 5664"/>
              <a:gd name="connsiteY40" fmla="*/ 10887 h 11139"/>
              <a:gd name="connsiteX41" fmla="*/ 3048 w 5664"/>
              <a:gd name="connsiteY41" fmla="*/ 11045 h 11139"/>
              <a:gd name="connsiteX42" fmla="*/ 2812 w 5664"/>
              <a:gd name="connsiteY42" fmla="*/ 11139 h 11139"/>
              <a:gd name="connsiteX43" fmla="*/ 2464 w 5664"/>
              <a:gd name="connsiteY43" fmla="*/ 11139 h 11139"/>
              <a:gd name="connsiteX44" fmla="*/ 2150 w 5664"/>
              <a:gd name="connsiteY44" fmla="*/ 10856 h 11139"/>
              <a:gd name="connsiteX45" fmla="*/ 1991 w 5664"/>
              <a:gd name="connsiteY45" fmla="*/ 10572 h 11139"/>
              <a:gd name="connsiteX46" fmla="*/ 1944 w 5664"/>
              <a:gd name="connsiteY46" fmla="*/ 10304 h 11139"/>
              <a:gd name="connsiteX47" fmla="*/ 1637 w 5664"/>
              <a:gd name="connsiteY47" fmla="*/ 10004 h 11139"/>
              <a:gd name="connsiteX48" fmla="*/ 1503 w 5664"/>
              <a:gd name="connsiteY48" fmla="*/ 9786 h 11139"/>
              <a:gd name="connsiteX49" fmla="*/ 1543 w 5664"/>
              <a:gd name="connsiteY49" fmla="*/ 9555 h 11139"/>
              <a:gd name="connsiteX50" fmla="*/ 1354 w 5664"/>
              <a:gd name="connsiteY50" fmla="*/ 9034 h 11139"/>
              <a:gd name="connsiteX51" fmla="*/ 1154 w 5664"/>
              <a:gd name="connsiteY51" fmla="*/ 8238 h 11139"/>
              <a:gd name="connsiteX52" fmla="*/ 1211 w 5664"/>
              <a:gd name="connsiteY52" fmla="*/ 7639 h 11139"/>
              <a:gd name="connsiteX53" fmla="*/ 933 w 5664"/>
              <a:gd name="connsiteY53" fmla="*/ 7071 h 11139"/>
              <a:gd name="connsiteX54" fmla="*/ 885 w 5664"/>
              <a:gd name="connsiteY54" fmla="*/ 6693 h 11139"/>
              <a:gd name="connsiteX55" fmla="*/ 857 w 5664"/>
              <a:gd name="connsiteY55" fmla="*/ 6386 h 11139"/>
              <a:gd name="connsiteX56" fmla="*/ 588 w 5664"/>
              <a:gd name="connsiteY56" fmla="*/ 6078 h 11139"/>
              <a:gd name="connsiteX57" fmla="*/ 526 w 5664"/>
              <a:gd name="connsiteY57" fmla="*/ 5747 h 11139"/>
              <a:gd name="connsiteX58" fmla="*/ 399 w 5664"/>
              <a:gd name="connsiteY58" fmla="*/ 5085 h 11139"/>
              <a:gd name="connsiteX59" fmla="*/ 337 w 5664"/>
              <a:gd name="connsiteY59" fmla="*/ 4611 h 11139"/>
              <a:gd name="connsiteX60" fmla="*/ 226 w 5664"/>
              <a:gd name="connsiteY60" fmla="*/ 4391 h 11139"/>
              <a:gd name="connsiteX61" fmla="*/ 226 w 5664"/>
              <a:gd name="connsiteY61" fmla="*/ 3949 h 11139"/>
              <a:gd name="connsiteX62" fmla="*/ 133 w 5664"/>
              <a:gd name="connsiteY62" fmla="*/ 3681 h 11139"/>
              <a:gd name="connsiteX63" fmla="*/ 133 w 5664"/>
              <a:gd name="connsiteY63" fmla="*/ 3319 h 11139"/>
              <a:gd name="connsiteX64" fmla="*/ 22 w 5664"/>
              <a:gd name="connsiteY64" fmla="*/ 3098 h 11139"/>
              <a:gd name="connsiteX65" fmla="*/ 22 w 5664"/>
              <a:gd name="connsiteY65" fmla="*/ 2736 h 11139"/>
              <a:gd name="connsiteX66" fmla="*/ 22 w 5664"/>
              <a:gd name="connsiteY66" fmla="*/ 2736 h 11139"/>
              <a:gd name="connsiteX67" fmla="*/ 29 w 5664"/>
              <a:gd name="connsiteY67" fmla="*/ 2707 h 11139"/>
              <a:gd name="connsiteX68" fmla="*/ 35 w 5664"/>
              <a:gd name="connsiteY68" fmla="*/ 2678 h 11139"/>
              <a:gd name="connsiteX69" fmla="*/ 39 w 5664"/>
              <a:gd name="connsiteY69" fmla="*/ 2642 h 11139"/>
              <a:gd name="connsiteX70" fmla="*/ 42 w 5664"/>
              <a:gd name="connsiteY70" fmla="*/ 2605 h 11139"/>
              <a:gd name="connsiteX71" fmla="*/ 43 w 5664"/>
              <a:gd name="connsiteY71" fmla="*/ 2587 h 11139"/>
              <a:gd name="connsiteX72" fmla="*/ 42 w 5664"/>
              <a:gd name="connsiteY72" fmla="*/ 2569 h 11139"/>
              <a:gd name="connsiteX73" fmla="*/ 39 w 5664"/>
              <a:gd name="connsiteY73" fmla="*/ 2553 h 11139"/>
              <a:gd name="connsiteX74" fmla="*/ 35 w 5664"/>
              <a:gd name="connsiteY74" fmla="*/ 2537 h 11139"/>
              <a:gd name="connsiteX75" fmla="*/ 29 w 5664"/>
              <a:gd name="connsiteY75" fmla="*/ 2525 h 11139"/>
              <a:gd name="connsiteX76" fmla="*/ 22 w 5664"/>
              <a:gd name="connsiteY76" fmla="*/ 2514 h 11139"/>
              <a:gd name="connsiteX77" fmla="*/ 22 w 5664"/>
              <a:gd name="connsiteY77" fmla="*/ 2514 h 11139"/>
              <a:gd name="connsiteX78" fmla="*/ 17 w 5664"/>
              <a:gd name="connsiteY78" fmla="*/ 2510 h 11139"/>
              <a:gd name="connsiteX79" fmla="*/ 14 w 5664"/>
              <a:gd name="connsiteY79" fmla="*/ 2504 h 11139"/>
              <a:gd name="connsiteX80" fmla="*/ 9 w 5664"/>
              <a:gd name="connsiteY80" fmla="*/ 2489 h 11139"/>
              <a:gd name="connsiteX81" fmla="*/ 4 w 5664"/>
              <a:gd name="connsiteY81" fmla="*/ 2472 h 11139"/>
              <a:gd name="connsiteX82" fmla="*/ 1 w 5664"/>
              <a:gd name="connsiteY82" fmla="*/ 2453 h 11139"/>
              <a:gd name="connsiteX83" fmla="*/ 0 w 5664"/>
              <a:gd name="connsiteY83" fmla="*/ 2432 h 11139"/>
              <a:gd name="connsiteX84" fmla="*/ 1 w 5664"/>
              <a:gd name="connsiteY84" fmla="*/ 2409 h 11139"/>
              <a:gd name="connsiteX85" fmla="*/ 4 w 5664"/>
              <a:gd name="connsiteY85" fmla="*/ 2362 h 11139"/>
              <a:gd name="connsiteX86" fmla="*/ 9 w 5664"/>
              <a:gd name="connsiteY86" fmla="*/ 2319 h 11139"/>
              <a:gd name="connsiteX87" fmla="*/ 14 w 5664"/>
              <a:gd name="connsiteY87" fmla="*/ 2282 h 11139"/>
              <a:gd name="connsiteX88" fmla="*/ 22 w 5664"/>
              <a:gd name="connsiteY88" fmla="*/ 2247 h 11139"/>
              <a:gd name="connsiteX89" fmla="*/ 0 w 5664"/>
              <a:gd name="connsiteY89" fmla="*/ 2104 h 11139"/>
              <a:gd name="connsiteX0" fmla="*/ 4581 w 5664"/>
              <a:gd name="connsiteY0" fmla="*/ 0 h 10951"/>
              <a:gd name="connsiteX1" fmla="*/ 4604 w 5664"/>
              <a:gd name="connsiteY1" fmla="*/ 321 h 10951"/>
              <a:gd name="connsiteX2" fmla="*/ 4722 w 5664"/>
              <a:gd name="connsiteY2" fmla="*/ 521 h 10951"/>
              <a:gd name="connsiteX3" fmla="*/ 5018 w 5664"/>
              <a:gd name="connsiteY3" fmla="*/ 676 h 10951"/>
              <a:gd name="connsiteX4" fmla="*/ 5112 w 5664"/>
              <a:gd name="connsiteY4" fmla="*/ 794 h 10951"/>
              <a:gd name="connsiteX5" fmla="*/ 5159 w 5664"/>
              <a:gd name="connsiteY5" fmla="*/ 935 h 10951"/>
              <a:gd name="connsiteX6" fmla="*/ 5243 w 5664"/>
              <a:gd name="connsiteY6" fmla="*/ 1018 h 10951"/>
              <a:gd name="connsiteX7" fmla="*/ 5432 w 5664"/>
              <a:gd name="connsiteY7" fmla="*/ 1279 h 10951"/>
              <a:gd name="connsiteX8" fmla="*/ 5523 w 5664"/>
              <a:gd name="connsiteY8" fmla="*/ 1554 h 10951"/>
              <a:gd name="connsiteX9" fmla="*/ 5585 w 5664"/>
              <a:gd name="connsiteY9" fmla="*/ 1633 h 10951"/>
              <a:gd name="connsiteX10" fmla="*/ 5606 w 5664"/>
              <a:gd name="connsiteY10" fmla="*/ 1716 h 10951"/>
              <a:gd name="connsiteX11" fmla="*/ 5664 w 5664"/>
              <a:gd name="connsiteY11" fmla="*/ 1854 h 10951"/>
              <a:gd name="connsiteX12" fmla="*/ 5664 w 5664"/>
              <a:gd name="connsiteY12" fmla="*/ 2153 h 10951"/>
              <a:gd name="connsiteX13" fmla="*/ 5664 w 5664"/>
              <a:gd name="connsiteY13" fmla="*/ 2342 h 10951"/>
              <a:gd name="connsiteX14" fmla="*/ 5491 w 5664"/>
              <a:gd name="connsiteY14" fmla="*/ 2744 h 10951"/>
              <a:gd name="connsiteX15" fmla="*/ 5585 w 5664"/>
              <a:gd name="connsiteY15" fmla="*/ 3240 h 10951"/>
              <a:gd name="connsiteX16" fmla="*/ 5523 w 5664"/>
              <a:gd name="connsiteY16" fmla="*/ 3399 h 10951"/>
              <a:gd name="connsiteX17" fmla="*/ 5539 w 5664"/>
              <a:gd name="connsiteY17" fmla="*/ 3604 h 10951"/>
              <a:gd name="connsiteX18" fmla="*/ 5443 w 5664"/>
              <a:gd name="connsiteY18" fmla="*/ 4187 h 10951"/>
              <a:gd name="connsiteX19" fmla="*/ 5318 w 5664"/>
              <a:gd name="connsiteY19" fmla="*/ 5133 h 10951"/>
              <a:gd name="connsiteX20" fmla="*/ 5096 w 5664"/>
              <a:gd name="connsiteY20" fmla="*/ 5433 h 10951"/>
              <a:gd name="connsiteX21" fmla="*/ 4923 w 5664"/>
              <a:gd name="connsiteY21" fmla="*/ 5968 h 10951"/>
              <a:gd name="connsiteX22" fmla="*/ 4779 w 5664"/>
              <a:gd name="connsiteY22" fmla="*/ 6268 h 10951"/>
              <a:gd name="connsiteX23" fmla="*/ 4685 w 5664"/>
              <a:gd name="connsiteY23" fmla="*/ 6600 h 10951"/>
              <a:gd name="connsiteX24" fmla="*/ 4669 w 5664"/>
              <a:gd name="connsiteY24" fmla="*/ 6962 h 10951"/>
              <a:gd name="connsiteX25" fmla="*/ 4479 w 5664"/>
              <a:gd name="connsiteY25" fmla="*/ 7294 h 10951"/>
              <a:gd name="connsiteX26" fmla="*/ 4495 w 5664"/>
              <a:gd name="connsiteY26" fmla="*/ 7404 h 10951"/>
              <a:gd name="connsiteX27" fmla="*/ 4385 w 5664"/>
              <a:gd name="connsiteY27" fmla="*/ 7577 h 10951"/>
              <a:gd name="connsiteX28" fmla="*/ 4290 w 5664"/>
              <a:gd name="connsiteY28" fmla="*/ 7924 h 10951"/>
              <a:gd name="connsiteX29" fmla="*/ 4290 w 5664"/>
              <a:gd name="connsiteY29" fmla="*/ 8193 h 10951"/>
              <a:gd name="connsiteX30" fmla="*/ 4322 w 5664"/>
              <a:gd name="connsiteY30" fmla="*/ 8539 h 10951"/>
              <a:gd name="connsiteX31" fmla="*/ 4164 w 5664"/>
              <a:gd name="connsiteY31" fmla="*/ 8744 h 10951"/>
              <a:gd name="connsiteX32" fmla="*/ 4053 w 5664"/>
              <a:gd name="connsiteY32" fmla="*/ 9076 h 10951"/>
              <a:gd name="connsiteX33" fmla="*/ 3801 w 5664"/>
              <a:gd name="connsiteY33" fmla="*/ 9358 h 10951"/>
              <a:gd name="connsiteX34" fmla="*/ 3739 w 5664"/>
              <a:gd name="connsiteY34" fmla="*/ 9643 h 10951"/>
              <a:gd name="connsiteX35" fmla="*/ 3599 w 5664"/>
              <a:gd name="connsiteY35" fmla="*/ 9927 h 10951"/>
              <a:gd name="connsiteX36" fmla="*/ 3536 w 5664"/>
              <a:gd name="connsiteY36" fmla="*/ 10147 h 10951"/>
              <a:gd name="connsiteX37" fmla="*/ 3505 w 5664"/>
              <a:gd name="connsiteY37" fmla="*/ 10525 h 10951"/>
              <a:gd name="connsiteX38" fmla="*/ 3276 w 5664"/>
              <a:gd name="connsiteY38" fmla="*/ 10699 h 10951"/>
              <a:gd name="connsiteX39" fmla="*/ 3048 w 5664"/>
              <a:gd name="connsiteY39" fmla="*/ 10857 h 10951"/>
              <a:gd name="connsiteX40" fmla="*/ 2812 w 5664"/>
              <a:gd name="connsiteY40" fmla="*/ 10951 h 10951"/>
              <a:gd name="connsiteX41" fmla="*/ 2464 w 5664"/>
              <a:gd name="connsiteY41" fmla="*/ 10951 h 10951"/>
              <a:gd name="connsiteX42" fmla="*/ 2150 w 5664"/>
              <a:gd name="connsiteY42" fmla="*/ 10668 h 10951"/>
              <a:gd name="connsiteX43" fmla="*/ 1991 w 5664"/>
              <a:gd name="connsiteY43" fmla="*/ 10384 h 10951"/>
              <a:gd name="connsiteX44" fmla="*/ 1944 w 5664"/>
              <a:gd name="connsiteY44" fmla="*/ 10116 h 10951"/>
              <a:gd name="connsiteX45" fmla="*/ 1637 w 5664"/>
              <a:gd name="connsiteY45" fmla="*/ 9816 h 10951"/>
              <a:gd name="connsiteX46" fmla="*/ 1503 w 5664"/>
              <a:gd name="connsiteY46" fmla="*/ 9598 h 10951"/>
              <a:gd name="connsiteX47" fmla="*/ 1543 w 5664"/>
              <a:gd name="connsiteY47" fmla="*/ 9367 h 10951"/>
              <a:gd name="connsiteX48" fmla="*/ 1354 w 5664"/>
              <a:gd name="connsiteY48" fmla="*/ 8846 h 10951"/>
              <a:gd name="connsiteX49" fmla="*/ 1154 w 5664"/>
              <a:gd name="connsiteY49" fmla="*/ 8050 h 10951"/>
              <a:gd name="connsiteX50" fmla="*/ 1211 w 5664"/>
              <a:gd name="connsiteY50" fmla="*/ 7451 h 10951"/>
              <a:gd name="connsiteX51" fmla="*/ 933 w 5664"/>
              <a:gd name="connsiteY51" fmla="*/ 6883 h 10951"/>
              <a:gd name="connsiteX52" fmla="*/ 885 w 5664"/>
              <a:gd name="connsiteY52" fmla="*/ 6505 h 10951"/>
              <a:gd name="connsiteX53" fmla="*/ 857 w 5664"/>
              <a:gd name="connsiteY53" fmla="*/ 6198 h 10951"/>
              <a:gd name="connsiteX54" fmla="*/ 588 w 5664"/>
              <a:gd name="connsiteY54" fmla="*/ 5890 h 10951"/>
              <a:gd name="connsiteX55" fmla="*/ 526 w 5664"/>
              <a:gd name="connsiteY55" fmla="*/ 5559 h 10951"/>
              <a:gd name="connsiteX56" fmla="*/ 399 w 5664"/>
              <a:gd name="connsiteY56" fmla="*/ 4897 h 10951"/>
              <a:gd name="connsiteX57" fmla="*/ 337 w 5664"/>
              <a:gd name="connsiteY57" fmla="*/ 4423 h 10951"/>
              <a:gd name="connsiteX58" fmla="*/ 226 w 5664"/>
              <a:gd name="connsiteY58" fmla="*/ 4203 h 10951"/>
              <a:gd name="connsiteX59" fmla="*/ 226 w 5664"/>
              <a:gd name="connsiteY59" fmla="*/ 3761 h 10951"/>
              <a:gd name="connsiteX60" fmla="*/ 133 w 5664"/>
              <a:gd name="connsiteY60" fmla="*/ 3493 h 10951"/>
              <a:gd name="connsiteX61" fmla="*/ 133 w 5664"/>
              <a:gd name="connsiteY61" fmla="*/ 3131 h 10951"/>
              <a:gd name="connsiteX62" fmla="*/ 22 w 5664"/>
              <a:gd name="connsiteY62" fmla="*/ 2910 h 10951"/>
              <a:gd name="connsiteX63" fmla="*/ 22 w 5664"/>
              <a:gd name="connsiteY63" fmla="*/ 2548 h 10951"/>
              <a:gd name="connsiteX64" fmla="*/ 22 w 5664"/>
              <a:gd name="connsiteY64" fmla="*/ 2548 h 10951"/>
              <a:gd name="connsiteX65" fmla="*/ 29 w 5664"/>
              <a:gd name="connsiteY65" fmla="*/ 2519 h 10951"/>
              <a:gd name="connsiteX66" fmla="*/ 35 w 5664"/>
              <a:gd name="connsiteY66" fmla="*/ 2490 h 10951"/>
              <a:gd name="connsiteX67" fmla="*/ 39 w 5664"/>
              <a:gd name="connsiteY67" fmla="*/ 2454 h 10951"/>
              <a:gd name="connsiteX68" fmla="*/ 42 w 5664"/>
              <a:gd name="connsiteY68" fmla="*/ 2417 h 10951"/>
              <a:gd name="connsiteX69" fmla="*/ 43 w 5664"/>
              <a:gd name="connsiteY69" fmla="*/ 2399 h 10951"/>
              <a:gd name="connsiteX70" fmla="*/ 42 w 5664"/>
              <a:gd name="connsiteY70" fmla="*/ 2381 h 10951"/>
              <a:gd name="connsiteX71" fmla="*/ 39 w 5664"/>
              <a:gd name="connsiteY71" fmla="*/ 2365 h 10951"/>
              <a:gd name="connsiteX72" fmla="*/ 35 w 5664"/>
              <a:gd name="connsiteY72" fmla="*/ 2349 h 10951"/>
              <a:gd name="connsiteX73" fmla="*/ 29 w 5664"/>
              <a:gd name="connsiteY73" fmla="*/ 2337 h 10951"/>
              <a:gd name="connsiteX74" fmla="*/ 22 w 5664"/>
              <a:gd name="connsiteY74" fmla="*/ 2326 h 10951"/>
              <a:gd name="connsiteX75" fmla="*/ 22 w 5664"/>
              <a:gd name="connsiteY75" fmla="*/ 2326 h 10951"/>
              <a:gd name="connsiteX76" fmla="*/ 17 w 5664"/>
              <a:gd name="connsiteY76" fmla="*/ 2322 h 10951"/>
              <a:gd name="connsiteX77" fmla="*/ 14 w 5664"/>
              <a:gd name="connsiteY77" fmla="*/ 2316 h 10951"/>
              <a:gd name="connsiteX78" fmla="*/ 9 w 5664"/>
              <a:gd name="connsiteY78" fmla="*/ 2301 h 10951"/>
              <a:gd name="connsiteX79" fmla="*/ 4 w 5664"/>
              <a:gd name="connsiteY79" fmla="*/ 2284 h 10951"/>
              <a:gd name="connsiteX80" fmla="*/ 1 w 5664"/>
              <a:gd name="connsiteY80" fmla="*/ 2265 h 10951"/>
              <a:gd name="connsiteX81" fmla="*/ 0 w 5664"/>
              <a:gd name="connsiteY81" fmla="*/ 2244 h 10951"/>
              <a:gd name="connsiteX82" fmla="*/ 1 w 5664"/>
              <a:gd name="connsiteY82" fmla="*/ 2221 h 10951"/>
              <a:gd name="connsiteX83" fmla="*/ 4 w 5664"/>
              <a:gd name="connsiteY83" fmla="*/ 2174 h 10951"/>
              <a:gd name="connsiteX84" fmla="*/ 9 w 5664"/>
              <a:gd name="connsiteY84" fmla="*/ 2131 h 10951"/>
              <a:gd name="connsiteX85" fmla="*/ 14 w 5664"/>
              <a:gd name="connsiteY85" fmla="*/ 2094 h 10951"/>
              <a:gd name="connsiteX86" fmla="*/ 22 w 5664"/>
              <a:gd name="connsiteY86" fmla="*/ 2059 h 10951"/>
              <a:gd name="connsiteX87" fmla="*/ 0 w 5664"/>
              <a:gd name="connsiteY87" fmla="*/ 1916 h 10951"/>
              <a:gd name="connsiteX88" fmla="*/ 4590 w 5664"/>
              <a:gd name="connsiteY88" fmla="*/ 11 h 10951"/>
              <a:gd name="connsiteX0" fmla="*/ 4581 w 5664"/>
              <a:gd name="connsiteY0" fmla="*/ 0 h 10951"/>
              <a:gd name="connsiteX1" fmla="*/ 4604 w 5664"/>
              <a:gd name="connsiteY1" fmla="*/ 321 h 10951"/>
              <a:gd name="connsiteX2" fmla="*/ 4722 w 5664"/>
              <a:gd name="connsiteY2" fmla="*/ 521 h 10951"/>
              <a:gd name="connsiteX3" fmla="*/ 5018 w 5664"/>
              <a:gd name="connsiteY3" fmla="*/ 676 h 10951"/>
              <a:gd name="connsiteX4" fmla="*/ 5112 w 5664"/>
              <a:gd name="connsiteY4" fmla="*/ 794 h 10951"/>
              <a:gd name="connsiteX5" fmla="*/ 5159 w 5664"/>
              <a:gd name="connsiteY5" fmla="*/ 935 h 10951"/>
              <a:gd name="connsiteX6" fmla="*/ 5243 w 5664"/>
              <a:gd name="connsiteY6" fmla="*/ 1018 h 10951"/>
              <a:gd name="connsiteX7" fmla="*/ 5432 w 5664"/>
              <a:gd name="connsiteY7" fmla="*/ 1279 h 10951"/>
              <a:gd name="connsiteX8" fmla="*/ 5523 w 5664"/>
              <a:gd name="connsiteY8" fmla="*/ 1554 h 10951"/>
              <a:gd name="connsiteX9" fmla="*/ 5585 w 5664"/>
              <a:gd name="connsiteY9" fmla="*/ 1633 h 10951"/>
              <a:gd name="connsiteX10" fmla="*/ 5606 w 5664"/>
              <a:gd name="connsiteY10" fmla="*/ 1716 h 10951"/>
              <a:gd name="connsiteX11" fmla="*/ 5664 w 5664"/>
              <a:gd name="connsiteY11" fmla="*/ 1854 h 10951"/>
              <a:gd name="connsiteX12" fmla="*/ 5664 w 5664"/>
              <a:gd name="connsiteY12" fmla="*/ 2153 h 10951"/>
              <a:gd name="connsiteX13" fmla="*/ 5664 w 5664"/>
              <a:gd name="connsiteY13" fmla="*/ 2342 h 10951"/>
              <a:gd name="connsiteX14" fmla="*/ 5491 w 5664"/>
              <a:gd name="connsiteY14" fmla="*/ 2744 h 10951"/>
              <a:gd name="connsiteX15" fmla="*/ 5585 w 5664"/>
              <a:gd name="connsiteY15" fmla="*/ 3240 h 10951"/>
              <a:gd name="connsiteX16" fmla="*/ 5523 w 5664"/>
              <a:gd name="connsiteY16" fmla="*/ 3399 h 10951"/>
              <a:gd name="connsiteX17" fmla="*/ 5539 w 5664"/>
              <a:gd name="connsiteY17" fmla="*/ 3604 h 10951"/>
              <a:gd name="connsiteX18" fmla="*/ 5443 w 5664"/>
              <a:gd name="connsiteY18" fmla="*/ 4187 h 10951"/>
              <a:gd name="connsiteX19" fmla="*/ 5318 w 5664"/>
              <a:gd name="connsiteY19" fmla="*/ 5133 h 10951"/>
              <a:gd name="connsiteX20" fmla="*/ 5096 w 5664"/>
              <a:gd name="connsiteY20" fmla="*/ 5433 h 10951"/>
              <a:gd name="connsiteX21" fmla="*/ 4923 w 5664"/>
              <a:gd name="connsiteY21" fmla="*/ 5968 h 10951"/>
              <a:gd name="connsiteX22" fmla="*/ 4779 w 5664"/>
              <a:gd name="connsiteY22" fmla="*/ 6268 h 10951"/>
              <a:gd name="connsiteX23" fmla="*/ 4685 w 5664"/>
              <a:gd name="connsiteY23" fmla="*/ 6600 h 10951"/>
              <a:gd name="connsiteX24" fmla="*/ 4669 w 5664"/>
              <a:gd name="connsiteY24" fmla="*/ 6962 h 10951"/>
              <a:gd name="connsiteX25" fmla="*/ 4479 w 5664"/>
              <a:gd name="connsiteY25" fmla="*/ 7294 h 10951"/>
              <a:gd name="connsiteX26" fmla="*/ 4495 w 5664"/>
              <a:gd name="connsiteY26" fmla="*/ 7404 h 10951"/>
              <a:gd name="connsiteX27" fmla="*/ 4385 w 5664"/>
              <a:gd name="connsiteY27" fmla="*/ 7577 h 10951"/>
              <a:gd name="connsiteX28" fmla="*/ 4290 w 5664"/>
              <a:gd name="connsiteY28" fmla="*/ 7924 h 10951"/>
              <a:gd name="connsiteX29" fmla="*/ 4290 w 5664"/>
              <a:gd name="connsiteY29" fmla="*/ 8193 h 10951"/>
              <a:gd name="connsiteX30" fmla="*/ 4322 w 5664"/>
              <a:gd name="connsiteY30" fmla="*/ 8539 h 10951"/>
              <a:gd name="connsiteX31" fmla="*/ 4164 w 5664"/>
              <a:gd name="connsiteY31" fmla="*/ 8744 h 10951"/>
              <a:gd name="connsiteX32" fmla="*/ 4053 w 5664"/>
              <a:gd name="connsiteY32" fmla="*/ 9076 h 10951"/>
              <a:gd name="connsiteX33" fmla="*/ 3801 w 5664"/>
              <a:gd name="connsiteY33" fmla="*/ 9358 h 10951"/>
              <a:gd name="connsiteX34" fmla="*/ 3739 w 5664"/>
              <a:gd name="connsiteY34" fmla="*/ 9643 h 10951"/>
              <a:gd name="connsiteX35" fmla="*/ 3599 w 5664"/>
              <a:gd name="connsiteY35" fmla="*/ 9927 h 10951"/>
              <a:gd name="connsiteX36" fmla="*/ 3536 w 5664"/>
              <a:gd name="connsiteY36" fmla="*/ 10147 h 10951"/>
              <a:gd name="connsiteX37" fmla="*/ 3505 w 5664"/>
              <a:gd name="connsiteY37" fmla="*/ 10525 h 10951"/>
              <a:gd name="connsiteX38" fmla="*/ 3276 w 5664"/>
              <a:gd name="connsiteY38" fmla="*/ 10699 h 10951"/>
              <a:gd name="connsiteX39" fmla="*/ 3048 w 5664"/>
              <a:gd name="connsiteY39" fmla="*/ 10857 h 10951"/>
              <a:gd name="connsiteX40" fmla="*/ 2812 w 5664"/>
              <a:gd name="connsiteY40" fmla="*/ 10951 h 10951"/>
              <a:gd name="connsiteX41" fmla="*/ 2464 w 5664"/>
              <a:gd name="connsiteY41" fmla="*/ 10951 h 10951"/>
              <a:gd name="connsiteX42" fmla="*/ 2150 w 5664"/>
              <a:gd name="connsiteY42" fmla="*/ 10668 h 10951"/>
              <a:gd name="connsiteX43" fmla="*/ 1991 w 5664"/>
              <a:gd name="connsiteY43" fmla="*/ 10384 h 10951"/>
              <a:gd name="connsiteX44" fmla="*/ 1944 w 5664"/>
              <a:gd name="connsiteY44" fmla="*/ 10116 h 10951"/>
              <a:gd name="connsiteX45" fmla="*/ 1637 w 5664"/>
              <a:gd name="connsiteY45" fmla="*/ 9816 h 10951"/>
              <a:gd name="connsiteX46" fmla="*/ 1503 w 5664"/>
              <a:gd name="connsiteY46" fmla="*/ 9598 h 10951"/>
              <a:gd name="connsiteX47" fmla="*/ 1543 w 5664"/>
              <a:gd name="connsiteY47" fmla="*/ 9367 h 10951"/>
              <a:gd name="connsiteX48" fmla="*/ 1354 w 5664"/>
              <a:gd name="connsiteY48" fmla="*/ 8846 h 10951"/>
              <a:gd name="connsiteX49" fmla="*/ 1154 w 5664"/>
              <a:gd name="connsiteY49" fmla="*/ 8050 h 10951"/>
              <a:gd name="connsiteX50" fmla="*/ 1211 w 5664"/>
              <a:gd name="connsiteY50" fmla="*/ 7451 h 10951"/>
              <a:gd name="connsiteX51" fmla="*/ 933 w 5664"/>
              <a:gd name="connsiteY51" fmla="*/ 6883 h 10951"/>
              <a:gd name="connsiteX52" fmla="*/ 885 w 5664"/>
              <a:gd name="connsiteY52" fmla="*/ 6505 h 10951"/>
              <a:gd name="connsiteX53" fmla="*/ 857 w 5664"/>
              <a:gd name="connsiteY53" fmla="*/ 6198 h 10951"/>
              <a:gd name="connsiteX54" fmla="*/ 588 w 5664"/>
              <a:gd name="connsiteY54" fmla="*/ 5890 h 10951"/>
              <a:gd name="connsiteX55" fmla="*/ 526 w 5664"/>
              <a:gd name="connsiteY55" fmla="*/ 5559 h 10951"/>
              <a:gd name="connsiteX56" fmla="*/ 399 w 5664"/>
              <a:gd name="connsiteY56" fmla="*/ 4897 h 10951"/>
              <a:gd name="connsiteX57" fmla="*/ 337 w 5664"/>
              <a:gd name="connsiteY57" fmla="*/ 4423 h 10951"/>
              <a:gd name="connsiteX58" fmla="*/ 226 w 5664"/>
              <a:gd name="connsiteY58" fmla="*/ 4203 h 10951"/>
              <a:gd name="connsiteX59" fmla="*/ 226 w 5664"/>
              <a:gd name="connsiteY59" fmla="*/ 3761 h 10951"/>
              <a:gd name="connsiteX60" fmla="*/ 133 w 5664"/>
              <a:gd name="connsiteY60" fmla="*/ 3493 h 10951"/>
              <a:gd name="connsiteX61" fmla="*/ 133 w 5664"/>
              <a:gd name="connsiteY61" fmla="*/ 3131 h 10951"/>
              <a:gd name="connsiteX62" fmla="*/ 22 w 5664"/>
              <a:gd name="connsiteY62" fmla="*/ 2910 h 10951"/>
              <a:gd name="connsiteX63" fmla="*/ 22 w 5664"/>
              <a:gd name="connsiteY63" fmla="*/ 2548 h 10951"/>
              <a:gd name="connsiteX64" fmla="*/ 22 w 5664"/>
              <a:gd name="connsiteY64" fmla="*/ 2548 h 10951"/>
              <a:gd name="connsiteX65" fmla="*/ 29 w 5664"/>
              <a:gd name="connsiteY65" fmla="*/ 2519 h 10951"/>
              <a:gd name="connsiteX66" fmla="*/ 35 w 5664"/>
              <a:gd name="connsiteY66" fmla="*/ 2490 h 10951"/>
              <a:gd name="connsiteX67" fmla="*/ 39 w 5664"/>
              <a:gd name="connsiteY67" fmla="*/ 2454 h 10951"/>
              <a:gd name="connsiteX68" fmla="*/ 42 w 5664"/>
              <a:gd name="connsiteY68" fmla="*/ 2417 h 10951"/>
              <a:gd name="connsiteX69" fmla="*/ 43 w 5664"/>
              <a:gd name="connsiteY69" fmla="*/ 2399 h 10951"/>
              <a:gd name="connsiteX70" fmla="*/ 42 w 5664"/>
              <a:gd name="connsiteY70" fmla="*/ 2381 h 10951"/>
              <a:gd name="connsiteX71" fmla="*/ 39 w 5664"/>
              <a:gd name="connsiteY71" fmla="*/ 2365 h 10951"/>
              <a:gd name="connsiteX72" fmla="*/ 35 w 5664"/>
              <a:gd name="connsiteY72" fmla="*/ 2349 h 10951"/>
              <a:gd name="connsiteX73" fmla="*/ 29 w 5664"/>
              <a:gd name="connsiteY73" fmla="*/ 2337 h 10951"/>
              <a:gd name="connsiteX74" fmla="*/ 22 w 5664"/>
              <a:gd name="connsiteY74" fmla="*/ 2326 h 10951"/>
              <a:gd name="connsiteX75" fmla="*/ 22 w 5664"/>
              <a:gd name="connsiteY75" fmla="*/ 2326 h 10951"/>
              <a:gd name="connsiteX76" fmla="*/ 17 w 5664"/>
              <a:gd name="connsiteY76" fmla="*/ 2322 h 10951"/>
              <a:gd name="connsiteX77" fmla="*/ 14 w 5664"/>
              <a:gd name="connsiteY77" fmla="*/ 2316 h 10951"/>
              <a:gd name="connsiteX78" fmla="*/ 9 w 5664"/>
              <a:gd name="connsiteY78" fmla="*/ 2301 h 10951"/>
              <a:gd name="connsiteX79" fmla="*/ 4 w 5664"/>
              <a:gd name="connsiteY79" fmla="*/ 2284 h 10951"/>
              <a:gd name="connsiteX80" fmla="*/ 1 w 5664"/>
              <a:gd name="connsiteY80" fmla="*/ 2265 h 10951"/>
              <a:gd name="connsiteX81" fmla="*/ 0 w 5664"/>
              <a:gd name="connsiteY81" fmla="*/ 2244 h 10951"/>
              <a:gd name="connsiteX82" fmla="*/ 1 w 5664"/>
              <a:gd name="connsiteY82" fmla="*/ 2221 h 10951"/>
              <a:gd name="connsiteX83" fmla="*/ 4 w 5664"/>
              <a:gd name="connsiteY83" fmla="*/ 2174 h 10951"/>
              <a:gd name="connsiteX84" fmla="*/ 9 w 5664"/>
              <a:gd name="connsiteY84" fmla="*/ 2131 h 10951"/>
              <a:gd name="connsiteX85" fmla="*/ 14 w 5664"/>
              <a:gd name="connsiteY85" fmla="*/ 2094 h 10951"/>
              <a:gd name="connsiteX86" fmla="*/ 22 w 5664"/>
              <a:gd name="connsiteY86" fmla="*/ 2059 h 10951"/>
              <a:gd name="connsiteX87" fmla="*/ 0 w 5664"/>
              <a:gd name="connsiteY87" fmla="*/ 1916 h 10951"/>
              <a:gd name="connsiteX0" fmla="*/ 4604 w 5664"/>
              <a:gd name="connsiteY0" fmla="*/ 0 h 10630"/>
              <a:gd name="connsiteX1" fmla="*/ 4722 w 5664"/>
              <a:gd name="connsiteY1" fmla="*/ 200 h 10630"/>
              <a:gd name="connsiteX2" fmla="*/ 5018 w 5664"/>
              <a:gd name="connsiteY2" fmla="*/ 355 h 10630"/>
              <a:gd name="connsiteX3" fmla="*/ 5112 w 5664"/>
              <a:gd name="connsiteY3" fmla="*/ 473 h 10630"/>
              <a:gd name="connsiteX4" fmla="*/ 5159 w 5664"/>
              <a:gd name="connsiteY4" fmla="*/ 614 h 10630"/>
              <a:gd name="connsiteX5" fmla="*/ 5243 w 5664"/>
              <a:gd name="connsiteY5" fmla="*/ 697 h 10630"/>
              <a:gd name="connsiteX6" fmla="*/ 5432 w 5664"/>
              <a:gd name="connsiteY6" fmla="*/ 958 h 10630"/>
              <a:gd name="connsiteX7" fmla="*/ 5523 w 5664"/>
              <a:gd name="connsiteY7" fmla="*/ 1233 h 10630"/>
              <a:gd name="connsiteX8" fmla="*/ 5585 w 5664"/>
              <a:gd name="connsiteY8" fmla="*/ 1312 h 10630"/>
              <a:gd name="connsiteX9" fmla="*/ 5606 w 5664"/>
              <a:gd name="connsiteY9" fmla="*/ 1395 h 10630"/>
              <a:gd name="connsiteX10" fmla="*/ 5664 w 5664"/>
              <a:gd name="connsiteY10" fmla="*/ 1533 h 10630"/>
              <a:gd name="connsiteX11" fmla="*/ 5664 w 5664"/>
              <a:gd name="connsiteY11" fmla="*/ 1832 h 10630"/>
              <a:gd name="connsiteX12" fmla="*/ 5664 w 5664"/>
              <a:gd name="connsiteY12" fmla="*/ 2021 h 10630"/>
              <a:gd name="connsiteX13" fmla="*/ 5491 w 5664"/>
              <a:gd name="connsiteY13" fmla="*/ 2423 h 10630"/>
              <a:gd name="connsiteX14" fmla="*/ 5585 w 5664"/>
              <a:gd name="connsiteY14" fmla="*/ 2919 h 10630"/>
              <a:gd name="connsiteX15" fmla="*/ 5523 w 5664"/>
              <a:gd name="connsiteY15" fmla="*/ 3078 h 10630"/>
              <a:gd name="connsiteX16" fmla="*/ 5539 w 5664"/>
              <a:gd name="connsiteY16" fmla="*/ 3283 h 10630"/>
              <a:gd name="connsiteX17" fmla="*/ 5443 w 5664"/>
              <a:gd name="connsiteY17" fmla="*/ 3866 h 10630"/>
              <a:gd name="connsiteX18" fmla="*/ 5318 w 5664"/>
              <a:gd name="connsiteY18" fmla="*/ 4812 h 10630"/>
              <a:gd name="connsiteX19" fmla="*/ 5096 w 5664"/>
              <a:gd name="connsiteY19" fmla="*/ 5112 h 10630"/>
              <a:gd name="connsiteX20" fmla="*/ 4923 w 5664"/>
              <a:gd name="connsiteY20" fmla="*/ 5647 h 10630"/>
              <a:gd name="connsiteX21" fmla="*/ 4779 w 5664"/>
              <a:gd name="connsiteY21" fmla="*/ 5947 h 10630"/>
              <a:gd name="connsiteX22" fmla="*/ 4685 w 5664"/>
              <a:gd name="connsiteY22" fmla="*/ 6279 h 10630"/>
              <a:gd name="connsiteX23" fmla="*/ 4669 w 5664"/>
              <a:gd name="connsiteY23" fmla="*/ 6641 h 10630"/>
              <a:gd name="connsiteX24" fmla="*/ 4479 w 5664"/>
              <a:gd name="connsiteY24" fmla="*/ 6973 h 10630"/>
              <a:gd name="connsiteX25" fmla="*/ 4495 w 5664"/>
              <a:gd name="connsiteY25" fmla="*/ 7083 h 10630"/>
              <a:gd name="connsiteX26" fmla="*/ 4385 w 5664"/>
              <a:gd name="connsiteY26" fmla="*/ 7256 h 10630"/>
              <a:gd name="connsiteX27" fmla="*/ 4290 w 5664"/>
              <a:gd name="connsiteY27" fmla="*/ 7603 h 10630"/>
              <a:gd name="connsiteX28" fmla="*/ 4290 w 5664"/>
              <a:gd name="connsiteY28" fmla="*/ 7872 h 10630"/>
              <a:gd name="connsiteX29" fmla="*/ 4322 w 5664"/>
              <a:gd name="connsiteY29" fmla="*/ 8218 h 10630"/>
              <a:gd name="connsiteX30" fmla="*/ 4164 w 5664"/>
              <a:gd name="connsiteY30" fmla="*/ 8423 h 10630"/>
              <a:gd name="connsiteX31" fmla="*/ 4053 w 5664"/>
              <a:gd name="connsiteY31" fmla="*/ 8755 h 10630"/>
              <a:gd name="connsiteX32" fmla="*/ 3801 w 5664"/>
              <a:gd name="connsiteY32" fmla="*/ 9037 h 10630"/>
              <a:gd name="connsiteX33" fmla="*/ 3739 w 5664"/>
              <a:gd name="connsiteY33" fmla="*/ 9322 h 10630"/>
              <a:gd name="connsiteX34" fmla="*/ 3599 w 5664"/>
              <a:gd name="connsiteY34" fmla="*/ 9606 h 10630"/>
              <a:gd name="connsiteX35" fmla="*/ 3536 w 5664"/>
              <a:gd name="connsiteY35" fmla="*/ 9826 h 10630"/>
              <a:gd name="connsiteX36" fmla="*/ 3505 w 5664"/>
              <a:gd name="connsiteY36" fmla="*/ 10204 h 10630"/>
              <a:gd name="connsiteX37" fmla="*/ 3276 w 5664"/>
              <a:gd name="connsiteY37" fmla="*/ 10378 h 10630"/>
              <a:gd name="connsiteX38" fmla="*/ 3048 w 5664"/>
              <a:gd name="connsiteY38" fmla="*/ 10536 h 10630"/>
              <a:gd name="connsiteX39" fmla="*/ 2812 w 5664"/>
              <a:gd name="connsiteY39" fmla="*/ 10630 h 10630"/>
              <a:gd name="connsiteX40" fmla="*/ 2464 w 5664"/>
              <a:gd name="connsiteY40" fmla="*/ 10630 h 10630"/>
              <a:gd name="connsiteX41" fmla="*/ 2150 w 5664"/>
              <a:gd name="connsiteY41" fmla="*/ 10347 h 10630"/>
              <a:gd name="connsiteX42" fmla="*/ 1991 w 5664"/>
              <a:gd name="connsiteY42" fmla="*/ 10063 h 10630"/>
              <a:gd name="connsiteX43" fmla="*/ 1944 w 5664"/>
              <a:gd name="connsiteY43" fmla="*/ 9795 h 10630"/>
              <a:gd name="connsiteX44" fmla="*/ 1637 w 5664"/>
              <a:gd name="connsiteY44" fmla="*/ 9495 h 10630"/>
              <a:gd name="connsiteX45" fmla="*/ 1503 w 5664"/>
              <a:gd name="connsiteY45" fmla="*/ 9277 h 10630"/>
              <a:gd name="connsiteX46" fmla="*/ 1543 w 5664"/>
              <a:gd name="connsiteY46" fmla="*/ 9046 h 10630"/>
              <a:gd name="connsiteX47" fmla="*/ 1354 w 5664"/>
              <a:gd name="connsiteY47" fmla="*/ 8525 h 10630"/>
              <a:gd name="connsiteX48" fmla="*/ 1154 w 5664"/>
              <a:gd name="connsiteY48" fmla="*/ 7729 h 10630"/>
              <a:gd name="connsiteX49" fmla="*/ 1211 w 5664"/>
              <a:gd name="connsiteY49" fmla="*/ 7130 h 10630"/>
              <a:gd name="connsiteX50" fmla="*/ 933 w 5664"/>
              <a:gd name="connsiteY50" fmla="*/ 6562 h 10630"/>
              <a:gd name="connsiteX51" fmla="*/ 885 w 5664"/>
              <a:gd name="connsiteY51" fmla="*/ 6184 h 10630"/>
              <a:gd name="connsiteX52" fmla="*/ 857 w 5664"/>
              <a:gd name="connsiteY52" fmla="*/ 5877 h 10630"/>
              <a:gd name="connsiteX53" fmla="*/ 588 w 5664"/>
              <a:gd name="connsiteY53" fmla="*/ 5569 h 10630"/>
              <a:gd name="connsiteX54" fmla="*/ 526 w 5664"/>
              <a:gd name="connsiteY54" fmla="*/ 5238 h 10630"/>
              <a:gd name="connsiteX55" fmla="*/ 399 w 5664"/>
              <a:gd name="connsiteY55" fmla="*/ 4576 h 10630"/>
              <a:gd name="connsiteX56" fmla="*/ 337 w 5664"/>
              <a:gd name="connsiteY56" fmla="*/ 4102 h 10630"/>
              <a:gd name="connsiteX57" fmla="*/ 226 w 5664"/>
              <a:gd name="connsiteY57" fmla="*/ 3882 h 10630"/>
              <a:gd name="connsiteX58" fmla="*/ 226 w 5664"/>
              <a:gd name="connsiteY58" fmla="*/ 3440 h 10630"/>
              <a:gd name="connsiteX59" fmla="*/ 133 w 5664"/>
              <a:gd name="connsiteY59" fmla="*/ 3172 h 10630"/>
              <a:gd name="connsiteX60" fmla="*/ 133 w 5664"/>
              <a:gd name="connsiteY60" fmla="*/ 2810 h 10630"/>
              <a:gd name="connsiteX61" fmla="*/ 22 w 5664"/>
              <a:gd name="connsiteY61" fmla="*/ 2589 h 10630"/>
              <a:gd name="connsiteX62" fmla="*/ 22 w 5664"/>
              <a:gd name="connsiteY62" fmla="*/ 2227 h 10630"/>
              <a:gd name="connsiteX63" fmla="*/ 22 w 5664"/>
              <a:gd name="connsiteY63" fmla="*/ 2227 h 10630"/>
              <a:gd name="connsiteX64" fmla="*/ 29 w 5664"/>
              <a:gd name="connsiteY64" fmla="*/ 2198 h 10630"/>
              <a:gd name="connsiteX65" fmla="*/ 35 w 5664"/>
              <a:gd name="connsiteY65" fmla="*/ 2169 h 10630"/>
              <a:gd name="connsiteX66" fmla="*/ 39 w 5664"/>
              <a:gd name="connsiteY66" fmla="*/ 2133 h 10630"/>
              <a:gd name="connsiteX67" fmla="*/ 42 w 5664"/>
              <a:gd name="connsiteY67" fmla="*/ 2096 h 10630"/>
              <a:gd name="connsiteX68" fmla="*/ 43 w 5664"/>
              <a:gd name="connsiteY68" fmla="*/ 2078 h 10630"/>
              <a:gd name="connsiteX69" fmla="*/ 42 w 5664"/>
              <a:gd name="connsiteY69" fmla="*/ 2060 h 10630"/>
              <a:gd name="connsiteX70" fmla="*/ 39 w 5664"/>
              <a:gd name="connsiteY70" fmla="*/ 2044 h 10630"/>
              <a:gd name="connsiteX71" fmla="*/ 35 w 5664"/>
              <a:gd name="connsiteY71" fmla="*/ 2028 h 10630"/>
              <a:gd name="connsiteX72" fmla="*/ 29 w 5664"/>
              <a:gd name="connsiteY72" fmla="*/ 2016 h 10630"/>
              <a:gd name="connsiteX73" fmla="*/ 22 w 5664"/>
              <a:gd name="connsiteY73" fmla="*/ 2005 h 10630"/>
              <a:gd name="connsiteX74" fmla="*/ 22 w 5664"/>
              <a:gd name="connsiteY74" fmla="*/ 2005 h 10630"/>
              <a:gd name="connsiteX75" fmla="*/ 17 w 5664"/>
              <a:gd name="connsiteY75" fmla="*/ 2001 h 10630"/>
              <a:gd name="connsiteX76" fmla="*/ 14 w 5664"/>
              <a:gd name="connsiteY76" fmla="*/ 1995 h 10630"/>
              <a:gd name="connsiteX77" fmla="*/ 9 w 5664"/>
              <a:gd name="connsiteY77" fmla="*/ 1980 h 10630"/>
              <a:gd name="connsiteX78" fmla="*/ 4 w 5664"/>
              <a:gd name="connsiteY78" fmla="*/ 1963 h 10630"/>
              <a:gd name="connsiteX79" fmla="*/ 1 w 5664"/>
              <a:gd name="connsiteY79" fmla="*/ 1944 h 10630"/>
              <a:gd name="connsiteX80" fmla="*/ 0 w 5664"/>
              <a:gd name="connsiteY80" fmla="*/ 1923 h 10630"/>
              <a:gd name="connsiteX81" fmla="*/ 1 w 5664"/>
              <a:gd name="connsiteY81" fmla="*/ 1900 h 10630"/>
              <a:gd name="connsiteX82" fmla="*/ 4 w 5664"/>
              <a:gd name="connsiteY82" fmla="*/ 1853 h 10630"/>
              <a:gd name="connsiteX83" fmla="*/ 9 w 5664"/>
              <a:gd name="connsiteY83" fmla="*/ 1810 h 10630"/>
              <a:gd name="connsiteX84" fmla="*/ 14 w 5664"/>
              <a:gd name="connsiteY84" fmla="*/ 1773 h 10630"/>
              <a:gd name="connsiteX85" fmla="*/ 22 w 5664"/>
              <a:gd name="connsiteY85" fmla="*/ 1738 h 10630"/>
              <a:gd name="connsiteX86" fmla="*/ 0 w 5664"/>
              <a:gd name="connsiteY86" fmla="*/ 1595 h 10630"/>
              <a:gd name="connsiteX0" fmla="*/ 4604 w 5664"/>
              <a:gd name="connsiteY0" fmla="*/ 0 h 10630"/>
              <a:gd name="connsiteX1" fmla="*/ 4722 w 5664"/>
              <a:gd name="connsiteY1" fmla="*/ 200 h 10630"/>
              <a:gd name="connsiteX2" fmla="*/ 5018 w 5664"/>
              <a:gd name="connsiteY2" fmla="*/ 355 h 10630"/>
              <a:gd name="connsiteX3" fmla="*/ 5112 w 5664"/>
              <a:gd name="connsiteY3" fmla="*/ 473 h 10630"/>
              <a:gd name="connsiteX4" fmla="*/ 5159 w 5664"/>
              <a:gd name="connsiteY4" fmla="*/ 614 h 10630"/>
              <a:gd name="connsiteX5" fmla="*/ 5243 w 5664"/>
              <a:gd name="connsiteY5" fmla="*/ 697 h 10630"/>
              <a:gd name="connsiteX6" fmla="*/ 5432 w 5664"/>
              <a:gd name="connsiteY6" fmla="*/ 958 h 10630"/>
              <a:gd name="connsiteX7" fmla="*/ 5523 w 5664"/>
              <a:gd name="connsiteY7" fmla="*/ 1233 h 10630"/>
              <a:gd name="connsiteX8" fmla="*/ 5585 w 5664"/>
              <a:gd name="connsiteY8" fmla="*/ 1312 h 10630"/>
              <a:gd name="connsiteX9" fmla="*/ 5606 w 5664"/>
              <a:gd name="connsiteY9" fmla="*/ 1395 h 10630"/>
              <a:gd name="connsiteX10" fmla="*/ 5664 w 5664"/>
              <a:gd name="connsiteY10" fmla="*/ 1533 h 10630"/>
              <a:gd name="connsiteX11" fmla="*/ 5664 w 5664"/>
              <a:gd name="connsiteY11" fmla="*/ 1832 h 10630"/>
              <a:gd name="connsiteX12" fmla="*/ 5664 w 5664"/>
              <a:gd name="connsiteY12" fmla="*/ 2021 h 10630"/>
              <a:gd name="connsiteX13" fmla="*/ 5491 w 5664"/>
              <a:gd name="connsiteY13" fmla="*/ 2423 h 10630"/>
              <a:gd name="connsiteX14" fmla="*/ 5585 w 5664"/>
              <a:gd name="connsiteY14" fmla="*/ 2919 h 10630"/>
              <a:gd name="connsiteX15" fmla="*/ 5523 w 5664"/>
              <a:gd name="connsiteY15" fmla="*/ 3078 h 10630"/>
              <a:gd name="connsiteX16" fmla="*/ 5539 w 5664"/>
              <a:gd name="connsiteY16" fmla="*/ 3283 h 10630"/>
              <a:gd name="connsiteX17" fmla="*/ 5443 w 5664"/>
              <a:gd name="connsiteY17" fmla="*/ 3866 h 10630"/>
              <a:gd name="connsiteX18" fmla="*/ 5318 w 5664"/>
              <a:gd name="connsiteY18" fmla="*/ 4812 h 10630"/>
              <a:gd name="connsiteX19" fmla="*/ 5096 w 5664"/>
              <a:gd name="connsiteY19" fmla="*/ 5112 h 10630"/>
              <a:gd name="connsiteX20" fmla="*/ 4923 w 5664"/>
              <a:gd name="connsiteY20" fmla="*/ 5647 h 10630"/>
              <a:gd name="connsiteX21" fmla="*/ 4779 w 5664"/>
              <a:gd name="connsiteY21" fmla="*/ 5947 h 10630"/>
              <a:gd name="connsiteX22" fmla="*/ 4685 w 5664"/>
              <a:gd name="connsiteY22" fmla="*/ 6279 h 10630"/>
              <a:gd name="connsiteX23" fmla="*/ 4669 w 5664"/>
              <a:gd name="connsiteY23" fmla="*/ 6641 h 10630"/>
              <a:gd name="connsiteX24" fmla="*/ 4479 w 5664"/>
              <a:gd name="connsiteY24" fmla="*/ 6973 h 10630"/>
              <a:gd name="connsiteX25" fmla="*/ 4495 w 5664"/>
              <a:gd name="connsiteY25" fmla="*/ 7083 h 10630"/>
              <a:gd name="connsiteX26" fmla="*/ 4385 w 5664"/>
              <a:gd name="connsiteY26" fmla="*/ 7256 h 10630"/>
              <a:gd name="connsiteX27" fmla="*/ 4290 w 5664"/>
              <a:gd name="connsiteY27" fmla="*/ 7603 h 10630"/>
              <a:gd name="connsiteX28" fmla="*/ 4290 w 5664"/>
              <a:gd name="connsiteY28" fmla="*/ 7872 h 10630"/>
              <a:gd name="connsiteX29" fmla="*/ 4322 w 5664"/>
              <a:gd name="connsiteY29" fmla="*/ 8218 h 10630"/>
              <a:gd name="connsiteX30" fmla="*/ 4164 w 5664"/>
              <a:gd name="connsiteY30" fmla="*/ 8423 h 10630"/>
              <a:gd name="connsiteX31" fmla="*/ 4053 w 5664"/>
              <a:gd name="connsiteY31" fmla="*/ 8755 h 10630"/>
              <a:gd name="connsiteX32" fmla="*/ 3801 w 5664"/>
              <a:gd name="connsiteY32" fmla="*/ 9037 h 10630"/>
              <a:gd name="connsiteX33" fmla="*/ 3739 w 5664"/>
              <a:gd name="connsiteY33" fmla="*/ 9322 h 10630"/>
              <a:gd name="connsiteX34" fmla="*/ 3599 w 5664"/>
              <a:gd name="connsiteY34" fmla="*/ 9606 h 10630"/>
              <a:gd name="connsiteX35" fmla="*/ 3536 w 5664"/>
              <a:gd name="connsiteY35" fmla="*/ 9826 h 10630"/>
              <a:gd name="connsiteX36" fmla="*/ 3505 w 5664"/>
              <a:gd name="connsiteY36" fmla="*/ 10204 h 10630"/>
              <a:gd name="connsiteX37" fmla="*/ 3276 w 5664"/>
              <a:gd name="connsiteY37" fmla="*/ 10378 h 10630"/>
              <a:gd name="connsiteX38" fmla="*/ 3048 w 5664"/>
              <a:gd name="connsiteY38" fmla="*/ 10536 h 10630"/>
              <a:gd name="connsiteX39" fmla="*/ 2812 w 5664"/>
              <a:gd name="connsiteY39" fmla="*/ 10630 h 10630"/>
              <a:gd name="connsiteX40" fmla="*/ 2464 w 5664"/>
              <a:gd name="connsiteY40" fmla="*/ 10630 h 10630"/>
              <a:gd name="connsiteX41" fmla="*/ 2150 w 5664"/>
              <a:gd name="connsiteY41" fmla="*/ 10347 h 10630"/>
              <a:gd name="connsiteX42" fmla="*/ 1991 w 5664"/>
              <a:gd name="connsiteY42" fmla="*/ 10063 h 10630"/>
              <a:gd name="connsiteX43" fmla="*/ 1944 w 5664"/>
              <a:gd name="connsiteY43" fmla="*/ 9795 h 10630"/>
              <a:gd name="connsiteX44" fmla="*/ 1637 w 5664"/>
              <a:gd name="connsiteY44" fmla="*/ 9495 h 10630"/>
              <a:gd name="connsiteX45" fmla="*/ 1503 w 5664"/>
              <a:gd name="connsiteY45" fmla="*/ 9277 h 10630"/>
              <a:gd name="connsiteX46" fmla="*/ 1543 w 5664"/>
              <a:gd name="connsiteY46" fmla="*/ 9046 h 10630"/>
              <a:gd name="connsiteX47" fmla="*/ 1354 w 5664"/>
              <a:gd name="connsiteY47" fmla="*/ 8525 h 10630"/>
              <a:gd name="connsiteX48" fmla="*/ 1154 w 5664"/>
              <a:gd name="connsiteY48" fmla="*/ 7729 h 10630"/>
              <a:gd name="connsiteX49" fmla="*/ 1211 w 5664"/>
              <a:gd name="connsiteY49" fmla="*/ 7130 h 10630"/>
              <a:gd name="connsiteX50" fmla="*/ 933 w 5664"/>
              <a:gd name="connsiteY50" fmla="*/ 6562 h 10630"/>
              <a:gd name="connsiteX51" fmla="*/ 885 w 5664"/>
              <a:gd name="connsiteY51" fmla="*/ 6184 h 10630"/>
              <a:gd name="connsiteX52" fmla="*/ 857 w 5664"/>
              <a:gd name="connsiteY52" fmla="*/ 5877 h 10630"/>
              <a:gd name="connsiteX53" fmla="*/ 588 w 5664"/>
              <a:gd name="connsiteY53" fmla="*/ 5569 h 10630"/>
              <a:gd name="connsiteX54" fmla="*/ 526 w 5664"/>
              <a:gd name="connsiteY54" fmla="*/ 5238 h 10630"/>
              <a:gd name="connsiteX55" fmla="*/ 399 w 5664"/>
              <a:gd name="connsiteY55" fmla="*/ 4576 h 10630"/>
              <a:gd name="connsiteX56" fmla="*/ 337 w 5664"/>
              <a:gd name="connsiteY56" fmla="*/ 4102 h 10630"/>
              <a:gd name="connsiteX57" fmla="*/ 226 w 5664"/>
              <a:gd name="connsiteY57" fmla="*/ 3882 h 10630"/>
              <a:gd name="connsiteX58" fmla="*/ 226 w 5664"/>
              <a:gd name="connsiteY58" fmla="*/ 3440 h 10630"/>
              <a:gd name="connsiteX59" fmla="*/ 133 w 5664"/>
              <a:gd name="connsiteY59" fmla="*/ 3172 h 10630"/>
              <a:gd name="connsiteX60" fmla="*/ 133 w 5664"/>
              <a:gd name="connsiteY60" fmla="*/ 2810 h 10630"/>
              <a:gd name="connsiteX61" fmla="*/ 22 w 5664"/>
              <a:gd name="connsiteY61" fmla="*/ 2589 h 10630"/>
              <a:gd name="connsiteX62" fmla="*/ 22 w 5664"/>
              <a:gd name="connsiteY62" fmla="*/ 2227 h 10630"/>
              <a:gd name="connsiteX63" fmla="*/ 22 w 5664"/>
              <a:gd name="connsiteY63" fmla="*/ 2227 h 10630"/>
              <a:gd name="connsiteX64" fmla="*/ 29 w 5664"/>
              <a:gd name="connsiteY64" fmla="*/ 2198 h 10630"/>
              <a:gd name="connsiteX65" fmla="*/ 35 w 5664"/>
              <a:gd name="connsiteY65" fmla="*/ 2169 h 10630"/>
              <a:gd name="connsiteX66" fmla="*/ 39 w 5664"/>
              <a:gd name="connsiteY66" fmla="*/ 2133 h 10630"/>
              <a:gd name="connsiteX67" fmla="*/ 42 w 5664"/>
              <a:gd name="connsiteY67" fmla="*/ 2096 h 10630"/>
              <a:gd name="connsiteX68" fmla="*/ 43 w 5664"/>
              <a:gd name="connsiteY68" fmla="*/ 2078 h 10630"/>
              <a:gd name="connsiteX69" fmla="*/ 42 w 5664"/>
              <a:gd name="connsiteY69" fmla="*/ 2060 h 10630"/>
              <a:gd name="connsiteX70" fmla="*/ 39 w 5664"/>
              <a:gd name="connsiteY70" fmla="*/ 2044 h 10630"/>
              <a:gd name="connsiteX71" fmla="*/ 35 w 5664"/>
              <a:gd name="connsiteY71" fmla="*/ 2028 h 10630"/>
              <a:gd name="connsiteX72" fmla="*/ 29 w 5664"/>
              <a:gd name="connsiteY72" fmla="*/ 2016 h 10630"/>
              <a:gd name="connsiteX73" fmla="*/ 22 w 5664"/>
              <a:gd name="connsiteY73" fmla="*/ 2005 h 10630"/>
              <a:gd name="connsiteX74" fmla="*/ 22 w 5664"/>
              <a:gd name="connsiteY74" fmla="*/ 2005 h 10630"/>
              <a:gd name="connsiteX75" fmla="*/ 17 w 5664"/>
              <a:gd name="connsiteY75" fmla="*/ 2001 h 10630"/>
              <a:gd name="connsiteX76" fmla="*/ 14 w 5664"/>
              <a:gd name="connsiteY76" fmla="*/ 1995 h 10630"/>
              <a:gd name="connsiteX77" fmla="*/ 9 w 5664"/>
              <a:gd name="connsiteY77" fmla="*/ 1980 h 10630"/>
              <a:gd name="connsiteX78" fmla="*/ 4 w 5664"/>
              <a:gd name="connsiteY78" fmla="*/ 1963 h 10630"/>
              <a:gd name="connsiteX79" fmla="*/ 1 w 5664"/>
              <a:gd name="connsiteY79" fmla="*/ 1944 h 10630"/>
              <a:gd name="connsiteX80" fmla="*/ 0 w 5664"/>
              <a:gd name="connsiteY80" fmla="*/ 1923 h 10630"/>
              <a:gd name="connsiteX81" fmla="*/ 1 w 5664"/>
              <a:gd name="connsiteY81" fmla="*/ 1900 h 10630"/>
              <a:gd name="connsiteX82" fmla="*/ 4 w 5664"/>
              <a:gd name="connsiteY82" fmla="*/ 1853 h 10630"/>
              <a:gd name="connsiteX83" fmla="*/ 9 w 5664"/>
              <a:gd name="connsiteY83" fmla="*/ 1810 h 10630"/>
              <a:gd name="connsiteX84" fmla="*/ 14 w 5664"/>
              <a:gd name="connsiteY84" fmla="*/ 1773 h 10630"/>
              <a:gd name="connsiteX85" fmla="*/ 22 w 5664"/>
              <a:gd name="connsiteY85" fmla="*/ 1738 h 10630"/>
              <a:gd name="connsiteX86" fmla="*/ 0 w 5664"/>
              <a:gd name="connsiteY86" fmla="*/ 1595 h 10630"/>
              <a:gd name="connsiteX87" fmla="*/ 4604 w 5664"/>
              <a:gd name="connsiteY87" fmla="*/ 0 h 10630"/>
              <a:gd name="connsiteX0" fmla="*/ 0 w 5664"/>
              <a:gd name="connsiteY0" fmla="*/ 1395 h 10430"/>
              <a:gd name="connsiteX1" fmla="*/ 4722 w 5664"/>
              <a:gd name="connsiteY1" fmla="*/ 0 h 10430"/>
              <a:gd name="connsiteX2" fmla="*/ 5018 w 5664"/>
              <a:gd name="connsiteY2" fmla="*/ 155 h 10430"/>
              <a:gd name="connsiteX3" fmla="*/ 5112 w 5664"/>
              <a:gd name="connsiteY3" fmla="*/ 273 h 10430"/>
              <a:gd name="connsiteX4" fmla="*/ 5159 w 5664"/>
              <a:gd name="connsiteY4" fmla="*/ 414 h 10430"/>
              <a:gd name="connsiteX5" fmla="*/ 5243 w 5664"/>
              <a:gd name="connsiteY5" fmla="*/ 497 h 10430"/>
              <a:gd name="connsiteX6" fmla="*/ 5432 w 5664"/>
              <a:gd name="connsiteY6" fmla="*/ 758 h 10430"/>
              <a:gd name="connsiteX7" fmla="*/ 5523 w 5664"/>
              <a:gd name="connsiteY7" fmla="*/ 1033 h 10430"/>
              <a:gd name="connsiteX8" fmla="*/ 5585 w 5664"/>
              <a:gd name="connsiteY8" fmla="*/ 1112 h 10430"/>
              <a:gd name="connsiteX9" fmla="*/ 5606 w 5664"/>
              <a:gd name="connsiteY9" fmla="*/ 1195 h 10430"/>
              <a:gd name="connsiteX10" fmla="*/ 5664 w 5664"/>
              <a:gd name="connsiteY10" fmla="*/ 1333 h 10430"/>
              <a:gd name="connsiteX11" fmla="*/ 5664 w 5664"/>
              <a:gd name="connsiteY11" fmla="*/ 1632 h 10430"/>
              <a:gd name="connsiteX12" fmla="*/ 5664 w 5664"/>
              <a:gd name="connsiteY12" fmla="*/ 1821 h 10430"/>
              <a:gd name="connsiteX13" fmla="*/ 5491 w 5664"/>
              <a:gd name="connsiteY13" fmla="*/ 2223 h 10430"/>
              <a:gd name="connsiteX14" fmla="*/ 5585 w 5664"/>
              <a:gd name="connsiteY14" fmla="*/ 2719 h 10430"/>
              <a:gd name="connsiteX15" fmla="*/ 5523 w 5664"/>
              <a:gd name="connsiteY15" fmla="*/ 2878 h 10430"/>
              <a:gd name="connsiteX16" fmla="*/ 5539 w 5664"/>
              <a:gd name="connsiteY16" fmla="*/ 3083 h 10430"/>
              <a:gd name="connsiteX17" fmla="*/ 5443 w 5664"/>
              <a:gd name="connsiteY17" fmla="*/ 3666 h 10430"/>
              <a:gd name="connsiteX18" fmla="*/ 5318 w 5664"/>
              <a:gd name="connsiteY18" fmla="*/ 4612 h 10430"/>
              <a:gd name="connsiteX19" fmla="*/ 5096 w 5664"/>
              <a:gd name="connsiteY19" fmla="*/ 4912 h 10430"/>
              <a:gd name="connsiteX20" fmla="*/ 4923 w 5664"/>
              <a:gd name="connsiteY20" fmla="*/ 5447 h 10430"/>
              <a:gd name="connsiteX21" fmla="*/ 4779 w 5664"/>
              <a:gd name="connsiteY21" fmla="*/ 5747 h 10430"/>
              <a:gd name="connsiteX22" fmla="*/ 4685 w 5664"/>
              <a:gd name="connsiteY22" fmla="*/ 6079 h 10430"/>
              <a:gd name="connsiteX23" fmla="*/ 4669 w 5664"/>
              <a:gd name="connsiteY23" fmla="*/ 6441 h 10430"/>
              <a:gd name="connsiteX24" fmla="*/ 4479 w 5664"/>
              <a:gd name="connsiteY24" fmla="*/ 6773 h 10430"/>
              <a:gd name="connsiteX25" fmla="*/ 4495 w 5664"/>
              <a:gd name="connsiteY25" fmla="*/ 6883 h 10430"/>
              <a:gd name="connsiteX26" fmla="*/ 4385 w 5664"/>
              <a:gd name="connsiteY26" fmla="*/ 7056 h 10430"/>
              <a:gd name="connsiteX27" fmla="*/ 4290 w 5664"/>
              <a:gd name="connsiteY27" fmla="*/ 7403 h 10430"/>
              <a:gd name="connsiteX28" fmla="*/ 4290 w 5664"/>
              <a:gd name="connsiteY28" fmla="*/ 7672 h 10430"/>
              <a:gd name="connsiteX29" fmla="*/ 4322 w 5664"/>
              <a:gd name="connsiteY29" fmla="*/ 8018 h 10430"/>
              <a:gd name="connsiteX30" fmla="*/ 4164 w 5664"/>
              <a:gd name="connsiteY30" fmla="*/ 8223 h 10430"/>
              <a:gd name="connsiteX31" fmla="*/ 4053 w 5664"/>
              <a:gd name="connsiteY31" fmla="*/ 8555 h 10430"/>
              <a:gd name="connsiteX32" fmla="*/ 3801 w 5664"/>
              <a:gd name="connsiteY32" fmla="*/ 8837 h 10430"/>
              <a:gd name="connsiteX33" fmla="*/ 3739 w 5664"/>
              <a:gd name="connsiteY33" fmla="*/ 9122 h 10430"/>
              <a:gd name="connsiteX34" fmla="*/ 3599 w 5664"/>
              <a:gd name="connsiteY34" fmla="*/ 9406 h 10430"/>
              <a:gd name="connsiteX35" fmla="*/ 3536 w 5664"/>
              <a:gd name="connsiteY35" fmla="*/ 9626 h 10430"/>
              <a:gd name="connsiteX36" fmla="*/ 3505 w 5664"/>
              <a:gd name="connsiteY36" fmla="*/ 10004 h 10430"/>
              <a:gd name="connsiteX37" fmla="*/ 3276 w 5664"/>
              <a:gd name="connsiteY37" fmla="*/ 10178 h 10430"/>
              <a:gd name="connsiteX38" fmla="*/ 3048 w 5664"/>
              <a:gd name="connsiteY38" fmla="*/ 10336 h 10430"/>
              <a:gd name="connsiteX39" fmla="*/ 2812 w 5664"/>
              <a:gd name="connsiteY39" fmla="*/ 10430 h 10430"/>
              <a:gd name="connsiteX40" fmla="*/ 2464 w 5664"/>
              <a:gd name="connsiteY40" fmla="*/ 10430 h 10430"/>
              <a:gd name="connsiteX41" fmla="*/ 2150 w 5664"/>
              <a:gd name="connsiteY41" fmla="*/ 10147 h 10430"/>
              <a:gd name="connsiteX42" fmla="*/ 1991 w 5664"/>
              <a:gd name="connsiteY42" fmla="*/ 9863 h 10430"/>
              <a:gd name="connsiteX43" fmla="*/ 1944 w 5664"/>
              <a:gd name="connsiteY43" fmla="*/ 9595 h 10430"/>
              <a:gd name="connsiteX44" fmla="*/ 1637 w 5664"/>
              <a:gd name="connsiteY44" fmla="*/ 9295 h 10430"/>
              <a:gd name="connsiteX45" fmla="*/ 1503 w 5664"/>
              <a:gd name="connsiteY45" fmla="*/ 9077 h 10430"/>
              <a:gd name="connsiteX46" fmla="*/ 1543 w 5664"/>
              <a:gd name="connsiteY46" fmla="*/ 8846 h 10430"/>
              <a:gd name="connsiteX47" fmla="*/ 1354 w 5664"/>
              <a:gd name="connsiteY47" fmla="*/ 8325 h 10430"/>
              <a:gd name="connsiteX48" fmla="*/ 1154 w 5664"/>
              <a:gd name="connsiteY48" fmla="*/ 7529 h 10430"/>
              <a:gd name="connsiteX49" fmla="*/ 1211 w 5664"/>
              <a:gd name="connsiteY49" fmla="*/ 6930 h 10430"/>
              <a:gd name="connsiteX50" fmla="*/ 933 w 5664"/>
              <a:gd name="connsiteY50" fmla="*/ 6362 h 10430"/>
              <a:gd name="connsiteX51" fmla="*/ 885 w 5664"/>
              <a:gd name="connsiteY51" fmla="*/ 5984 h 10430"/>
              <a:gd name="connsiteX52" fmla="*/ 857 w 5664"/>
              <a:gd name="connsiteY52" fmla="*/ 5677 h 10430"/>
              <a:gd name="connsiteX53" fmla="*/ 588 w 5664"/>
              <a:gd name="connsiteY53" fmla="*/ 5369 h 10430"/>
              <a:gd name="connsiteX54" fmla="*/ 526 w 5664"/>
              <a:gd name="connsiteY54" fmla="*/ 5038 h 10430"/>
              <a:gd name="connsiteX55" fmla="*/ 399 w 5664"/>
              <a:gd name="connsiteY55" fmla="*/ 4376 h 10430"/>
              <a:gd name="connsiteX56" fmla="*/ 337 w 5664"/>
              <a:gd name="connsiteY56" fmla="*/ 3902 h 10430"/>
              <a:gd name="connsiteX57" fmla="*/ 226 w 5664"/>
              <a:gd name="connsiteY57" fmla="*/ 3682 h 10430"/>
              <a:gd name="connsiteX58" fmla="*/ 226 w 5664"/>
              <a:gd name="connsiteY58" fmla="*/ 3240 h 10430"/>
              <a:gd name="connsiteX59" fmla="*/ 133 w 5664"/>
              <a:gd name="connsiteY59" fmla="*/ 2972 h 10430"/>
              <a:gd name="connsiteX60" fmla="*/ 133 w 5664"/>
              <a:gd name="connsiteY60" fmla="*/ 2610 h 10430"/>
              <a:gd name="connsiteX61" fmla="*/ 22 w 5664"/>
              <a:gd name="connsiteY61" fmla="*/ 2389 h 10430"/>
              <a:gd name="connsiteX62" fmla="*/ 22 w 5664"/>
              <a:gd name="connsiteY62" fmla="*/ 2027 h 10430"/>
              <a:gd name="connsiteX63" fmla="*/ 22 w 5664"/>
              <a:gd name="connsiteY63" fmla="*/ 2027 h 10430"/>
              <a:gd name="connsiteX64" fmla="*/ 29 w 5664"/>
              <a:gd name="connsiteY64" fmla="*/ 1998 h 10430"/>
              <a:gd name="connsiteX65" fmla="*/ 35 w 5664"/>
              <a:gd name="connsiteY65" fmla="*/ 1969 h 10430"/>
              <a:gd name="connsiteX66" fmla="*/ 39 w 5664"/>
              <a:gd name="connsiteY66" fmla="*/ 1933 h 10430"/>
              <a:gd name="connsiteX67" fmla="*/ 42 w 5664"/>
              <a:gd name="connsiteY67" fmla="*/ 1896 h 10430"/>
              <a:gd name="connsiteX68" fmla="*/ 43 w 5664"/>
              <a:gd name="connsiteY68" fmla="*/ 1878 h 10430"/>
              <a:gd name="connsiteX69" fmla="*/ 42 w 5664"/>
              <a:gd name="connsiteY69" fmla="*/ 1860 h 10430"/>
              <a:gd name="connsiteX70" fmla="*/ 39 w 5664"/>
              <a:gd name="connsiteY70" fmla="*/ 1844 h 10430"/>
              <a:gd name="connsiteX71" fmla="*/ 35 w 5664"/>
              <a:gd name="connsiteY71" fmla="*/ 1828 h 10430"/>
              <a:gd name="connsiteX72" fmla="*/ 29 w 5664"/>
              <a:gd name="connsiteY72" fmla="*/ 1816 h 10430"/>
              <a:gd name="connsiteX73" fmla="*/ 22 w 5664"/>
              <a:gd name="connsiteY73" fmla="*/ 1805 h 10430"/>
              <a:gd name="connsiteX74" fmla="*/ 22 w 5664"/>
              <a:gd name="connsiteY74" fmla="*/ 1805 h 10430"/>
              <a:gd name="connsiteX75" fmla="*/ 17 w 5664"/>
              <a:gd name="connsiteY75" fmla="*/ 1801 h 10430"/>
              <a:gd name="connsiteX76" fmla="*/ 14 w 5664"/>
              <a:gd name="connsiteY76" fmla="*/ 1795 h 10430"/>
              <a:gd name="connsiteX77" fmla="*/ 9 w 5664"/>
              <a:gd name="connsiteY77" fmla="*/ 1780 h 10430"/>
              <a:gd name="connsiteX78" fmla="*/ 4 w 5664"/>
              <a:gd name="connsiteY78" fmla="*/ 1763 h 10430"/>
              <a:gd name="connsiteX79" fmla="*/ 1 w 5664"/>
              <a:gd name="connsiteY79" fmla="*/ 1744 h 10430"/>
              <a:gd name="connsiteX80" fmla="*/ 0 w 5664"/>
              <a:gd name="connsiteY80" fmla="*/ 1723 h 10430"/>
              <a:gd name="connsiteX81" fmla="*/ 1 w 5664"/>
              <a:gd name="connsiteY81" fmla="*/ 1700 h 10430"/>
              <a:gd name="connsiteX82" fmla="*/ 4 w 5664"/>
              <a:gd name="connsiteY82" fmla="*/ 1653 h 10430"/>
              <a:gd name="connsiteX83" fmla="*/ 9 w 5664"/>
              <a:gd name="connsiteY83" fmla="*/ 1610 h 10430"/>
              <a:gd name="connsiteX84" fmla="*/ 14 w 5664"/>
              <a:gd name="connsiteY84" fmla="*/ 1573 h 10430"/>
              <a:gd name="connsiteX85" fmla="*/ 22 w 5664"/>
              <a:gd name="connsiteY85" fmla="*/ 1538 h 10430"/>
              <a:gd name="connsiteX86" fmla="*/ 0 w 5664"/>
              <a:gd name="connsiteY86" fmla="*/ 1395 h 10430"/>
              <a:gd name="connsiteX0" fmla="*/ 0 w 5664"/>
              <a:gd name="connsiteY0" fmla="*/ 1240 h 10275"/>
              <a:gd name="connsiteX1" fmla="*/ 5018 w 5664"/>
              <a:gd name="connsiteY1" fmla="*/ 0 h 10275"/>
              <a:gd name="connsiteX2" fmla="*/ 5112 w 5664"/>
              <a:gd name="connsiteY2" fmla="*/ 118 h 10275"/>
              <a:gd name="connsiteX3" fmla="*/ 5159 w 5664"/>
              <a:gd name="connsiteY3" fmla="*/ 259 h 10275"/>
              <a:gd name="connsiteX4" fmla="*/ 5243 w 5664"/>
              <a:gd name="connsiteY4" fmla="*/ 342 h 10275"/>
              <a:gd name="connsiteX5" fmla="*/ 5432 w 5664"/>
              <a:gd name="connsiteY5" fmla="*/ 603 h 10275"/>
              <a:gd name="connsiteX6" fmla="*/ 5523 w 5664"/>
              <a:gd name="connsiteY6" fmla="*/ 878 h 10275"/>
              <a:gd name="connsiteX7" fmla="*/ 5585 w 5664"/>
              <a:gd name="connsiteY7" fmla="*/ 957 h 10275"/>
              <a:gd name="connsiteX8" fmla="*/ 5606 w 5664"/>
              <a:gd name="connsiteY8" fmla="*/ 1040 h 10275"/>
              <a:gd name="connsiteX9" fmla="*/ 5664 w 5664"/>
              <a:gd name="connsiteY9" fmla="*/ 1178 h 10275"/>
              <a:gd name="connsiteX10" fmla="*/ 5664 w 5664"/>
              <a:gd name="connsiteY10" fmla="*/ 1477 h 10275"/>
              <a:gd name="connsiteX11" fmla="*/ 5664 w 5664"/>
              <a:gd name="connsiteY11" fmla="*/ 1666 h 10275"/>
              <a:gd name="connsiteX12" fmla="*/ 5491 w 5664"/>
              <a:gd name="connsiteY12" fmla="*/ 2068 h 10275"/>
              <a:gd name="connsiteX13" fmla="*/ 5585 w 5664"/>
              <a:gd name="connsiteY13" fmla="*/ 2564 h 10275"/>
              <a:gd name="connsiteX14" fmla="*/ 5523 w 5664"/>
              <a:gd name="connsiteY14" fmla="*/ 2723 h 10275"/>
              <a:gd name="connsiteX15" fmla="*/ 5539 w 5664"/>
              <a:gd name="connsiteY15" fmla="*/ 2928 h 10275"/>
              <a:gd name="connsiteX16" fmla="*/ 5443 w 5664"/>
              <a:gd name="connsiteY16" fmla="*/ 3511 h 10275"/>
              <a:gd name="connsiteX17" fmla="*/ 5318 w 5664"/>
              <a:gd name="connsiteY17" fmla="*/ 4457 h 10275"/>
              <a:gd name="connsiteX18" fmla="*/ 5096 w 5664"/>
              <a:gd name="connsiteY18" fmla="*/ 4757 h 10275"/>
              <a:gd name="connsiteX19" fmla="*/ 4923 w 5664"/>
              <a:gd name="connsiteY19" fmla="*/ 5292 h 10275"/>
              <a:gd name="connsiteX20" fmla="*/ 4779 w 5664"/>
              <a:gd name="connsiteY20" fmla="*/ 5592 h 10275"/>
              <a:gd name="connsiteX21" fmla="*/ 4685 w 5664"/>
              <a:gd name="connsiteY21" fmla="*/ 5924 h 10275"/>
              <a:gd name="connsiteX22" fmla="*/ 4669 w 5664"/>
              <a:gd name="connsiteY22" fmla="*/ 6286 h 10275"/>
              <a:gd name="connsiteX23" fmla="*/ 4479 w 5664"/>
              <a:gd name="connsiteY23" fmla="*/ 6618 h 10275"/>
              <a:gd name="connsiteX24" fmla="*/ 4495 w 5664"/>
              <a:gd name="connsiteY24" fmla="*/ 6728 h 10275"/>
              <a:gd name="connsiteX25" fmla="*/ 4385 w 5664"/>
              <a:gd name="connsiteY25" fmla="*/ 6901 h 10275"/>
              <a:gd name="connsiteX26" fmla="*/ 4290 w 5664"/>
              <a:gd name="connsiteY26" fmla="*/ 7248 h 10275"/>
              <a:gd name="connsiteX27" fmla="*/ 4290 w 5664"/>
              <a:gd name="connsiteY27" fmla="*/ 7517 h 10275"/>
              <a:gd name="connsiteX28" fmla="*/ 4322 w 5664"/>
              <a:gd name="connsiteY28" fmla="*/ 7863 h 10275"/>
              <a:gd name="connsiteX29" fmla="*/ 4164 w 5664"/>
              <a:gd name="connsiteY29" fmla="*/ 8068 h 10275"/>
              <a:gd name="connsiteX30" fmla="*/ 4053 w 5664"/>
              <a:gd name="connsiteY30" fmla="*/ 8400 h 10275"/>
              <a:gd name="connsiteX31" fmla="*/ 3801 w 5664"/>
              <a:gd name="connsiteY31" fmla="*/ 8682 h 10275"/>
              <a:gd name="connsiteX32" fmla="*/ 3739 w 5664"/>
              <a:gd name="connsiteY32" fmla="*/ 8967 h 10275"/>
              <a:gd name="connsiteX33" fmla="*/ 3599 w 5664"/>
              <a:gd name="connsiteY33" fmla="*/ 9251 h 10275"/>
              <a:gd name="connsiteX34" fmla="*/ 3536 w 5664"/>
              <a:gd name="connsiteY34" fmla="*/ 9471 h 10275"/>
              <a:gd name="connsiteX35" fmla="*/ 3505 w 5664"/>
              <a:gd name="connsiteY35" fmla="*/ 9849 h 10275"/>
              <a:gd name="connsiteX36" fmla="*/ 3276 w 5664"/>
              <a:gd name="connsiteY36" fmla="*/ 10023 h 10275"/>
              <a:gd name="connsiteX37" fmla="*/ 3048 w 5664"/>
              <a:gd name="connsiteY37" fmla="*/ 10181 h 10275"/>
              <a:gd name="connsiteX38" fmla="*/ 2812 w 5664"/>
              <a:gd name="connsiteY38" fmla="*/ 10275 h 10275"/>
              <a:gd name="connsiteX39" fmla="*/ 2464 w 5664"/>
              <a:gd name="connsiteY39" fmla="*/ 10275 h 10275"/>
              <a:gd name="connsiteX40" fmla="*/ 2150 w 5664"/>
              <a:gd name="connsiteY40" fmla="*/ 9992 h 10275"/>
              <a:gd name="connsiteX41" fmla="*/ 1991 w 5664"/>
              <a:gd name="connsiteY41" fmla="*/ 9708 h 10275"/>
              <a:gd name="connsiteX42" fmla="*/ 1944 w 5664"/>
              <a:gd name="connsiteY42" fmla="*/ 9440 h 10275"/>
              <a:gd name="connsiteX43" fmla="*/ 1637 w 5664"/>
              <a:gd name="connsiteY43" fmla="*/ 9140 h 10275"/>
              <a:gd name="connsiteX44" fmla="*/ 1503 w 5664"/>
              <a:gd name="connsiteY44" fmla="*/ 8922 h 10275"/>
              <a:gd name="connsiteX45" fmla="*/ 1543 w 5664"/>
              <a:gd name="connsiteY45" fmla="*/ 8691 h 10275"/>
              <a:gd name="connsiteX46" fmla="*/ 1354 w 5664"/>
              <a:gd name="connsiteY46" fmla="*/ 8170 h 10275"/>
              <a:gd name="connsiteX47" fmla="*/ 1154 w 5664"/>
              <a:gd name="connsiteY47" fmla="*/ 7374 h 10275"/>
              <a:gd name="connsiteX48" fmla="*/ 1211 w 5664"/>
              <a:gd name="connsiteY48" fmla="*/ 6775 h 10275"/>
              <a:gd name="connsiteX49" fmla="*/ 933 w 5664"/>
              <a:gd name="connsiteY49" fmla="*/ 6207 h 10275"/>
              <a:gd name="connsiteX50" fmla="*/ 885 w 5664"/>
              <a:gd name="connsiteY50" fmla="*/ 5829 h 10275"/>
              <a:gd name="connsiteX51" fmla="*/ 857 w 5664"/>
              <a:gd name="connsiteY51" fmla="*/ 5522 h 10275"/>
              <a:gd name="connsiteX52" fmla="*/ 588 w 5664"/>
              <a:gd name="connsiteY52" fmla="*/ 5214 h 10275"/>
              <a:gd name="connsiteX53" fmla="*/ 526 w 5664"/>
              <a:gd name="connsiteY53" fmla="*/ 4883 h 10275"/>
              <a:gd name="connsiteX54" fmla="*/ 399 w 5664"/>
              <a:gd name="connsiteY54" fmla="*/ 4221 h 10275"/>
              <a:gd name="connsiteX55" fmla="*/ 337 w 5664"/>
              <a:gd name="connsiteY55" fmla="*/ 3747 h 10275"/>
              <a:gd name="connsiteX56" fmla="*/ 226 w 5664"/>
              <a:gd name="connsiteY56" fmla="*/ 3527 h 10275"/>
              <a:gd name="connsiteX57" fmla="*/ 226 w 5664"/>
              <a:gd name="connsiteY57" fmla="*/ 3085 h 10275"/>
              <a:gd name="connsiteX58" fmla="*/ 133 w 5664"/>
              <a:gd name="connsiteY58" fmla="*/ 2817 h 10275"/>
              <a:gd name="connsiteX59" fmla="*/ 133 w 5664"/>
              <a:gd name="connsiteY59" fmla="*/ 2455 h 10275"/>
              <a:gd name="connsiteX60" fmla="*/ 22 w 5664"/>
              <a:gd name="connsiteY60" fmla="*/ 2234 h 10275"/>
              <a:gd name="connsiteX61" fmla="*/ 22 w 5664"/>
              <a:gd name="connsiteY61" fmla="*/ 1872 h 10275"/>
              <a:gd name="connsiteX62" fmla="*/ 22 w 5664"/>
              <a:gd name="connsiteY62" fmla="*/ 1872 h 10275"/>
              <a:gd name="connsiteX63" fmla="*/ 29 w 5664"/>
              <a:gd name="connsiteY63" fmla="*/ 1843 h 10275"/>
              <a:gd name="connsiteX64" fmla="*/ 35 w 5664"/>
              <a:gd name="connsiteY64" fmla="*/ 1814 h 10275"/>
              <a:gd name="connsiteX65" fmla="*/ 39 w 5664"/>
              <a:gd name="connsiteY65" fmla="*/ 1778 h 10275"/>
              <a:gd name="connsiteX66" fmla="*/ 42 w 5664"/>
              <a:gd name="connsiteY66" fmla="*/ 1741 h 10275"/>
              <a:gd name="connsiteX67" fmla="*/ 43 w 5664"/>
              <a:gd name="connsiteY67" fmla="*/ 1723 h 10275"/>
              <a:gd name="connsiteX68" fmla="*/ 42 w 5664"/>
              <a:gd name="connsiteY68" fmla="*/ 1705 h 10275"/>
              <a:gd name="connsiteX69" fmla="*/ 39 w 5664"/>
              <a:gd name="connsiteY69" fmla="*/ 1689 h 10275"/>
              <a:gd name="connsiteX70" fmla="*/ 35 w 5664"/>
              <a:gd name="connsiteY70" fmla="*/ 1673 h 10275"/>
              <a:gd name="connsiteX71" fmla="*/ 29 w 5664"/>
              <a:gd name="connsiteY71" fmla="*/ 1661 h 10275"/>
              <a:gd name="connsiteX72" fmla="*/ 22 w 5664"/>
              <a:gd name="connsiteY72" fmla="*/ 1650 h 10275"/>
              <a:gd name="connsiteX73" fmla="*/ 22 w 5664"/>
              <a:gd name="connsiteY73" fmla="*/ 1650 h 10275"/>
              <a:gd name="connsiteX74" fmla="*/ 17 w 5664"/>
              <a:gd name="connsiteY74" fmla="*/ 1646 h 10275"/>
              <a:gd name="connsiteX75" fmla="*/ 14 w 5664"/>
              <a:gd name="connsiteY75" fmla="*/ 1640 h 10275"/>
              <a:gd name="connsiteX76" fmla="*/ 9 w 5664"/>
              <a:gd name="connsiteY76" fmla="*/ 1625 h 10275"/>
              <a:gd name="connsiteX77" fmla="*/ 4 w 5664"/>
              <a:gd name="connsiteY77" fmla="*/ 1608 h 10275"/>
              <a:gd name="connsiteX78" fmla="*/ 1 w 5664"/>
              <a:gd name="connsiteY78" fmla="*/ 1589 h 10275"/>
              <a:gd name="connsiteX79" fmla="*/ 0 w 5664"/>
              <a:gd name="connsiteY79" fmla="*/ 1568 h 10275"/>
              <a:gd name="connsiteX80" fmla="*/ 1 w 5664"/>
              <a:gd name="connsiteY80" fmla="*/ 1545 h 10275"/>
              <a:gd name="connsiteX81" fmla="*/ 4 w 5664"/>
              <a:gd name="connsiteY81" fmla="*/ 1498 h 10275"/>
              <a:gd name="connsiteX82" fmla="*/ 9 w 5664"/>
              <a:gd name="connsiteY82" fmla="*/ 1455 h 10275"/>
              <a:gd name="connsiteX83" fmla="*/ 14 w 5664"/>
              <a:gd name="connsiteY83" fmla="*/ 1418 h 10275"/>
              <a:gd name="connsiteX84" fmla="*/ 22 w 5664"/>
              <a:gd name="connsiteY84" fmla="*/ 1383 h 10275"/>
              <a:gd name="connsiteX85" fmla="*/ 0 w 5664"/>
              <a:gd name="connsiteY85" fmla="*/ 1240 h 10275"/>
              <a:gd name="connsiteX0" fmla="*/ 0 w 5664"/>
              <a:gd name="connsiteY0" fmla="*/ 1122 h 10157"/>
              <a:gd name="connsiteX1" fmla="*/ 5112 w 5664"/>
              <a:gd name="connsiteY1" fmla="*/ 0 h 10157"/>
              <a:gd name="connsiteX2" fmla="*/ 5159 w 5664"/>
              <a:gd name="connsiteY2" fmla="*/ 141 h 10157"/>
              <a:gd name="connsiteX3" fmla="*/ 5243 w 5664"/>
              <a:gd name="connsiteY3" fmla="*/ 224 h 10157"/>
              <a:gd name="connsiteX4" fmla="*/ 5432 w 5664"/>
              <a:gd name="connsiteY4" fmla="*/ 485 h 10157"/>
              <a:gd name="connsiteX5" fmla="*/ 5523 w 5664"/>
              <a:gd name="connsiteY5" fmla="*/ 760 h 10157"/>
              <a:gd name="connsiteX6" fmla="*/ 5585 w 5664"/>
              <a:gd name="connsiteY6" fmla="*/ 839 h 10157"/>
              <a:gd name="connsiteX7" fmla="*/ 5606 w 5664"/>
              <a:gd name="connsiteY7" fmla="*/ 922 h 10157"/>
              <a:gd name="connsiteX8" fmla="*/ 5664 w 5664"/>
              <a:gd name="connsiteY8" fmla="*/ 1060 h 10157"/>
              <a:gd name="connsiteX9" fmla="*/ 5664 w 5664"/>
              <a:gd name="connsiteY9" fmla="*/ 1359 h 10157"/>
              <a:gd name="connsiteX10" fmla="*/ 5664 w 5664"/>
              <a:gd name="connsiteY10" fmla="*/ 1548 h 10157"/>
              <a:gd name="connsiteX11" fmla="*/ 5491 w 5664"/>
              <a:gd name="connsiteY11" fmla="*/ 1950 h 10157"/>
              <a:gd name="connsiteX12" fmla="*/ 5585 w 5664"/>
              <a:gd name="connsiteY12" fmla="*/ 2446 h 10157"/>
              <a:gd name="connsiteX13" fmla="*/ 5523 w 5664"/>
              <a:gd name="connsiteY13" fmla="*/ 2605 h 10157"/>
              <a:gd name="connsiteX14" fmla="*/ 5539 w 5664"/>
              <a:gd name="connsiteY14" fmla="*/ 2810 h 10157"/>
              <a:gd name="connsiteX15" fmla="*/ 5443 w 5664"/>
              <a:gd name="connsiteY15" fmla="*/ 3393 h 10157"/>
              <a:gd name="connsiteX16" fmla="*/ 5318 w 5664"/>
              <a:gd name="connsiteY16" fmla="*/ 4339 h 10157"/>
              <a:gd name="connsiteX17" fmla="*/ 5096 w 5664"/>
              <a:gd name="connsiteY17" fmla="*/ 4639 h 10157"/>
              <a:gd name="connsiteX18" fmla="*/ 4923 w 5664"/>
              <a:gd name="connsiteY18" fmla="*/ 5174 h 10157"/>
              <a:gd name="connsiteX19" fmla="*/ 4779 w 5664"/>
              <a:gd name="connsiteY19" fmla="*/ 5474 h 10157"/>
              <a:gd name="connsiteX20" fmla="*/ 4685 w 5664"/>
              <a:gd name="connsiteY20" fmla="*/ 5806 h 10157"/>
              <a:gd name="connsiteX21" fmla="*/ 4669 w 5664"/>
              <a:gd name="connsiteY21" fmla="*/ 6168 h 10157"/>
              <a:gd name="connsiteX22" fmla="*/ 4479 w 5664"/>
              <a:gd name="connsiteY22" fmla="*/ 6500 h 10157"/>
              <a:gd name="connsiteX23" fmla="*/ 4495 w 5664"/>
              <a:gd name="connsiteY23" fmla="*/ 6610 h 10157"/>
              <a:gd name="connsiteX24" fmla="*/ 4385 w 5664"/>
              <a:gd name="connsiteY24" fmla="*/ 6783 h 10157"/>
              <a:gd name="connsiteX25" fmla="*/ 4290 w 5664"/>
              <a:gd name="connsiteY25" fmla="*/ 7130 h 10157"/>
              <a:gd name="connsiteX26" fmla="*/ 4290 w 5664"/>
              <a:gd name="connsiteY26" fmla="*/ 7399 h 10157"/>
              <a:gd name="connsiteX27" fmla="*/ 4322 w 5664"/>
              <a:gd name="connsiteY27" fmla="*/ 7745 h 10157"/>
              <a:gd name="connsiteX28" fmla="*/ 4164 w 5664"/>
              <a:gd name="connsiteY28" fmla="*/ 7950 h 10157"/>
              <a:gd name="connsiteX29" fmla="*/ 4053 w 5664"/>
              <a:gd name="connsiteY29" fmla="*/ 8282 h 10157"/>
              <a:gd name="connsiteX30" fmla="*/ 3801 w 5664"/>
              <a:gd name="connsiteY30" fmla="*/ 8564 h 10157"/>
              <a:gd name="connsiteX31" fmla="*/ 3739 w 5664"/>
              <a:gd name="connsiteY31" fmla="*/ 8849 h 10157"/>
              <a:gd name="connsiteX32" fmla="*/ 3599 w 5664"/>
              <a:gd name="connsiteY32" fmla="*/ 9133 h 10157"/>
              <a:gd name="connsiteX33" fmla="*/ 3536 w 5664"/>
              <a:gd name="connsiteY33" fmla="*/ 9353 h 10157"/>
              <a:gd name="connsiteX34" fmla="*/ 3505 w 5664"/>
              <a:gd name="connsiteY34" fmla="*/ 9731 h 10157"/>
              <a:gd name="connsiteX35" fmla="*/ 3276 w 5664"/>
              <a:gd name="connsiteY35" fmla="*/ 9905 h 10157"/>
              <a:gd name="connsiteX36" fmla="*/ 3048 w 5664"/>
              <a:gd name="connsiteY36" fmla="*/ 10063 h 10157"/>
              <a:gd name="connsiteX37" fmla="*/ 2812 w 5664"/>
              <a:gd name="connsiteY37" fmla="*/ 10157 h 10157"/>
              <a:gd name="connsiteX38" fmla="*/ 2464 w 5664"/>
              <a:gd name="connsiteY38" fmla="*/ 10157 h 10157"/>
              <a:gd name="connsiteX39" fmla="*/ 2150 w 5664"/>
              <a:gd name="connsiteY39" fmla="*/ 9874 h 10157"/>
              <a:gd name="connsiteX40" fmla="*/ 1991 w 5664"/>
              <a:gd name="connsiteY40" fmla="*/ 9590 h 10157"/>
              <a:gd name="connsiteX41" fmla="*/ 1944 w 5664"/>
              <a:gd name="connsiteY41" fmla="*/ 9322 h 10157"/>
              <a:gd name="connsiteX42" fmla="*/ 1637 w 5664"/>
              <a:gd name="connsiteY42" fmla="*/ 9022 h 10157"/>
              <a:gd name="connsiteX43" fmla="*/ 1503 w 5664"/>
              <a:gd name="connsiteY43" fmla="*/ 8804 h 10157"/>
              <a:gd name="connsiteX44" fmla="*/ 1543 w 5664"/>
              <a:gd name="connsiteY44" fmla="*/ 8573 h 10157"/>
              <a:gd name="connsiteX45" fmla="*/ 1354 w 5664"/>
              <a:gd name="connsiteY45" fmla="*/ 8052 h 10157"/>
              <a:gd name="connsiteX46" fmla="*/ 1154 w 5664"/>
              <a:gd name="connsiteY46" fmla="*/ 7256 h 10157"/>
              <a:gd name="connsiteX47" fmla="*/ 1211 w 5664"/>
              <a:gd name="connsiteY47" fmla="*/ 6657 h 10157"/>
              <a:gd name="connsiteX48" fmla="*/ 933 w 5664"/>
              <a:gd name="connsiteY48" fmla="*/ 6089 h 10157"/>
              <a:gd name="connsiteX49" fmla="*/ 885 w 5664"/>
              <a:gd name="connsiteY49" fmla="*/ 5711 h 10157"/>
              <a:gd name="connsiteX50" fmla="*/ 857 w 5664"/>
              <a:gd name="connsiteY50" fmla="*/ 5404 h 10157"/>
              <a:gd name="connsiteX51" fmla="*/ 588 w 5664"/>
              <a:gd name="connsiteY51" fmla="*/ 5096 h 10157"/>
              <a:gd name="connsiteX52" fmla="*/ 526 w 5664"/>
              <a:gd name="connsiteY52" fmla="*/ 4765 h 10157"/>
              <a:gd name="connsiteX53" fmla="*/ 399 w 5664"/>
              <a:gd name="connsiteY53" fmla="*/ 4103 h 10157"/>
              <a:gd name="connsiteX54" fmla="*/ 337 w 5664"/>
              <a:gd name="connsiteY54" fmla="*/ 3629 h 10157"/>
              <a:gd name="connsiteX55" fmla="*/ 226 w 5664"/>
              <a:gd name="connsiteY55" fmla="*/ 3409 h 10157"/>
              <a:gd name="connsiteX56" fmla="*/ 226 w 5664"/>
              <a:gd name="connsiteY56" fmla="*/ 2967 h 10157"/>
              <a:gd name="connsiteX57" fmla="*/ 133 w 5664"/>
              <a:gd name="connsiteY57" fmla="*/ 2699 h 10157"/>
              <a:gd name="connsiteX58" fmla="*/ 133 w 5664"/>
              <a:gd name="connsiteY58" fmla="*/ 2337 h 10157"/>
              <a:gd name="connsiteX59" fmla="*/ 22 w 5664"/>
              <a:gd name="connsiteY59" fmla="*/ 2116 h 10157"/>
              <a:gd name="connsiteX60" fmla="*/ 22 w 5664"/>
              <a:gd name="connsiteY60" fmla="*/ 1754 h 10157"/>
              <a:gd name="connsiteX61" fmla="*/ 22 w 5664"/>
              <a:gd name="connsiteY61" fmla="*/ 1754 h 10157"/>
              <a:gd name="connsiteX62" fmla="*/ 29 w 5664"/>
              <a:gd name="connsiteY62" fmla="*/ 1725 h 10157"/>
              <a:gd name="connsiteX63" fmla="*/ 35 w 5664"/>
              <a:gd name="connsiteY63" fmla="*/ 1696 h 10157"/>
              <a:gd name="connsiteX64" fmla="*/ 39 w 5664"/>
              <a:gd name="connsiteY64" fmla="*/ 1660 h 10157"/>
              <a:gd name="connsiteX65" fmla="*/ 42 w 5664"/>
              <a:gd name="connsiteY65" fmla="*/ 1623 h 10157"/>
              <a:gd name="connsiteX66" fmla="*/ 43 w 5664"/>
              <a:gd name="connsiteY66" fmla="*/ 1605 h 10157"/>
              <a:gd name="connsiteX67" fmla="*/ 42 w 5664"/>
              <a:gd name="connsiteY67" fmla="*/ 1587 h 10157"/>
              <a:gd name="connsiteX68" fmla="*/ 39 w 5664"/>
              <a:gd name="connsiteY68" fmla="*/ 1571 h 10157"/>
              <a:gd name="connsiteX69" fmla="*/ 35 w 5664"/>
              <a:gd name="connsiteY69" fmla="*/ 1555 h 10157"/>
              <a:gd name="connsiteX70" fmla="*/ 29 w 5664"/>
              <a:gd name="connsiteY70" fmla="*/ 1543 h 10157"/>
              <a:gd name="connsiteX71" fmla="*/ 22 w 5664"/>
              <a:gd name="connsiteY71" fmla="*/ 1532 h 10157"/>
              <a:gd name="connsiteX72" fmla="*/ 22 w 5664"/>
              <a:gd name="connsiteY72" fmla="*/ 1532 h 10157"/>
              <a:gd name="connsiteX73" fmla="*/ 17 w 5664"/>
              <a:gd name="connsiteY73" fmla="*/ 1528 h 10157"/>
              <a:gd name="connsiteX74" fmla="*/ 14 w 5664"/>
              <a:gd name="connsiteY74" fmla="*/ 1522 h 10157"/>
              <a:gd name="connsiteX75" fmla="*/ 9 w 5664"/>
              <a:gd name="connsiteY75" fmla="*/ 1507 h 10157"/>
              <a:gd name="connsiteX76" fmla="*/ 4 w 5664"/>
              <a:gd name="connsiteY76" fmla="*/ 1490 h 10157"/>
              <a:gd name="connsiteX77" fmla="*/ 1 w 5664"/>
              <a:gd name="connsiteY77" fmla="*/ 1471 h 10157"/>
              <a:gd name="connsiteX78" fmla="*/ 0 w 5664"/>
              <a:gd name="connsiteY78" fmla="*/ 1450 h 10157"/>
              <a:gd name="connsiteX79" fmla="*/ 1 w 5664"/>
              <a:gd name="connsiteY79" fmla="*/ 1427 h 10157"/>
              <a:gd name="connsiteX80" fmla="*/ 4 w 5664"/>
              <a:gd name="connsiteY80" fmla="*/ 1380 h 10157"/>
              <a:gd name="connsiteX81" fmla="*/ 9 w 5664"/>
              <a:gd name="connsiteY81" fmla="*/ 1337 h 10157"/>
              <a:gd name="connsiteX82" fmla="*/ 14 w 5664"/>
              <a:gd name="connsiteY82" fmla="*/ 1300 h 10157"/>
              <a:gd name="connsiteX83" fmla="*/ 22 w 5664"/>
              <a:gd name="connsiteY83" fmla="*/ 1265 h 10157"/>
              <a:gd name="connsiteX84" fmla="*/ 0 w 5664"/>
              <a:gd name="connsiteY84" fmla="*/ 1122 h 10157"/>
              <a:gd name="connsiteX0" fmla="*/ 5159 w 5664"/>
              <a:gd name="connsiteY0" fmla="*/ 0 h 10016"/>
              <a:gd name="connsiteX1" fmla="*/ 5243 w 5664"/>
              <a:gd name="connsiteY1" fmla="*/ 83 h 10016"/>
              <a:gd name="connsiteX2" fmla="*/ 5432 w 5664"/>
              <a:gd name="connsiteY2" fmla="*/ 344 h 10016"/>
              <a:gd name="connsiteX3" fmla="*/ 5523 w 5664"/>
              <a:gd name="connsiteY3" fmla="*/ 619 h 10016"/>
              <a:gd name="connsiteX4" fmla="*/ 5585 w 5664"/>
              <a:gd name="connsiteY4" fmla="*/ 698 h 10016"/>
              <a:gd name="connsiteX5" fmla="*/ 5606 w 5664"/>
              <a:gd name="connsiteY5" fmla="*/ 781 h 10016"/>
              <a:gd name="connsiteX6" fmla="*/ 5664 w 5664"/>
              <a:gd name="connsiteY6" fmla="*/ 919 h 10016"/>
              <a:gd name="connsiteX7" fmla="*/ 5664 w 5664"/>
              <a:gd name="connsiteY7" fmla="*/ 1218 h 10016"/>
              <a:gd name="connsiteX8" fmla="*/ 5664 w 5664"/>
              <a:gd name="connsiteY8" fmla="*/ 1407 h 10016"/>
              <a:gd name="connsiteX9" fmla="*/ 5491 w 5664"/>
              <a:gd name="connsiteY9" fmla="*/ 1809 h 10016"/>
              <a:gd name="connsiteX10" fmla="*/ 5585 w 5664"/>
              <a:gd name="connsiteY10" fmla="*/ 2305 h 10016"/>
              <a:gd name="connsiteX11" fmla="*/ 5523 w 5664"/>
              <a:gd name="connsiteY11" fmla="*/ 2464 h 10016"/>
              <a:gd name="connsiteX12" fmla="*/ 5539 w 5664"/>
              <a:gd name="connsiteY12" fmla="*/ 2669 h 10016"/>
              <a:gd name="connsiteX13" fmla="*/ 5443 w 5664"/>
              <a:gd name="connsiteY13" fmla="*/ 3252 h 10016"/>
              <a:gd name="connsiteX14" fmla="*/ 5318 w 5664"/>
              <a:gd name="connsiteY14" fmla="*/ 4198 h 10016"/>
              <a:gd name="connsiteX15" fmla="*/ 5096 w 5664"/>
              <a:gd name="connsiteY15" fmla="*/ 4498 h 10016"/>
              <a:gd name="connsiteX16" fmla="*/ 4923 w 5664"/>
              <a:gd name="connsiteY16" fmla="*/ 5033 h 10016"/>
              <a:gd name="connsiteX17" fmla="*/ 4779 w 5664"/>
              <a:gd name="connsiteY17" fmla="*/ 5333 h 10016"/>
              <a:gd name="connsiteX18" fmla="*/ 4685 w 5664"/>
              <a:gd name="connsiteY18" fmla="*/ 5665 h 10016"/>
              <a:gd name="connsiteX19" fmla="*/ 4669 w 5664"/>
              <a:gd name="connsiteY19" fmla="*/ 6027 h 10016"/>
              <a:gd name="connsiteX20" fmla="*/ 4479 w 5664"/>
              <a:gd name="connsiteY20" fmla="*/ 6359 h 10016"/>
              <a:gd name="connsiteX21" fmla="*/ 4495 w 5664"/>
              <a:gd name="connsiteY21" fmla="*/ 6469 h 10016"/>
              <a:gd name="connsiteX22" fmla="*/ 4385 w 5664"/>
              <a:gd name="connsiteY22" fmla="*/ 6642 h 10016"/>
              <a:gd name="connsiteX23" fmla="*/ 4290 w 5664"/>
              <a:gd name="connsiteY23" fmla="*/ 6989 h 10016"/>
              <a:gd name="connsiteX24" fmla="*/ 4290 w 5664"/>
              <a:gd name="connsiteY24" fmla="*/ 7258 h 10016"/>
              <a:gd name="connsiteX25" fmla="*/ 4322 w 5664"/>
              <a:gd name="connsiteY25" fmla="*/ 7604 h 10016"/>
              <a:gd name="connsiteX26" fmla="*/ 4164 w 5664"/>
              <a:gd name="connsiteY26" fmla="*/ 7809 h 10016"/>
              <a:gd name="connsiteX27" fmla="*/ 4053 w 5664"/>
              <a:gd name="connsiteY27" fmla="*/ 8141 h 10016"/>
              <a:gd name="connsiteX28" fmla="*/ 3801 w 5664"/>
              <a:gd name="connsiteY28" fmla="*/ 8423 h 10016"/>
              <a:gd name="connsiteX29" fmla="*/ 3739 w 5664"/>
              <a:gd name="connsiteY29" fmla="*/ 8708 h 10016"/>
              <a:gd name="connsiteX30" fmla="*/ 3599 w 5664"/>
              <a:gd name="connsiteY30" fmla="*/ 8992 h 10016"/>
              <a:gd name="connsiteX31" fmla="*/ 3536 w 5664"/>
              <a:gd name="connsiteY31" fmla="*/ 9212 h 10016"/>
              <a:gd name="connsiteX32" fmla="*/ 3505 w 5664"/>
              <a:gd name="connsiteY32" fmla="*/ 9590 h 10016"/>
              <a:gd name="connsiteX33" fmla="*/ 3276 w 5664"/>
              <a:gd name="connsiteY33" fmla="*/ 9764 h 10016"/>
              <a:gd name="connsiteX34" fmla="*/ 3048 w 5664"/>
              <a:gd name="connsiteY34" fmla="*/ 9922 h 10016"/>
              <a:gd name="connsiteX35" fmla="*/ 2812 w 5664"/>
              <a:gd name="connsiteY35" fmla="*/ 10016 h 10016"/>
              <a:gd name="connsiteX36" fmla="*/ 2464 w 5664"/>
              <a:gd name="connsiteY36" fmla="*/ 10016 h 10016"/>
              <a:gd name="connsiteX37" fmla="*/ 2150 w 5664"/>
              <a:gd name="connsiteY37" fmla="*/ 9733 h 10016"/>
              <a:gd name="connsiteX38" fmla="*/ 1991 w 5664"/>
              <a:gd name="connsiteY38" fmla="*/ 9449 h 10016"/>
              <a:gd name="connsiteX39" fmla="*/ 1944 w 5664"/>
              <a:gd name="connsiteY39" fmla="*/ 9181 h 10016"/>
              <a:gd name="connsiteX40" fmla="*/ 1637 w 5664"/>
              <a:gd name="connsiteY40" fmla="*/ 8881 h 10016"/>
              <a:gd name="connsiteX41" fmla="*/ 1503 w 5664"/>
              <a:gd name="connsiteY41" fmla="*/ 8663 h 10016"/>
              <a:gd name="connsiteX42" fmla="*/ 1543 w 5664"/>
              <a:gd name="connsiteY42" fmla="*/ 8432 h 10016"/>
              <a:gd name="connsiteX43" fmla="*/ 1354 w 5664"/>
              <a:gd name="connsiteY43" fmla="*/ 7911 h 10016"/>
              <a:gd name="connsiteX44" fmla="*/ 1154 w 5664"/>
              <a:gd name="connsiteY44" fmla="*/ 7115 h 10016"/>
              <a:gd name="connsiteX45" fmla="*/ 1211 w 5664"/>
              <a:gd name="connsiteY45" fmla="*/ 6516 h 10016"/>
              <a:gd name="connsiteX46" fmla="*/ 933 w 5664"/>
              <a:gd name="connsiteY46" fmla="*/ 5948 h 10016"/>
              <a:gd name="connsiteX47" fmla="*/ 885 w 5664"/>
              <a:gd name="connsiteY47" fmla="*/ 5570 h 10016"/>
              <a:gd name="connsiteX48" fmla="*/ 857 w 5664"/>
              <a:gd name="connsiteY48" fmla="*/ 5263 h 10016"/>
              <a:gd name="connsiteX49" fmla="*/ 588 w 5664"/>
              <a:gd name="connsiteY49" fmla="*/ 4955 h 10016"/>
              <a:gd name="connsiteX50" fmla="*/ 526 w 5664"/>
              <a:gd name="connsiteY50" fmla="*/ 4624 h 10016"/>
              <a:gd name="connsiteX51" fmla="*/ 399 w 5664"/>
              <a:gd name="connsiteY51" fmla="*/ 3962 h 10016"/>
              <a:gd name="connsiteX52" fmla="*/ 337 w 5664"/>
              <a:gd name="connsiteY52" fmla="*/ 3488 h 10016"/>
              <a:gd name="connsiteX53" fmla="*/ 226 w 5664"/>
              <a:gd name="connsiteY53" fmla="*/ 3268 h 10016"/>
              <a:gd name="connsiteX54" fmla="*/ 226 w 5664"/>
              <a:gd name="connsiteY54" fmla="*/ 2826 h 10016"/>
              <a:gd name="connsiteX55" fmla="*/ 133 w 5664"/>
              <a:gd name="connsiteY55" fmla="*/ 2558 h 10016"/>
              <a:gd name="connsiteX56" fmla="*/ 133 w 5664"/>
              <a:gd name="connsiteY56" fmla="*/ 2196 h 10016"/>
              <a:gd name="connsiteX57" fmla="*/ 22 w 5664"/>
              <a:gd name="connsiteY57" fmla="*/ 1975 h 10016"/>
              <a:gd name="connsiteX58" fmla="*/ 22 w 5664"/>
              <a:gd name="connsiteY58" fmla="*/ 1613 h 10016"/>
              <a:gd name="connsiteX59" fmla="*/ 22 w 5664"/>
              <a:gd name="connsiteY59" fmla="*/ 1613 h 10016"/>
              <a:gd name="connsiteX60" fmla="*/ 29 w 5664"/>
              <a:gd name="connsiteY60" fmla="*/ 1584 h 10016"/>
              <a:gd name="connsiteX61" fmla="*/ 35 w 5664"/>
              <a:gd name="connsiteY61" fmla="*/ 1555 h 10016"/>
              <a:gd name="connsiteX62" fmla="*/ 39 w 5664"/>
              <a:gd name="connsiteY62" fmla="*/ 1519 h 10016"/>
              <a:gd name="connsiteX63" fmla="*/ 42 w 5664"/>
              <a:gd name="connsiteY63" fmla="*/ 1482 h 10016"/>
              <a:gd name="connsiteX64" fmla="*/ 43 w 5664"/>
              <a:gd name="connsiteY64" fmla="*/ 1464 h 10016"/>
              <a:gd name="connsiteX65" fmla="*/ 42 w 5664"/>
              <a:gd name="connsiteY65" fmla="*/ 1446 h 10016"/>
              <a:gd name="connsiteX66" fmla="*/ 39 w 5664"/>
              <a:gd name="connsiteY66" fmla="*/ 1430 h 10016"/>
              <a:gd name="connsiteX67" fmla="*/ 35 w 5664"/>
              <a:gd name="connsiteY67" fmla="*/ 1414 h 10016"/>
              <a:gd name="connsiteX68" fmla="*/ 29 w 5664"/>
              <a:gd name="connsiteY68" fmla="*/ 1402 h 10016"/>
              <a:gd name="connsiteX69" fmla="*/ 22 w 5664"/>
              <a:gd name="connsiteY69" fmla="*/ 1391 h 10016"/>
              <a:gd name="connsiteX70" fmla="*/ 22 w 5664"/>
              <a:gd name="connsiteY70" fmla="*/ 1391 h 10016"/>
              <a:gd name="connsiteX71" fmla="*/ 17 w 5664"/>
              <a:gd name="connsiteY71" fmla="*/ 1387 h 10016"/>
              <a:gd name="connsiteX72" fmla="*/ 14 w 5664"/>
              <a:gd name="connsiteY72" fmla="*/ 1381 h 10016"/>
              <a:gd name="connsiteX73" fmla="*/ 9 w 5664"/>
              <a:gd name="connsiteY73" fmla="*/ 1366 h 10016"/>
              <a:gd name="connsiteX74" fmla="*/ 4 w 5664"/>
              <a:gd name="connsiteY74" fmla="*/ 1349 h 10016"/>
              <a:gd name="connsiteX75" fmla="*/ 1 w 5664"/>
              <a:gd name="connsiteY75" fmla="*/ 1330 h 10016"/>
              <a:gd name="connsiteX76" fmla="*/ 0 w 5664"/>
              <a:gd name="connsiteY76" fmla="*/ 1309 h 10016"/>
              <a:gd name="connsiteX77" fmla="*/ 1 w 5664"/>
              <a:gd name="connsiteY77" fmla="*/ 1286 h 10016"/>
              <a:gd name="connsiteX78" fmla="*/ 4 w 5664"/>
              <a:gd name="connsiteY78" fmla="*/ 1239 h 10016"/>
              <a:gd name="connsiteX79" fmla="*/ 9 w 5664"/>
              <a:gd name="connsiteY79" fmla="*/ 1196 h 10016"/>
              <a:gd name="connsiteX80" fmla="*/ 14 w 5664"/>
              <a:gd name="connsiteY80" fmla="*/ 1159 h 10016"/>
              <a:gd name="connsiteX81" fmla="*/ 22 w 5664"/>
              <a:gd name="connsiteY81" fmla="*/ 1124 h 10016"/>
              <a:gd name="connsiteX82" fmla="*/ 0 w 5664"/>
              <a:gd name="connsiteY82" fmla="*/ 981 h 10016"/>
              <a:gd name="connsiteX83" fmla="*/ 5311 w 5664"/>
              <a:gd name="connsiteY83" fmla="*/ 58 h 10016"/>
              <a:gd name="connsiteX0" fmla="*/ 5159 w 5664"/>
              <a:gd name="connsiteY0" fmla="*/ 0 h 10016"/>
              <a:gd name="connsiteX1" fmla="*/ 5243 w 5664"/>
              <a:gd name="connsiteY1" fmla="*/ 83 h 10016"/>
              <a:gd name="connsiteX2" fmla="*/ 5432 w 5664"/>
              <a:gd name="connsiteY2" fmla="*/ 344 h 10016"/>
              <a:gd name="connsiteX3" fmla="*/ 5523 w 5664"/>
              <a:gd name="connsiteY3" fmla="*/ 619 h 10016"/>
              <a:gd name="connsiteX4" fmla="*/ 5585 w 5664"/>
              <a:gd name="connsiteY4" fmla="*/ 698 h 10016"/>
              <a:gd name="connsiteX5" fmla="*/ 5606 w 5664"/>
              <a:gd name="connsiteY5" fmla="*/ 781 h 10016"/>
              <a:gd name="connsiteX6" fmla="*/ 5664 w 5664"/>
              <a:gd name="connsiteY6" fmla="*/ 919 h 10016"/>
              <a:gd name="connsiteX7" fmla="*/ 5664 w 5664"/>
              <a:gd name="connsiteY7" fmla="*/ 1218 h 10016"/>
              <a:gd name="connsiteX8" fmla="*/ 5664 w 5664"/>
              <a:gd name="connsiteY8" fmla="*/ 1407 h 10016"/>
              <a:gd name="connsiteX9" fmla="*/ 5491 w 5664"/>
              <a:gd name="connsiteY9" fmla="*/ 1809 h 10016"/>
              <a:gd name="connsiteX10" fmla="*/ 5585 w 5664"/>
              <a:gd name="connsiteY10" fmla="*/ 2305 h 10016"/>
              <a:gd name="connsiteX11" fmla="*/ 5523 w 5664"/>
              <a:gd name="connsiteY11" fmla="*/ 2464 h 10016"/>
              <a:gd name="connsiteX12" fmla="*/ 5539 w 5664"/>
              <a:gd name="connsiteY12" fmla="*/ 2669 h 10016"/>
              <a:gd name="connsiteX13" fmla="*/ 5443 w 5664"/>
              <a:gd name="connsiteY13" fmla="*/ 3252 h 10016"/>
              <a:gd name="connsiteX14" fmla="*/ 5318 w 5664"/>
              <a:gd name="connsiteY14" fmla="*/ 4198 h 10016"/>
              <a:gd name="connsiteX15" fmla="*/ 5096 w 5664"/>
              <a:gd name="connsiteY15" fmla="*/ 4498 h 10016"/>
              <a:gd name="connsiteX16" fmla="*/ 4923 w 5664"/>
              <a:gd name="connsiteY16" fmla="*/ 5033 h 10016"/>
              <a:gd name="connsiteX17" fmla="*/ 4779 w 5664"/>
              <a:gd name="connsiteY17" fmla="*/ 5333 h 10016"/>
              <a:gd name="connsiteX18" fmla="*/ 4685 w 5664"/>
              <a:gd name="connsiteY18" fmla="*/ 5665 h 10016"/>
              <a:gd name="connsiteX19" fmla="*/ 4669 w 5664"/>
              <a:gd name="connsiteY19" fmla="*/ 6027 h 10016"/>
              <a:gd name="connsiteX20" fmla="*/ 4479 w 5664"/>
              <a:gd name="connsiteY20" fmla="*/ 6359 h 10016"/>
              <a:gd name="connsiteX21" fmla="*/ 4495 w 5664"/>
              <a:gd name="connsiteY21" fmla="*/ 6469 h 10016"/>
              <a:gd name="connsiteX22" fmla="*/ 4385 w 5664"/>
              <a:gd name="connsiteY22" fmla="*/ 6642 h 10016"/>
              <a:gd name="connsiteX23" fmla="*/ 4290 w 5664"/>
              <a:gd name="connsiteY23" fmla="*/ 6989 h 10016"/>
              <a:gd name="connsiteX24" fmla="*/ 4290 w 5664"/>
              <a:gd name="connsiteY24" fmla="*/ 7258 h 10016"/>
              <a:gd name="connsiteX25" fmla="*/ 4322 w 5664"/>
              <a:gd name="connsiteY25" fmla="*/ 7604 h 10016"/>
              <a:gd name="connsiteX26" fmla="*/ 4164 w 5664"/>
              <a:gd name="connsiteY26" fmla="*/ 7809 h 10016"/>
              <a:gd name="connsiteX27" fmla="*/ 4053 w 5664"/>
              <a:gd name="connsiteY27" fmla="*/ 8141 h 10016"/>
              <a:gd name="connsiteX28" fmla="*/ 3801 w 5664"/>
              <a:gd name="connsiteY28" fmla="*/ 8423 h 10016"/>
              <a:gd name="connsiteX29" fmla="*/ 3739 w 5664"/>
              <a:gd name="connsiteY29" fmla="*/ 8708 h 10016"/>
              <a:gd name="connsiteX30" fmla="*/ 3599 w 5664"/>
              <a:gd name="connsiteY30" fmla="*/ 8992 h 10016"/>
              <a:gd name="connsiteX31" fmla="*/ 3536 w 5664"/>
              <a:gd name="connsiteY31" fmla="*/ 9212 h 10016"/>
              <a:gd name="connsiteX32" fmla="*/ 3505 w 5664"/>
              <a:gd name="connsiteY32" fmla="*/ 9590 h 10016"/>
              <a:gd name="connsiteX33" fmla="*/ 3276 w 5664"/>
              <a:gd name="connsiteY33" fmla="*/ 9764 h 10016"/>
              <a:gd name="connsiteX34" fmla="*/ 3048 w 5664"/>
              <a:gd name="connsiteY34" fmla="*/ 9922 h 10016"/>
              <a:gd name="connsiteX35" fmla="*/ 2812 w 5664"/>
              <a:gd name="connsiteY35" fmla="*/ 10016 h 10016"/>
              <a:gd name="connsiteX36" fmla="*/ 2464 w 5664"/>
              <a:gd name="connsiteY36" fmla="*/ 10016 h 10016"/>
              <a:gd name="connsiteX37" fmla="*/ 2150 w 5664"/>
              <a:gd name="connsiteY37" fmla="*/ 9733 h 10016"/>
              <a:gd name="connsiteX38" fmla="*/ 1991 w 5664"/>
              <a:gd name="connsiteY38" fmla="*/ 9449 h 10016"/>
              <a:gd name="connsiteX39" fmla="*/ 1944 w 5664"/>
              <a:gd name="connsiteY39" fmla="*/ 9181 h 10016"/>
              <a:gd name="connsiteX40" fmla="*/ 1637 w 5664"/>
              <a:gd name="connsiteY40" fmla="*/ 8881 h 10016"/>
              <a:gd name="connsiteX41" fmla="*/ 1503 w 5664"/>
              <a:gd name="connsiteY41" fmla="*/ 8663 h 10016"/>
              <a:gd name="connsiteX42" fmla="*/ 1543 w 5664"/>
              <a:gd name="connsiteY42" fmla="*/ 8432 h 10016"/>
              <a:gd name="connsiteX43" fmla="*/ 1354 w 5664"/>
              <a:gd name="connsiteY43" fmla="*/ 7911 h 10016"/>
              <a:gd name="connsiteX44" fmla="*/ 1154 w 5664"/>
              <a:gd name="connsiteY44" fmla="*/ 7115 h 10016"/>
              <a:gd name="connsiteX45" fmla="*/ 1211 w 5664"/>
              <a:gd name="connsiteY45" fmla="*/ 6516 h 10016"/>
              <a:gd name="connsiteX46" fmla="*/ 933 w 5664"/>
              <a:gd name="connsiteY46" fmla="*/ 5948 h 10016"/>
              <a:gd name="connsiteX47" fmla="*/ 885 w 5664"/>
              <a:gd name="connsiteY47" fmla="*/ 5570 h 10016"/>
              <a:gd name="connsiteX48" fmla="*/ 857 w 5664"/>
              <a:gd name="connsiteY48" fmla="*/ 5263 h 10016"/>
              <a:gd name="connsiteX49" fmla="*/ 588 w 5664"/>
              <a:gd name="connsiteY49" fmla="*/ 4955 h 10016"/>
              <a:gd name="connsiteX50" fmla="*/ 526 w 5664"/>
              <a:gd name="connsiteY50" fmla="*/ 4624 h 10016"/>
              <a:gd name="connsiteX51" fmla="*/ 399 w 5664"/>
              <a:gd name="connsiteY51" fmla="*/ 3962 h 10016"/>
              <a:gd name="connsiteX52" fmla="*/ 337 w 5664"/>
              <a:gd name="connsiteY52" fmla="*/ 3488 h 10016"/>
              <a:gd name="connsiteX53" fmla="*/ 226 w 5664"/>
              <a:gd name="connsiteY53" fmla="*/ 3268 h 10016"/>
              <a:gd name="connsiteX54" fmla="*/ 226 w 5664"/>
              <a:gd name="connsiteY54" fmla="*/ 2826 h 10016"/>
              <a:gd name="connsiteX55" fmla="*/ 133 w 5664"/>
              <a:gd name="connsiteY55" fmla="*/ 2558 h 10016"/>
              <a:gd name="connsiteX56" fmla="*/ 133 w 5664"/>
              <a:gd name="connsiteY56" fmla="*/ 2196 h 10016"/>
              <a:gd name="connsiteX57" fmla="*/ 22 w 5664"/>
              <a:gd name="connsiteY57" fmla="*/ 1975 h 10016"/>
              <a:gd name="connsiteX58" fmla="*/ 22 w 5664"/>
              <a:gd name="connsiteY58" fmla="*/ 1613 h 10016"/>
              <a:gd name="connsiteX59" fmla="*/ 22 w 5664"/>
              <a:gd name="connsiteY59" fmla="*/ 1613 h 10016"/>
              <a:gd name="connsiteX60" fmla="*/ 29 w 5664"/>
              <a:gd name="connsiteY60" fmla="*/ 1584 h 10016"/>
              <a:gd name="connsiteX61" fmla="*/ 35 w 5664"/>
              <a:gd name="connsiteY61" fmla="*/ 1555 h 10016"/>
              <a:gd name="connsiteX62" fmla="*/ 39 w 5664"/>
              <a:gd name="connsiteY62" fmla="*/ 1519 h 10016"/>
              <a:gd name="connsiteX63" fmla="*/ 42 w 5664"/>
              <a:gd name="connsiteY63" fmla="*/ 1482 h 10016"/>
              <a:gd name="connsiteX64" fmla="*/ 43 w 5664"/>
              <a:gd name="connsiteY64" fmla="*/ 1464 h 10016"/>
              <a:gd name="connsiteX65" fmla="*/ 42 w 5664"/>
              <a:gd name="connsiteY65" fmla="*/ 1446 h 10016"/>
              <a:gd name="connsiteX66" fmla="*/ 39 w 5664"/>
              <a:gd name="connsiteY66" fmla="*/ 1430 h 10016"/>
              <a:gd name="connsiteX67" fmla="*/ 35 w 5664"/>
              <a:gd name="connsiteY67" fmla="*/ 1414 h 10016"/>
              <a:gd name="connsiteX68" fmla="*/ 29 w 5664"/>
              <a:gd name="connsiteY68" fmla="*/ 1402 h 10016"/>
              <a:gd name="connsiteX69" fmla="*/ 22 w 5664"/>
              <a:gd name="connsiteY69" fmla="*/ 1391 h 10016"/>
              <a:gd name="connsiteX70" fmla="*/ 22 w 5664"/>
              <a:gd name="connsiteY70" fmla="*/ 1391 h 10016"/>
              <a:gd name="connsiteX71" fmla="*/ 17 w 5664"/>
              <a:gd name="connsiteY71" fmla="*/ 1387 h 10016"/>
              <a:gd name="connsiteX72" fmla="*/ 14 w 5664"/>
              <a:gd name="connsiteY72" fmla="*/ 1381 h 10016"/>
              <a:gd name="connsiteX73" fmla="*/ 9 w 5664"/>
              <a:gd name="connsiteY73" fmla="*/ 1366 h 10016"/>
              <a:gd name="connsiteX74" fmla="*/ 4 w 5664"/>
              <a:gd name="connsiteY74" fmla="*/ 1349 h 10016"/>
              <a:gd name="connsiteX75" fmla="*/ 1 w 5664"/>
              <a:gd name="connsiteY75" fmla="*/ 1330 h 10016"/>
              <a:gd name="connsiteX76" fmla="*/ 0 w 5664"/>
              <a:gd name="connsiteY76" fmla="*/ 1309 h 10016"/>
              <a:gd name="connsiteX77" fmla="*/ 1 w 5664"/>
              <a:gd name="connsiteY77" fmla="*/ 1286 h 10016"/>
              <a:gd name="connsiteX78" fmla="*/ 4 w 5664"/>
              <a:gd name="connsiteY78" fmla="*/ 1239 h 10016"/>
              <a:gd name="connsiteX79" fmla="*/ 9 w 5664"/>
              <a:gd name="connsiteY79" fmla="*/ 1196 h 10016"/>
              <a:gd name="connsiteX80" fmla="*/ 14 w 5664"/>
              <a:gd name="connsiteY80" fmla="*/ 1159 h 10016"/>
              <a:gd name="connsiteX81" fmla="*/ 22 w 5664"/>
              <a:gd name="connsiteY81" fmla="*/ 1124 h 10016"/>
              <a:gd name="connsiteX82" fmla="*/ 0 w 5664"/>
              <a:gd name="connsiteY82" fmla="*/ 981 h 10016"/>
              <a:gd name="connsiteX83" fmla="*/ 5311 w 5664"/>
              <a:gd name="connsiteY83" fmla="*/ 58 h 10016"/>
              <a:gd name="connsiteX84" fmla="*/ 5159 w 5664"/>
              <a:gd name="connsiteY84" fmla="*/ 0 h 10016"/>
              <a:gd name="connsiteX0" fmla="*/ 5159 w 5664"/>
              <a:gd name="connsiteY0" fmla="*/ 0 h 10016"/>
              <a:gd name="connsiteX1" fmla="*/ 5243 w 5664"/>
              <a:gd name="connsiteY1" fmla="*/ 83 h 10016"/>
              <a:gd name="connsiteX2" fmla="*/ 5432 w 5664"/>
              <a:gd name="connsiteY2" fmla="*/ 344 h 10016"/>
              <a:gd name="connsiteX3" fmla="*/ 5523 w 5664"/>
              <a:gd name="connsiteY3" fmla="*/ 619 h 10016"/>
              <a:gd name="connsiteX4" fmla="*/ 5585 w 5664"/>
              <a:gd name="connsiteY4" fmla="*/ 698 h 10016"/>
              <a:gd name="connsiteX5" fmla="*/ 5606 w 5664"/>
              <a:gd name="connsiteY5" fmla="*/ 781 h 10016"/>
              <a:gd name="connsiteX6" fmla="*/ 5664 w 5664"/>
              <a:gd name="connsiteY6" fmla="*/ 919 h 10016"/>
              <a:gd name="connsiteX7" fmla="*/ 5664 w 5664"/>
              <a:gd name="connsiteY7" fmla="*/ 1218 h 10016"/>
              <a:gd name="connsiteX8" fmla="*/ 5664 w 5664"/>
              <a:gd name="connsiteY8" fmla="*/ 1407 h 10016"/>
              <a:gd name="connsiteX9" fmla="*/ 5491 w 5664"/>
              <a:gd name="connsiteY9" fmla="*/ 1809 h 10016"/>
              <a:gd name="connsiteX10" fmla="*/ 5585 w 5664"/>
              <a:gd name="connsiteY10" fmla="*/ 2305 h 10016"/>
              <a:gd name="connsiteX11" fmla="*/ 5523 w 5664"/>
              <a:gd name="connsiteY11" fmla="*/ 2464 h 10016"/>
              <a:gd name="connsiteX12" fmla="*/ 5539 w 5664"/>
              <a:gd name="connsiteY12" fmla="*/ 2669 h 10016"/>
              <a:gd name="connsiteX13" fmla="*/ 5443 w 5664"/>
              <a:gd name="connsiteY13" fmla="*/ 3252 h 10016"/>
              <a:gd name="connsiteX14" fmla="*/ 5318 w 5664"/>
              <a:gd name="connsiteY14" fmla="*/ 4198 h 10016"/>
              <a:gd name="connsiteX15" fmla="*/ 5096 w 5664"/>
              <a:gd name="connsiteY15" fmla="*/ 4498 h 10016"/>
              <a:gd name="connsiteX16" fmla="*/ 4923 w 5664"/>
              <a:gd name="connsiteY16" fmla="*/ 5033 h 10016"/>
              <a:gd name="connsiteX17" fmla="*/ 4779 w 5664"/>
              <a:gd name="connsiteY17" fmla="*/ 5333 h 10016"/>
              <a:gd name="connsiteX18" fmla="*/ 4685 w 5664"/>
              <a:gd name="connsiteY18" fmla="*/ 5665 h 10016"/>
              <a:gd name="connsiteX19" fmla="*/ 4669 w 5664"/>
              <a:gd name="connsiteY19" fmla="*/ 6027 h 10016"/>
              <a:gd name="connsiteX20" fmla="*/ 4479 w 5664"/>
              <a:gd name="connsiteY20" fmla="*/ 6359 h 10016"/>
              <a:gd name="connsiteX21" fmla="*/ 4495 w 5664"/>
              <a:gd name="connsiteY21" fmla="*/ 6469 h 10016"/>
              <a:gd name="connsiteX22" fmla="*/ 4385 w 5664"/>
              <a:gd name="connsiteY22" fmla="*/ 6642 h 10016"/>
              <a:gd name="connsiteX23" fmla="*/ 4290 w 5664"/>
              <a:gd name="connsiteY23" fmla="*/ 6989 h 10016"/>
              <a:gd name="connsiteX24" fmla="*/ 4290 w 5664"/>
              <a:gd name="connsiteY24" fmla="*/ 7258 h 10016"/>
              <a:gd name="connsiteX25" fmla="*/ 4322 w 5664"/>
              <a:gd name="connsiteY25" fmla="*/ 7604 h 10016"/>
              <a:gd name="connsiteX26" fmla="*/ 4164 w 5664"/>
              <a:gd name="connsiteY26" fmla="*/ 7809 h 10016"/>
              <a:gd name="connsiteX27" fmla="*/ 4053 w 5664"/>
              <a:gd name="connsiteY27" fmla="*/ 8141 h 10016"/>
              <a:gd name="connsiteX28" fmla="*/ 3801 w 5664"/>
              <a:gd name="connsiteY28" fmla="*/ 8423 h 10016"/>
              <a:gd name="connsiteX29" fmla="*/ 3739 w 5664"/>
              <a:gd name="connsiteY29" fmla="*/ 8708 h 10016"/>
              <a:gd name="connsiteX30" fmla="*/ 3599 w 5664"/>
              <a:gd name="connsiteY30" fmla="*/ 8992 h 10016"/>
              <a:gd name="connsiteX31" fmla="*/ 3536 w 5664"/>
              <a:gd name="connsiteY31" fmla="*/ 9212 h 10016"/>
              <a:gd name="connsiteX32" fmla="*/ 3505 w 5664"/>
              <a:gd name="connsiteY32" fmla="*/ 9590 h 10016"/>
              <a:gd name="connsiteX33" fmla="*/ 3276 w 5664"/>
              <a:gd name="connsiteY33" fmla="*/ 9764 h 10016"/>
              <a:gd name="connsiteX34" fmla="*/ 3048 w 5664"/>
              <a:gd name="connsiteY34" fmla="*/ 9922 h 10016"/>
              <a:gd name="connsiteX35" fmla="*/ 2812 w 5664"/>
              <a:gd name="connsiteY35" fmla="*/ 10016 h 10016"/>
              <a:gd name="connsiteX36" fmla="*/ 2464 w 5664"/>
              <a:gd name="connsiteY36" fmla="*/ 10016 h 10016"/>
              <a:gd name="connsiteX37" fmla="*/ 2150 w 5664"/>
              <a:gd name="connsiteY37" fmla="*/ 9733 h 10016"/>
              <a:gd name="connsiteX38" fmla="*/ 1991 w 5664"/>
              <a:gd name="connsiteY38" fmla="*/ 9449 h 10016"/>
              <a:gd name="connsiteX39" fmla="*/ 1944 w 5664"/>
              <a:gd name="connsiteY39" fmla="*/ 9181 h 10016"/>
              <a:gd name="connsiteX40" fmla="*/ 1637 w 5664"/>
              <a:gd name="connsiteY40" fmla="*/ 8881 h 10016"/>
              <a:gd name="connsiteX41" fmla="*/ 1503 w 5664"/>
              <a:gd name="connsiteY41" fmla="*/ 8663 h 10016"/>
              <a:gd name="connsiteX42" fmla="*/ 1543 w 5664"/>
              <a:gd name="connsiteY42" fmla="*/ 8432 h 10016"/>
              <a:gd name="connsiteX43" fmla="*/ 1354 w 5664"/>
              <a:gd name="connsiteY43" fmla="*/ 7911 h 10016"/>
              <a:gd name="connsiteX44" fmla="*/ 1154 w 5664"/>
              <a:gd name="connsiteY44" fmla="*/ 7115 h 10016"/>
              <a:gd name="connsiteX45" fmla="*/ 1211 w 5664"/>
              <a:gd name="connsiteY45" fmla="*/ 6516 h 10016"/>
              <a:gd name="connsiteX46" fmla="*/ 933 w 5664"/>
              <a:gd name="connsiteY46" fmla="*/ 5948 h 10016"/>
              <a:gd name="connsiteX47" fmla="*/ 885 w 5664"/>
              <a:gd name="connsiteY47" fmla="*/ 5570 h 10016"/>
              <a:gd name="connsiteX48" fmla="*/ 857 w 5664"/>
              <a:gd name="connsiteY48" fmla="*/ 5263 h 10016"/>
              <a:gd name="connsiteX49" fmla="*/ 588 w 5664"/>
              <a:gd name="connsiteY49" fmla="*/ 4955 h 10016"/>
              <a:gd name="connsiteX50" fmla="*/ 526 w 5664"/>
              <a:gd name="connsiteY50" fmla="*/ 4624 h 10016"/>
              <a:gd name="connsiteX51" fmla="*/ 399 w 5664"/>
              <a:gd name="connsiteY51" fmla="*/ 3962 h 10016"/>
              <a:gd name="connsiteX52" fmla="*/ 337 w 5664"/>
              <a:gd name="connsiteY52" fmla="*/ 3488 h 10016"/>
              <a:gd name="connsiteX53" fmla="*/ 226 w 5664"/>
              <a:gd name="connsiteY53" fmla="*/ 3268 h 10016"/>
              <a:gd name="connsiteX54" fmla="*/ 226 w 5664"/>
              <a:gd name="connsiteY54" fmla="*/ 2826 h 10016"/>
              <a:gd name="connsiteX55" fmla="*/ 133 w 5664"/>
              <a:gd name="connsiteY55" fmla="*/ 2558 h 10016"/>
              <a:gd name="connsiteX56" fmla="*/ 133 w 5664"/>
              <a:gd name="connsiteY56" fmla="*/ 2196 h 10016"/>
              <a:gd name="connsiteX57" fmla="*/ 22 w 5664"/>
              <a:gd name="connsiteY57" fmla="*/ 1975 h 10016"/>
              <a:gd name="connsiteX58" fmla="*/ 22 w 5664"/>
              <a:gd name="connsiteY58" fmla="*/ 1613 h 10016"/>
              <a:gd name="connsiteX59" fmla="*/ 22 w 5664"/>
              <a:gd name="connsiteY59" fmla="*/ 1613 h 10016"/>
              <a:gd name="connsiteX60" fmla="*/ 29 w 5664"/>
              <a:gd name="connsiteY60" fmla="*/ 1584 h 10016"/>
              <a:gd name="connsiteX61" fmla="*/ 35 w 5664"/>
              <a:gd name="connsiteY61" fmla="*/ 1555 h 10016"/>
              <a:gd name="connsiteX62" fmla="*/ 39 w 5664"/>
              <a:gd name="connsiteY62" fmla="*/ 1519 h 10016"/>
              <a:gd name="connsiteX63" fmla="*/ 42 w 5664"/>
              <a:gd name="connsiteY63" fmla="*/ 1482 h 10016"/>
              <a:gd name="connsiteX64" fmla="*/ 43 w 5664"/>
              <a:gd name="connsiteY64" fmla="*/ 1464 h 10016"/>
              <a:gd name="connsiteX65" fmla="*/ 42 w 5664"/>
              <a:gd name="connsiteY65" fmla="*/ 1446 h 10016"/>
              <a:gd name="connsiteX66" fmla="*/ 39 w 5664"/>
              <a:gd name="connsiteY66" fmla="*/ 1430 h 10016"/>
              <a:gd name="connsiteX67" fmla="*/ 35 w 5664"/>
              <a:gd name="connsiteY67" fmla="*/ 1414 h 10016"/>
              <a:gd name="connsiteX68" fmla="*/ 29 w 5664"/>
              <a:gd name="connsiteY68" fmla="*/ 1402 h 10016"/>
              <a:gd name="connsiteX69" fmla="*/ 22 w 5664"/>
              <a:gd name="connsiteY69" fmla="*/ 1391 h 10016"/>
              <a:gd name="connsiteX70" fmla="*/ 22 w 5664"/>
              <a:gd name="connsiteY70" fmla="*/ 1391 h 10016"/>
              <a:gd name="connsiteX71" fmla="*/ 17 w 5664"/>
              <a:gd name="connsiteY71" fmla="*/ 1387 h 10016"/>
              <a:gd name="connsiteX72" fmla="*/ 14 w 5664"/>
              <a:gd name="connsiteY72" fmla="*/ 1381 h 10016"/>
              <a:gd name="connsiteX73" fmla="*/ 9 w 5664"/>
              <a:gd name="connsiteY73" fmla="*/ 1366 h 10016"/>
              <a:gd name="connsiteX74" fmla="*/ 4 w 5664"/>
              <a:gd name="connsiteY74" fmla="*/ 1349 h 10016"/>
              <a:gd name="connsiteX75" fmla="*/ 1 w 5664"/>
              <a:gd name="connsiteY75" fmla="*/ 1330 h 10016"/>
              <a:gd name="connsiteX76" fmla="*/ 0 w 5664"/>
              <a:gd name="connsiteY76" fmla="*/ 1309 h 10016"/>
              <a:gd name="connsiteX77" fmla="*/ 1 w 5664"/>
              <a:gd name="connsiteY77" fmla="*/ 1286 h 10016"/>
              <a:gd name="connsiteX78" fmla="*/ 4 w 5664"/>
              <a:gd name="connsiteY78" fmla="*/ 1239 h 10016"/>
              <a:gd name="connsiteX79" fmla="*/ 9 w 5664"/>
              <a:gd name="connsiteY79" fmla="*/ 1196 h 10016"/>
              <a:gd name="connsiteX80" fmla="*/ 14 w 5664"/>
              <a:gd name="connsiteY80" fmla="*/ 1159 h 10016"/>
              <a:gd name="connsiteX81" fmla="*/ 22 w 5664"/>
              <a:gd name="connsiteY81" fmla="*/ 1124 h 10016"/>
              <a:gd name="connsiteX82" fmla="*/ 0 w 5664"/>
              <a:gd name="connsiteY82" fmla="*/ 981 h 10016"/>
              <a:gd name="connsiteX83" fmla="*/ 5159 w 5664"/>
              <a:gd name="connsiteY83" fmla="*/ 0 h 10016"/>
              <a:gd name="connsiteX0" fmla="*/ 0 w 5664"/>
              <a:gd name="connsiteY0" fmla="*/ 898 h 9933"/>
              <a:gd name="connsiteX1" fmla="*/ 5243 w 5664"/>
              <a:gd name="connsiteY1" fmla="*/ 0 h 9933"/>
              <a:gd name="connsiteX2" fmla="*/ 5432 w 5664"/>
              <a:gd name="connsiteY2" fmla="*/ 261 h 9933"/>
              <a:gd name="connsiteX3" fmla="*/ 5523 w 5664"/>
              <a:gd name="connsiteY3" fmla="*/ 536 h 9933"/>
              <a:gd name="connsiteX4" fmla="*/ 5585 w 5664"/>
              <a:gd name="connsiteY4" fmla="*/ 615 h 9933"/>
              <a:gd name="connsiteX5" fmla="*/ 5606 w 5664"/>
              <a:gd name="connsiteY5" fmla="*/ 698 h 9933"/>
              <a:gd name="connsiteX6" fmla="*/ 5664 w 5664"/>
              <a:gd name="connsiteY6" fmla="*/ 836 h 9933"/>
              <a:gd name="connsiteX7" fmla="*/ 5664 w 5664"/>
              <a:gd name="connsiteY7" fmla="*/ 1135 h 9933"/>
              <a:gd name="connsiteX8" fmla="*/ 5664 w 5664"/>
              <a:gd name="connsiteY8" fmla="*/ 1324 h 9933"/>
              <a:gd name="connsiteX9" fmla="*/ 5491 w 5664"/>
              <a:gd name="connsiteY9" fmla="*/ 1726 h 9933"/>
              <a:gd name="connsiteX10" fmla="*/ 5585 w 5664"/>
              <a:gd name="connsiteY10" fmla="*/ 2222 h 9933"/>
              <a:gd name="connsiteX11" fmla="*/ 5523 w 5664"/>
              <a:gd name="connsiteY11" fmla="*/ 2381 h 9933"/>
              <a:gd name="connsiteX12" fmla="*/ 5539 w 5664"/>
              <a:gd name="connsiteY12" fmla="*/ 2586 h 9933"/>
              <a:gd name="connsiteX13" fmla="*/ 5443 w 5664"/>
              <a:gd name="connsiteY13" fmla="*/ 3169 h 9933"/>
              <a:gd name="connsiteX14" fmla="*/ 5318 w 5664"/>
              <a:gd name="connsiteY14" fmla="*/ 4115 h 9933"/>
              <a:gd name="connsiteX15" fmla="*/ 5096 w 5664"/>
              <a:gd name="connsiteY15" fmla="*/ 4415 h 9933"/>
              <a:gd name="connsiteX16" fmla="*/ 4923 w 5664"/>
              <a:gd name="connsiteY16" fmla="*/ 4950 h 9933"/>
              <a:gd name="connsiteX17" fmla="*/ 4779 w 5664"/>
              <a:gd name="connsiteY17" fmla="*/ 5250 h 9933"/>
              <a:gd name="connsiteX18" fmla="*/ 4685 w 5664"/>
              <a:gd name="connsiteY18" fmla="*/ 5582 h 9933"/>
              <a:gd name="connsiteX19" fmla="*/ 4669 w 5664"/>
              <a:gd name="connsiteY19" fmla="*/ 5944 h 9933"/>
              <a:gd name="connsiteX20" fmla="*/ 4479 w 5664"/>
              <a:gd name="connsiteY20" fmla="*/ 6276 h 9933"/>
              <a:gd name="connsiteX21" fmla="*/ 4495 w 5664"/>
              <a:gd name="connsiteY21" fmla="*/ 6386 h 9933"/>
              <a:gd name="connsiteX22" fmla="*/ 4385 w 5664"/>
              <a:gd name="connsiteY22" fmla="*/ 6559 h 9933"/>
              <a:gd name="connsiteX23" fmla="*/ 4290 w 5664"/>
              <a:gd name="connsiteY23" fmla="*/ 6906 h 9933"/>
              <a:gd name="connsiteX24" fmla="*/ 4290 w 5664"/>
              <a:gd name="connsiteY24" fmla="*/ 7175 h 9933"/>
              <a:gd name="connsiteX25" fmla="*/ 4322 w 5664"/>
              <a:gd name="connsiteY25" fmla="*/ 7521 h 9933"/>
              <a:gd name="connsiteX26" fmla="*/ 4164 w 5664"/>
              <a:gd name="connsiteY26" fmla="*/ 7726 h 9933"/>
              <a:gd name="connsiteX27" fmla="*/ 4053 w 5664"/>
              <a:gd name="connsiteY27" fmla="*/ 8058 h 9933"/>
              <a:gd name="connsiteX28" fmla="*/ 3801 w 5664"/>
              <a:gd name="connsiteY28" fmla="*/ 8340 h 9933"/>
              <a:gd name="connsiteX29" fmla="*/ 3739 w 5664"/>
              <a:gd name="connsiteY29" fmla="*/ 8625 h 9933"/>
              <a:gd name="connsiteX30" fmla="*/ 3599 w 5664"/>
              <a:gd name="connsiteY30" fmla="*/ 8909 h 9933"/>
              <a:gd name="connsiteX31" fmla="*/ 3536 w 5664"/>
              <a:gd name="connsiteY31" fmla="*/ 9129 h 9933"/>
              <a:gd name="connsiteX32" fmla="*/ 3505 w 5664"/>
              <a:gd name="connsiteY32" fmla="*/ 9507 h 9933"/>
              <a:gd name="connsiteX33" fmla="*/ 3276 w 5664"/>
              <a:gd name="connsiteY33" fmla="*/ 9681 h 9933"/>
              <a:gd name="connsiteX34" fmla="*/ 3048 w 5664"/>
              <a:gd name="connsiteY34" fmla="*/ 9839 h 9933"/>
              <a:gd name="connsiteX35" fmla="*/ 2812 w 5664"/>
              <a:gd name="connsiteY35" fmla="*/ 9933 h 9933"/>
              <a:gd name="connsiteX36" fmla="*/ 2464 w 5664"/>
              <a:gd name="connsiteY36" fmla="*/ 9933 h 9933"/>
              <a:gd name="connsiteX37" fmla="*/ 2150 w 5664"/>
              <a:gd name="connsiteY37" fmla="*/ 9650 h 9933"/>
              <a:gd name="connsiteX38" fmla="*/ 1991 w 5664"/>
              <a:gd name="connsiteY38" fmla="*/ 9366 h 9933"/>
              <a:gd name="connsiteX39" fmla="*/ 1944 w 5664"/>
              <a:gd name="connsiteY39" fmla="*/ 9098 h 9933"/>
              <a:gd name="connsiteX40" fmla="*/ 1637 w 5664"/>
              <a:gd name="connsiteY40" fmla="*/ 8798 h 9933"/>
              <a:gd name="connsiteX41" fmla="*/ 1503 w 5664"/>
              <a:gd name="connsiteY41" fmla="*/ 8580 h 9933"/>
              <a:gd name="connsiteX42" fmla="*/ 1543 w 5664"/>
              <a:gd name="connsiteY42" fmla="*/ 8349 h 9933"/>
              <a:gd name="connsiteX43" fmla="*/ 1354 w 5664"/>
              <a:gd name="connsiteY43" fmla="*/ 7828 h 9933"/>
              <a:gd name="connsiteX44" fmla="*/ 1154 w 5664"/>
              <a:gd name="connsiteY44" fmla="*/ 7032 h 9933"/>
              <a:gd name="connsiteX45" fmla="*/ 1211 w 5664"/>
              <a:gd name="connsiteY45" fmla="*/ 6433 h 9933"/>
              <a:gd name="connsiteX46" fmla="*/ 933 w 5664"/>
              <a:gd name="connsiteY46" fmla="*/ 5865 h 9933"/>
              <a:gd name="connsiteX47" fmla="*/ 885 w 5664"/>
              <a:gd name="connsiteY47" fmla="*/ 5487 h 9933"/>
              <a:gd name="connsiteX48" fmla="*/ 857 w 5664"/>
              <a:gd name="connsiteY48" fmla="*/ 5180 h 9933"/>
              <a:gd name="connsiteX49" fmla="*/ 588 w 5664"/>
              <a:gd name="connsiteY49" fmla="*/ 4872 h 9933"/>
              <a:gd name="connsiteX50" fmla="*/ 526 w 5664"/>
              <a:gd name="connsiteY50" fmla="*/ 4541 h 9933"/>
              <a:gd name="connsiteX51" fmla="*/ 399 w 5664"/>
              <a:gd name="connsiteY51" fmla="*/ 3879 h 9933"/>
              <a:gd name="connsiteX52" fmla="*/ 337 w 5664"/>
              <a:gd name="connsiteY52" fmla="*/ 3405 h 9933"/>
              <a:gd name="connsiteX53" fmla="*/ 226 w 5664"/>
              <a:gd name="connsiteY53" fmla="*/ 3185 h 9933"/>
              <a:gd name="connsiteX54" fmla="*/ 226 w 5664"/>
              <a:gd name="connsiteY54" fmla="*/ 2743 h 9933"/>
              <a:gd name="connsiteX55" fmla="*/ 133 w 5664"/>
              <a:gd name="connsiteY55" fmla="*/ 2475 h 9933"/>
              <a:gd name="connsiteX56" fmla="*/ 133 w 5664"/>
              <a:gd name="connsiteY56" fmla="*/ 2113 h 9933"/>
              <a:gd name="connsiteX57" fmla="*/ 22 w 5664"/>
              <a:gd name="connsiteY57" fmla="*/ 1892 h 9933"/>
              <a:gd name="connsiteX58" fmla="*/ 22 w 5664"/>
              <a:gd name="connsiteY58" fmla="*/ 1530 h 9933"/>
              <a:gd name="connsiteX59" fmla="*/ 22 w 5664"/>
              <a:gd name="connsiteY59" fmla="*/ 1530 h 9933"/>
              <a:gd name="connsiteX60" fmla="*/ 29 w 5664"/>
              <a:gd name="connsiteY60" fmla="*/ 1501 h 9933"/>
              <a:gd name="connsiteX61" fmla="*/ 35 w 5664"/>
              <a:gd name="connsiteY61" fmla="*/ 1472 h 9933"/>
              <a:gd name="connsiteX62" fmla="*/ 39 w 5664"/>
              <a:gd name="connsiteY62" fmla="*/ 1436 h 9933"/>
              <a:gd name="connsiteX63" fmla="*/ 42 w 5664"/>
              <a:gd name="connsiteY63" fmla="*/ 1399 h 9933"/>
              <a:gd name="connsiteX64" fmla="*/ 43 w 5664"/>
              <a:gd name="connsiteY64" fmla="*/ 1381 h 9933"/>
              <a:gd name="connsiteX65" fmla="*/ 42 w 5664"/>
              <a:gd name="connsiteY65" fmla="*/ 1363 h 9933"/>
              <a:gd name="connsiteX66" fmla="*/ 39 w 5664"/>
              <a:gd name="connsiteY66" fmla="*/ 1347 h 9933"/>
              <a:gd name="connsiteX67" fmla="*/ 35 w 5664"/>
              <a:gd name="connsiteY67" fmla="*/ 1331 h 9933"/>
              <a:gd name="connsiteX68" fmla="*/ 29 w 5664"/>
              <a:gd name="connsiteY68" fmla="*/ 1319 h 9933"/>
              <a:gd name="connsiteX69" fmla="*/ 22 w 5664"/>
              <a:gd name="connsiteY69" fmla="*/ 1308 h 9933"/>
              <a:gd name="connsiteX70" fmla="*/ 22 w 5664"/>
              <a:gd name="connsiteY70" fmla="*/ 1308 h 9933"/>
              <a:gd name="connsiteX71" fmla="*/ 17 w 5664"/>
              <a:gd name="connsiteY71" fmla="*/ 1304 h 9933"/>
              <a:gd name="connsiteX72" fmla="*/ 14 w 5664"/>
              <a:gd name="connsiteY72" fmla="*/ 1298 h 9933"/>
              <a:gd name="connsiteX73" fmla="*/ 9 w 5664"/>
              <a:gd name="connsiteY73" fmla="*/ 1283 h 9933"/>
              <a:gd name="connsiteX74" fmla="*/ 4 w 5664"/>
              <a:gd name="connsiteY74" fmla="*/ 1266 h 9933"/>
              <a:gd name="connsiteX75" fmla="*/ 1 w 5664"/>
              <a:gd name="connsiteY75" fmla="*/ 1247 h 9933"/>
              <a:gd name="connsiteX76" fmla="*/ 0 w 5664"/>
              <a:gd name="connsiteY76" fmla="*/ 1226 h 9933"/>
              <a:gd name="connsiteX77" fmla="*/ 1 w 5664"/>
              <a:gd name="connsiteY77" fmla="*/ 1203 h 9933"/>
              <a:gd name="connsiteX78" fmla="*/ 4 w 5664"/>
              <a:gd name="connsiteY78" fmla="*/ 1156 h 9933"/>
              <a:gd name="connsiteX79" fmla="*/ 9 w 5664"/>
              <a:gd name="connsiteY79" fmla="*/ 1113 h 9933"/>
              <a:gd name="connsiteX80" fmla="*/ 14 w 5664"/>
              <a:gd name="connsiteY80" fmla="*/ 1076 h 9933"/>
              <a:gd name="connsiteX81" fmla="*/ 22 w 5664"/>
              <a:gd name="connsiteY81" fmla="*/ 1041 h 9933"/>
              <a:gd name="connsiteX82" fmla="*/ 0 w 5664"/>
              <a:gd name="connsiteY82" fmla="*/ 898 h 9933"/>
              <a:gd name="connsiteX0" fmla="*/ 5432 w 5664"/>
              <a:gd name="connsiteY0" fmla="*/ 155 h 9827"/>
              <a:gd name="connsiteX1" fmla="*/ 5523 w 5664"/>
              <a:gd name="connsiteY1" fmla="*/ 430 h 9827"/>
              <a:gd name="connsiteX2" fmla="*/ 5585 w 5664"/>
              <a:gd name="connsiteY2" fmla="*/ 509 h 9827"/>
              <a:gd name="connsiteX3" fmla="*/ 5606 w 5664"/>
              <a:gd name="connsiteY3" fmla="*/ 592 h 9827"/>
              <a:gd name="connsiteX4" fmla="*/ 5664 w 5664"/>
              <a:gd name="connsiteY4" fmla="*/ 730 h 9827"/>
              <a:gd name="connsiteX5" fmla="*/ 5664 w 5664"/>
              <a:gd name="connsiteY5" fmla="*/ 1029 h 9827"/>
              <a:gd name="connsiteX6" fmla="*/ 5664 w 5664"/>
              <a:gd name="connsiteY6" fmla="*/ 1218 h 9827"/>
              <a:gd name="connsiteX7" fmla="*/ 5491 w 5664"/>
              <a:gd name="connsiteY7" fmla="*/ 1620 h 9827"/>
              <a:gd name="connsiteX8" fmla="*/ 5585 w 5664"/>
              <a:gd name="connsiteY8" fmla="*/ 2116 h 9827"/>
              <a:gd name="connsiteX9" fmla="*/ 5523 w 5664"/>
              <a:gd name="connsiteY9" fmla="*/ 2275 h 9827"/>
              <a:gd name="connsiteX10" fmla="*/ 5539 w 5664"/>
              <a:gd name="connsiteY10" fmla="*/ 2480 h 9827"/>
              <a:gd name="connsiteX11" fmla="*/ 5443 w 5664"/>
              <a:gd name="connsiteY11" fmla="*/ 3063 h 9827"/>
              <a:gd name="connsiteX12" fmla="*/ 5318 w 5664"/>
              <a:gd name="connsiteY12" fmla="*/ 4009 h 9827"/>
              <a:gd name="connsiteX13" fmla="*/ 5096 w 5664"/>
              <a:gd name="connsiteY13" fmla="*/ 4309 h 9827"/>
              <a:gd name="connsiteX14" fmla="*/ 4923 w 5664"/>
              <a:gd name="connsiteY14" fmla="*/ 4844 h 9827"/>
              <a:gd name="connsiteX15" fmla="*/ 4779 w 5664"/>
              <a:gd name="connsiteY15" fmla="*/ 5144 h 9827"/>
              <a:gd name="connsiteX16" fmla="*/ 4685 w 5664"/>
              <a:gd name="connsiteY16" fmla="*/ 5476 h 9827"/>
              <a:gd name="connsiteX17" fmla="*/ 4669 w 5664"/>
              <a:gd name="connsiteY17" fmla="*/ 5838 h 9827"/>
              <a:gd name="connsiteX18" fmla="*/ 4479 w 5664"/>
              <a:gd name="connsiteY18" fmla="*/ 6170 h 9827"/>
              <a:gd name="connsiteX19" fmla="*/ 4495 w 5664"/>
              <a:gd name="connsiteY19" fmla="*/ 6280 h 9827"/>
              <a:gd name="connsiteX20" fmla="*/ 4385 w 5664"/>
              <a:gd name="connsiteY20" fmla="*/ 6453 h 9827"/>
              <a:gd name="connsiteX21" fmla="*/ 4290 w 5664"/>
              <a:gd name="connsiteY21" fmla="*/ 6800 h 9827"/>
              <a:gd name="connsiteX22" fmla="*/ 4290 w 5664"/>
              <a:gd name="connsiteY22" fmla="*/ 7069 h 9827"/>
              <a:gd name="connsiteX23" fmla="*/ 4322 w 5664"/>
              <a:gd name="connsiteY23" fmla="*/ 7415 h 9827"/>
              <a:gd name="connsiteX24" fmla="*/ 4164 w 5664"/>
              <a:gd name="connsiteY24" fmla="*/ 7620 h 9827"/>
              <a:gd name="connsiteX25" fmla="*/ 4053 w 5664"/>
              <a:gd name="connsiteY25" fmla="*/ 7952 h 9827"/>
              <a:gd name="connsiteX26" fmla="*/ 3801 w 5664"/>
              <a:gd name="connsiteY26" fmla="*/ 8234 h 9827"/>
              <a:gd name="connsiteX27" fmla="*/ 3739 w 5664"/>
              <a:gd name="connsiteY27" fmla="*/ 8519 h 9827"/>
              <a:gd name="connsiteX28" fmla="*/ 3599 w 5664"/>
              <a:gd name="connsiteY28" fmla="*/ 8803 h 9827"/>
              <a:gd name="connsiteX29" fmla="*/ 3536 w 5664"/>
              <a:gd name="connsiteY29" fmla="*/ 9023 h 9827"/>
              <a:gd name="connsiteX30" fmla="*/ 3505 w 5664"/>
              <a:gd name="connsiteY30" fmla="*/ 9401 h 9827"/>
              <a:gd name="connsiteX31" fmla="*/ 3276 w 5664"/>
              <a:gd name="connsiteY31" fmla="*/ 9575 h 9827"/>
              <a:gd name="connsiteX32" fmla="*/ 3048 w 5664"/>
              <a:gd name="connsiteY32" fmla="*/ 9733 h 9827"/>
              <a:gd name="connsiteX33" fmla="*/ 2812 w 5664"/>
              <a:gd name="connsiteY33" fmla="*/ 9827 h 9827"/>
              <a:gd name="connsiteX34" fmla="*/ 2464 w 5664"/>
              <a:gd name="connsiteY34" fmla="*/ 9827 h 9827"/>
              <a:gd name="connsiteX35" fmla="*/ 2150 w 5664"/>
              <a:gd name="connsiteY35" fmla="*/ 9544 h 9827"/>
              <a:gd name="connsiteX36" fmla="*/ 1991 w 5664"/>
              <a:gd name="connsiteY36" fmla="*/ 9260 h 9827"/>
              <a:gd name="connsiteX37" fmla="*/ 1944 w 5664"/>
              <a:gd name="connsiteY37" fmla="*/ 8992 h 9827"/>
              <a:gd name="connsiteX38" fmla="*/ 1637 w 5664"/>
              <a:gd name="connsiteY38" fmla="*/ 8692 h 9827"/>
              <a:gd name="connsiteX39" fmla="*/ 1503 w 5664"/>
              <a:gd name="connsiteY39" fmla="*/ 8474 h 9827"/>
              <a:gd name="connsiteX40" fmla="*/ 1543 w 5664"/>
              <a:gd name="connsiteY40" fmla="*/ 8243 h 9827"/>
              <a:gd name="connsiteX41" fmla="*/ 1354 w 5664"/>
              <a:gd name="connsiteY41" fmla="*/ 7722 h 9827"/>
              <a:gd name="connsiteX42" fmla="*/ 1154 w 5664"/>
              <a:gd name="connsiteY42" fmla="*/ 6926 h 9827"/>
              <a:gd name="connsiteX43" fmla="*/ 1211 w 5664"/>
              <a:gd name="connsiteY43" fmla="*/ 6327 h 9827"/>
              <a:gd name="connsiteX44" fmla="*/ 933 w 5664"/>
              <a:gd name="connsiteY44" fmla="*/ 5759 h 9827"/>
              <a:gd name="connsiteX45" fmla="*/ 885 w 5664"/>
              <a:gd name="connsiteY45" fmla="*/ 5381 h 9827"/>
              <a:gd name="connsiteX46" fmla="*/ 857 w 5664"/>
              <a:gd name="connsiteY46" fmla="*/ 5074 h 9827"/>
              <a:gd name="connsiteX47" fmla="*/ 588 w 5664"/>
              <a:gd name="connsiteY47" fmla="*/ 4766 h 9827"/>
              <a:gd name="connsiteX48" fmla="*/ 526 w 5664"/>
              <a:gd name="connsiteY48" fmla="*/ 4435 h 9827"/>
              <a:gd name="connsiteX49" fmla="*/ 399 w 5664"/>
              <a:gd name="connsiteY49" fmla="*/ 3773 h 9827"/>
              <a:gd name="connsiteX50" fmla="*/ 337 w 5664"/>
              <a:gd name="connsiteY50" fmla="*/ 3299 h 9827"/>
              <a:gd name="connsiteX51" fmla="*/ 226 w 5664"/>
              <a:gd name="connsiteY51" fmla="*/ 3079 h 9827"/>
              <a:gd name="connsiteX52" fmla="*/ 226 w 5664"/>
              <a:gd name="connsiteY52" fmla="*/ 2637 h 9827"/>
              <a:gd name="connsiteX53" fmla="*/ 133 w 5664"/>
              <a:gd name="connsiteY53" fmla="*/ 2369 h 9827"/>
              <a:gd name="connsiteX54" fmla="*/ 133 w 5664"/>
              <a:gd name="connsiteY54" fmla="*/ 2007 h 9827"/>
              <a:gd name="connsiteX55" fmla="*/ 22 w 5664"/>
              <a:gd name="connsiteY55" fmla="*/ 1786 h 9827"/>
              <a:gd name="connsiteX56" fmla="*/ 22 w 5664"/>
              <a:gd name="connsiteY56" fmla="*/ 1424 h 9827"/>
              <a:gd name="connsiteX57" fmla="*/ 22 w 5664"/>
              <a:gd name="connsiteY57" fmla="*/ 1424 h 9827"/>
              <a:gd name="connsiteX58" fmla="*/ 29 w 5664"/>
              <a:gd name="connsiteY58" fmla="*/ 1395 h 9827"/>
              <a:gd name="connsiteX59" fmla="*/ 35 w 5664"/>
              <a:gd name="connsiteY59" fmla="*/ 1366 h 9827"/>
              <a:gd name="connsiteX60" fmla="*/ 39 w 5664"/>
              <a:gd name="connsiteY60" fmla="*/ 1330 h 9827"/>
              <a:gd name="connsiteX61" fmla="*/ 42 w 5664"/>
              <a:gd name="connsiteY61" fmla="*/ 1293 h 9827"/>
              <a:gd name="connsiteX62" fmla="*/ 43 w 5664"/>
              <a:gd name="connsiteY62" fmla="*/ 1275 h 9827"/>
              <a:gd name="connsiteX63" fmla="*/ 42 w 5664"/>
              <a:gd name="connsiteY63" fmla="*/ 1257 h 9827"/>
              <a:gd name="connsiteX64" fmla="*/ 39 w 5664"/>
              <a:gd name="connsiteY64" fmla="*/ 1241 h 9827"/>
              <a:gd name="connsiteX65" fmla="*/ 35 w 5664"/>
              <a:gd name="connsiteY65" fmla="*/ 1225 h 9827"/>
              <a:gd name="connsiteX66" fmla="*/ 29 w 5664"/>
              <a:gd name="connsiteY66" fmla="*/ 1213 h 9827"/>
              <a:gd name="connsiteX67" fmla="*/ 22 w 5664"/>
              <a:gd name="connsiteY67" fmla="*/ 1202 h 9827"/>
              <a:gd name="connsiteX68" fmla="*/ 22 w 5664"/>
              <a:gd name="connsiteY68" fmla="*/ 1202 h 9827"/>
              <a:gd name="connsiteX69" fmla="*/ 17 w 5664"/>
              <a:gd name="connsiteY69" fmla="*/ 1198 h 9827"/>
              <a:gd name="connsiteX70" fmla="*/ 14 w 5664"/>
              <a:gd name="connsiteY70" fmla="*/ 1192 h 9827"/>
              <a:gd name="connsiteX71" fmla="*/ 9 w 5664"/>
              <a:gd name="connsiteY71" fmla="*/ 1177 h 9827"/>
              <a:gd name="connsiteX72" fmla="*/ 4 w 5664"/>
              <a:gd name="connsiteY72" fmla="*/ 1160 h 9827"/>
              <a:gd name="connsiteX73" fmla="*/ 1 w 5664"/>
              <a:gd name="connsiteY73" fmla="*/ 1141 h 9827"/>
              <a:gd name="connsiteX74" fmla="*/ 0 w 5664"/>
              <a:gd name="connsiteY74" fmla="*/ 1120 h 9827"/>
              <a:gd name="connsiteX75" fmla="*/ 1 w 5664"/>
              <a:gd name="connsiteY75" fmla="*/ 1097 h 9827"/>
              <a:gd name="connsiteX76" fmla="*/ 4 w 5664"/>
              <a:gd name="connsiteY76" fmla="*/ 1050 h 9827"/>
              <a:gd name="connsiteX77" fmla="*/ 9 w 5664"/>
              <a:gd name="connsiteY77" fmla="*/ 1007 h 9827"/>
              <a:gd name="connsiteX78" fmla="*/ 14 w 5664"/>
              <a:gd name="connsiteY78" fmla="*/ 970 h 9827"/>
              <a:gd name="connsiteX79" fmla="*/ 22 w 5664"/>
              <a:gd name="connsiteY79" fmla="*/ 935 h 9827"/>
              <a:gd name="connsiteX80" fmla="*/ 0 w 5664"/>
              <a:gd name="connsiteY80" fmla="*/ 792 h 9827"/>
              <a:gd name="connsiteX81" fmla="*/ 5442 w 5664"/>
              <a:gd name="connsiteY81" fmla="*/ 93 h 9827"/>
              <a:gd name="connsiteX0" fmla="*/ 5432 w 5664"/>
              <a:gd name="connsiteY0" fmla="*/ 0 h 9672"/>
              <a:gd name="connsiteX1" fmla="*/ 5523 w 5664"/>
              <a:gd name="connsiteY1" fmla="*/ 275 h 9672"/>
              <a:gd name="connsiteX2" fmla="*/ 5585 w 5664"/>
              <a:gd name="connsiteY2" fmla="*/ 354 h 9672"/>
              <a:gd name="connsiteX3" fmla="*/ 5606 w 5664"/>
              <a:gd name="connsiteY3" fmla="*/ 437 h 9672"/>
              <a:gd name="connsiteX4" fmla="*/ 5664 w 5664"/>
              <a:gd name="connsiteY4" fmla="*/ 575 h 9672"/>
              <a:gd name="connsiteX5" fmla="*/ 5664 w 5664"/>
              <a:gd name="connsiteY5" fmla="*/ 874 h 9672"/>
              <a:gd name="connsiteX6" fmla="*/ 5664 w 5664"/>
              <a:gd name="connsiteY6" fmla="*/ 1063 h 9672"/>
              <a:gd name="connsiteX7" fmla="*/ 5491 w 5664"/>
              <a:gd name="connsiteY7" fmla="*/ 1465 h 9672"/>
              <a:gd name="connsiteX8" fmla="*/ 5585 w 5664"/>
              <a:gd name="connsiteY8" fmla="*/ 1961 h 9672"/>
              <a:gd name="connsiteX9" fmla="*/ 5523 w 5664"/>
              <a:gd name="connsiteY9" fmla="*/ 2120 h 9672"/>
              <a:gd name="connsiteX10" fmla="*/ 5539 w 5664"/>
              <a:gd name="connsiteY10" fmla="*/ 2325 h 9672"/>
              <a:gd name="connsiteX11" fmla="*/ 5443 w 5664"/>
              <a:gd name="connsiteY11" fmla="*/ 2908 h 9672"/>
              <a:gd name="connsiteX12" fmla="*/ 5318 w 5664"/>
              <a:gd name="connsiteY12" fmla="*/ 3854 h 9672"/>
              <a:gd name="connsiteX13" fmla="*/ 5096 w 5664"/>
              <a:gd name="connsiteY13" fmla="*/ 4154 h 9672"/>
              <a:gd name="connsiteX14" fmla="*/ 4923 w 5664"/>
              <a:gd name="connsiteY14" fmla="*/ 4689 h 9672"/>
              <a:gd name="connsiteX15" fmla="*/ 4779 w 5664"/>
              <a:gd name="connsiteY15" fmla="*/ 4989 h 9672"/>
              <a:gd name="connsiteX16" fmla="*/ 4685 w 5664"/>
              <a:gd name="connsiteY16" fmla="*/ 5321 h 9672"/>
              <a:gd name="connsiteX17" fmla="*/ 4669 w 5664"/>
              <a:gd name="connsiteY17" fmla="*/ 5683 h 9672"/>
              <a:gd name="connsiteX18" fmla="*/ 4479 w 5664"/>
              <a:gd name="connsiteY18" fmla="*/ 6015 h 9672"/>
              <a:gd name="connsiteX19" fmla="*/ 4495 w 5664"/>
              <a:gd name="connsiteY19" fmla="*/ 6125 h 9672"/>
              <a:gd name="connsiteX20" fmla="*/ 4385 w 5664"/>
              <a:gd name="connsiteY20" fmla="*/ 6298 h 9672"/>
              <a:gd name="connsiteX21" fmla="*/ 4290 w 5664"/>
              <a:gd name="connsiteY21" fmla="*/ 6645 h 9672"/>
              <a:gd name="connsiteX22" fmla="*/ 4290 w 5664"/>
              <a:gd name="connsiteY22" fmla="*/ 6914 h 9672"/>
              <a:gd name="connsiteX23" fmla="*/ 4322 w 5664"/>
              <a:gd name="connsiteY23" fmla="*/ 7260 h 9672"/>
              <a:gd name="connsiteX24" fmla="*/ 4164 w 5664"/>
              <a:gd name="connsiteY24" fmla="*/ 7465 h 9672"/>
              <a:gd name="connsiteX25" fmla="*/ 4053 w 5664"/>
              <a:gd name="connsiteY25" fmla="*/ 7797 h 9672"/>
              <a:gd name="connsiteX26" fmla="*/ 3801 w 5664"/>
              <a:gd name="connsiteY26" fmla="*/ 8079 h 9672"/>
              <a:gd name="connsiteX27" fmla="*/ 3739 w 5664"/>
              <a:gd name="connsiteY27" fmla="*/ 8364 h 9672"/>
              <a:gd name="connsiteX28" fmla="*/ 3599 w 5664"/>
              <a:gd name="connsiteY28" fmla="*/ 8648 h 9672"/>
              <a:gd name="connsiteX29" fmla="*/ 3536 w 5664"/>
              <a:gd name="connsiteY29" fmla="*/ 8868 h 9672"/>
              <a:gd name="connsiteX30" fmla="*/ 3505 w 5664"/>
              <a:gd name="connsiteY30" fmla="*/ 9246 h 9672"/>
              <a:gd name="connsiteX31" fmla="*/ 3276 w 5664"/>
              <a:gd name="connsiteY31" fmla="*/ 9420 h 9672"/>
              <a:gd name="connsiteX32" fmla="*/ 3048 w 5664"/>
              <a:gd name="connsiteY32" fmla="*/ 9578 h 9672"/>
              <a:gd name="connsiteX33" fmla="*/ 2812 w 5664"/>
              <a:gd name="connsiteY33" fmla="*/ 9672 h 9672"/>
              <a:gd name="connsiteX34" fmla="*/ 2464 w 5664"/>
              <a:gd name="connsiteY34" fmla="*/ 9672 h 9672"/>
              <a:gd name="connsiteX35" fmla="*/ 2150 w 5664"/>
              <a:gd name="connsiteY35" fmla="*/ 9389 h 9672"/>
              <a:gd name="connsiteX36" fmla="*/ 1991 w 5664"/>
              <a:gd name="connsiteY36" fmla="*/ 9105 h 9672"/>
              <a:gd name="connsiteX37" fmla="*/ 1944 w 5664"/>
              <a:gd name="connsiteY37" fmla="*/ 8837 h 9672"/>
              <a:gd name="connsiteX38" fmla="*/ 1637 w 5664"/>
              <a:gd name="connsiteY38" fmla="*/ 8537 h 9672"/>
              <a:gd name="connsiteX39" fmla="*/ 1503 w 5664"/>
              <a:gd name="connsiteY39" fmla="*/ 8319 h 9672"/>
              <a:gd name="connsiteX40" fmla="*/ 1543 w 5664"/>
              <a:gd name="connsiteY40" fmla="*/ 8088 h 9672"/>
              <a:gd name="connsiteX41" fmla="*/ 1354 w 5664"/>
              <a:gd name="connsiteY41" fmla="*/ 7567 h 9672"/>
              <a:gd name="connsiteX42" fmla="*/ 1154 w 5664"/>
              <a:gd name="connsiteY42" fmla="*/ 6771 h 9672"/>
              <a:gd name="connsiteX43" fmla="*/ 1211 w 5664"/>
              <a:gd name="connsiteY43" fmla="*/ 6172 h 9672"/>
              <a:gd name="connsiteX44" fmla="*/ 933 w 5664"/>
              <a:gd name="connsiteY44" fmla="*/ 5604 h 9672"/>
              <a:gd name="connsiteX45" fmla="*/ 885 w 5664"/>
              <a:gd name="connsiteY45" fmla="*/ 5226 h 9672"/>
              <a:gd name="connsiteX46" fmla="*/ 857 w 5664"/>
              <a:gd name="connsiteY46" fmla="*/ 4919 h 9672"/>
              <a:gd name="connsiteX47" fmla="*/ 588 w 5664"/>
              <a:gd name="connsiteY47" fmla="*/ 4611 h 9672"/>
              <a:gd name="connsiteX48" fmla="*/ 526 w 5664"/>
              <a:gd name="connsiteY48" fmla="*/ 4280 h 9672"/>
              <a:gd name="connsiteX49" fmla="*/ 399 w 5664"/>
              <a:gd name="connsiteY49" fmla="*/ 3618 h 9672"/>
              <a:gd name="connsiteX50" fmla="*/ 337 w 5664"/>
              <a:gd name="connsiteY50" fmla="*/ 3144 h 9672"/>
              <a:gd name="connsiteX51" fmla="*/ 226 w 5664"/>
              <a:gd name="connsiteY51" fmla="*/ 2924 h 9672"/>
              <a:gd name="connsiteX52" fmla="*/ 226 w 5664"/>
              <a:gd name="connsiteY52" fmla="*/ 2482 h 9672"/>
              <a:gd name="connsiteX53" fmla="*/ 133 w 5664"/>
              <a:gd name="connsiteY53" fmla="*/ 2214 h 9672"/>
              <a:gd name="connsiteX54" fmla="*/ 133 w 5664"/>
              <a:gd name="connsiteY54" fmla="*/ 1852 h 9672"/>
              <a:gd name="connsiteX55" fmla="*/ 22 w 5664"/>
              <a:gd name="connsiteY55" fmla="*/ 1631 h 9672"/>
              <a:gd name="connsiteX56" fmla="*/ 22 w 5664"/>
              <a:gd name="connsiteY56" fmla="*/ 1269 h 9672"/>
              <a:gd name="connsiteX57" fmla="*/ 22 w 5664"/>
              <a:gd name="connsiteY57" fmla="*/ 1269 h 9672"/>
              <a:gd name="connsiteX58" fmla="*/ 29 w 5664"/>
              <a:gd name="connsiteY58" fmla="*/ 1240 h 9672"/>
              <a:gd name="connsiteX59" fmla="*/ 35 w 5664"/>
              <a:gd name="connsiteY59" fmla="*/ 1211 h 9672"/>
              <a:gd name="connsiteX60" fmla="*/ 39 w 5664"/>
              <a:gd name="connsiteY60" fmla="*/ 1175 h 9672"/>
              <a:gd name="connsiteX61" fmla="*/ 42 w 5664"/>
              <a:gd name="connsiteY61" fmla="*/ 1138 h 9672"/>
              <a:gd name="connsiteX62" fmla="*/ 43 w 5664"/>
              <a:gd name="connsiteY62" fmla="*/ 1120 h 9672"/>
              <a:gd name="connsiteX63" fmla="*/ 42 w 5664"/>
              <a:gd name="connsiteY63" fmla="*/ 1102 h 9672"/>
              <a:gd name="connsiteX64" fmla="*/ 39 w 5664"/>
              <a:gd name="connsiteY64" fmla="*/ 1086 h 9672"/>
              <a:gd name="connsiteX65" fmla="*/ 35 w 5664"/>
              <a:gd name="connsiteY65" fmla="*/ 1070 h 9672"/>
              <a:gd name="connsiteX66" fmla="*/ 29 w 5664"/>
              <a:gd name="connsiteY66" fmla="*/ 1058 h 9672"/>
              <a:gd name="connsiteX67" fmla="*/ 22 w 5664"/>
              <a:gd name="connsiteY67" fmla="*/ 1047 h 9672"/>
              <a:gd name="connsiteX68" fmla="*/ 22 w 5664"/>
              <a:gd name="connsiteY68" fmla="*/ 1047 h 9672"/>
              <a:gd name="connsiteX69" fmla="*/ 17 w 5664"/>
              <a:gd name="connsiteY69" fmla="*/ 1043 h 9672"/>
              <a:gd name="connsiteX70" fmla="*/ 14 w 5664"/>
              <a:gd name="connsiteY70" fmla="*/ 1037 h 9672"/>
              <a:gd name="connsiteX71" fmla="*/ 9 w 5664"/>
              <a:gd name="connsiteY71" fmla="*/ 1022 h 9672"/>
              <a:gd name="connsiteX72" fmla="*/ 4 w 5664"/>
              <a:gd name="connsiteY72" fmla="*/ 1005 h 9672"/>
              <a:gd name="connsiteX73" fmla="*/ 1 w 5664"/>
              <a:gd name="connsiteY73" fmla="*/ 986 h 9672"/>
              <a:gd name="connsiteX74" fmla="*/ 0 w 5664"/>
              <a:gd name="connsiteY74" fmla="*/ 965 h 9672"/>
              <a:gd name="connsiteX75" fmla="*/ 1 w 5664"/>
              <a:gd name="connsiteY75" fmla="*/ 942 h 9672"/>
              <a:gd name="connsiteX76" fmla="*/ 4 w 5664"/>
              <a:gd name="connsiteY76" fmla="*/ 895 h 9672"/>
              <a:gd name="connsiteX77" fmla="*/ 9 w 5664"/>
              <a:gd name="connsiteY77" fmla="*/ 852 h 9672"/>
              <a:gd name="connsiteX78" fmla="*/ 14 w 5664"/>
              <a:gd name="connsiteY78" fmla="*/ 815 h 9672"/>
              <a:gd name="connsiteX79" fmla="*/ 22 w 5664"/>
              <a:gd name="connsiteY79" fmla="*/ 780 h 9672"/>
              <a:gd name="connsiteX80" fmla="*/ 0 w 5664"/>
              <a:gd name="connsiteY80" fmla="*/ 637 h 9672"/>
              <a:gd name="connsiteX0" fmla="*/ 5432 w 5664"/>
              <a:gd name="connsiteY0" fmla="*/ 0 h 9672"/>
              <a:gd name="connsiteX1" fmla="*/ 5523 w 5664"/>
              <a:gd name="connsiteY1" fmla="*/ 275 h 9672"/>
              <a:gd name="connsiteX2" fmla="*/ 5585 w 5664"/>
              <a:gd name="connsiteY2" fmla="*/ 354 h 9672"/>
              <a:gd name="connsiteX3" fmla="*/ 5606 w 5664"/>
              <a:gd name="connsiteY3" fmla="*/ 437 h 9672"/>
              <a:gd name="connsiteX4" fmla="*/ 5664 w 5664"/>
              <a:gd name="connsiteY4" fmla="*/ 575 h 9672"/>
              <a:gd name="connsiteX5" fmla="*/ 5664 w 5664"/>
              <a:gd name="connsiteY5" fmla="*/ 874 h 9672"/>
              <a:gd name="connsiteX6" fmla="*/ 5664 w 5664"/>
              <a:gd name="connsiteY6" fmla="*/ 1063 h 9672"/>
              <a:gd name="connsiteX7" fmla="*/ 5491 w 5664"/>
              <a:gd name="connsiteY7" fmla="*/ 1465 h 9672"/>
              <a:gd name="connsiteX8" fmla="*/ 5585 w 5664"/>
              <a:gd name="connsiteY8" fmla="*/ 1961 h 9672"/>
              <a:gd name="connsiteX9" fmla="*/ 5523 w 5664"/>
              <a:gd name="connsiteY9" fmla="*/ 2120 h 9672"/>
              <a:gd name="connsiteX10" fmla="*/ 5539 w 5664"/>
              <a:gd name="connsiteY10" fmla="*/ 2325 h 9672"/>
              <a:gd name="connsiteX11" fmla="*/ 5443 w 5664"/>
              <a:gd name="connsiteY11" fmla="*/ 2908 h 9672"/>
              <a:gd name="connsiteX12" fmla="*/ 5318 w 5664"/>
              <a:gd name="connsiteY12" fmla="*/ 3854 h 9672"/>
              <a:gd name="connsiteX13" fmla="*/ 5096 w 5664"/>
              <a:gd name="connsiteY13" fmla="*/ 4154 h 9672"/>
              <a:gd name="connsiteX14" fmla="*/ 4923 w 5664"/>
              <a:gd name="connsiteY14" fmla="*/ 4689 h 9672"/>
              <a:gd name="connsiteX15" fmla="*/ 4779 w 5664"/>
              <a:gd name="connsiteY15" fmla="*/ 4989 h 9672"/>
              <a:gd name="connsiteX16" fmla="*/ 4685 w 5664"/>
              <a:gd name="connsiteY16" fmla="*/ 5321 h 9672"/>
              <a:gd name="connsiteX17" fmla="*/ 4669 w 5664"/>
              <a:gd name="connsiteY17" fmla="*/ 5683 h 9672"/>
              <a:gd name="connsiteX18" fmla="*/ 4479 w 5664"/>
              <a:gd name="connsiteY18" fmla="*/ 6015 h 9672"/>
              <a:gd name="connsiteX19" fmla="*/ 4495 w 5664"/>
              <a:gd name="connsiteY19" fmla="*/ 6125 h 9672"/>
              <a:gd name="connsiteX20" fmla="*/ 4385 w 5664"/>
              <a:gd name="connsiteY20" fmla="*/ 6298 h 9672"/>
              <a:gd name="connsiteX21" fmla="*/ 4290 w 5664"/>
              <a:gd name="connsiteY21" fmla="*/ 6645 h 9672"/>
              <a:gd name="connsiteX22" fmla="*/ 4290 w 5664"/>
              <a:gd name="connsiteY22" fmla="*/ 6914 h 9672"/>
              <a:gd name="connsiteX23" fmla="*/ 4322 w 5664"/>
              <a:gd name="connsiteY23" fmla="*/ 7260 h 9672"/>
              <a:gd name="connsiteX24" fmla="*/ 4164 w 5664"/>
              <a:gd name="connsiteY24" fmla="*/ 7465 h 9672"/>
              <a:gd name="connsiteX25" fmla="*/ 4053 w 5664"/>
              <a:gd name="connsiteY25" fmla="*/ 7797 h 9672"/>
              <a:gd name="connsiteX26" fmla="*/ 3801 w 5664"/>
              <a:gd name="connsiteY26" fmla="*/ 8079 h 9672"/>
              <a:gd name="connsiteX27" fmla="*/ 3739 w 5664"/>
              <a:gd name="connsiteY27" fmla="*/ 8364 h 9672"/>
              <a:gd name="connsiteX28" fmla="*/ 3599 w 5664"/>
              <a:gd name="connsiteY28" fmla="*/ 8648 h 9672"/>
              <a:gd name="connsiteX29" fmla="*/ 3536 w 5664"/>
              <a:gd name="connsiteY29" fmla="*/ 8868 h 9672"/>
              <a:gd name="connsiteX30" fmla="*/ 3505 w 5664"/>
              <a:gd name="connsiteY30" fmla="*/ 9246 h 9672"/>
              <a:gd name="connsiteX31" fmla="*/ 3276 w 5664"/>
              <a:gd name="connsiteY31" fmla="*/ 9420 h 9672"/>
              <a:gd name="connsiteX32" fmla="*/ 3048 w 5664"/>
              <a:gd name="connsiteY32" fmla="*/ 9578 h 9672"/>
              <a:gd name="connsiteX33" fmla="*/ 2812 w 5664"/>
              <a:gd name="connsiteY33" fmla="*/ 9672 h 9672"/>
              <a:gd name="connsiteX34" fmla="*/ 2464 w 5664"/>
              <a:gd name="connsiteY34" fmla="*/ 9672 h 9672"/>
              <a:gd name="connsiteX35" fmla="*/ 2150 w 5664"/>
              <a:gd name="connsiteY35" fmla="*/ 9389 h 9672"/>
              <a:gd name="connsiteX36" fmla="*/ 1991 w 5664"/>
              <a:gd name="connsiteY36" fmla="*/ 9105 h 9672"/>
              <a:gd name="connsiteX37" fmla="*/ 1944 w 5664"/>
              <a:gd name="connsiteY37" fmla="*/ 8837 h 9672"/>
              <a:gd name="connsiteX38" fmla="*/ 1637 w 5664"/>
              <a:gd name="connsiteY38" fmla="*/ 8537 h 9672"/>
              <a:gd name="connsiteX39" fmla="*/ 1503 w 5664"/>
              <a:gd name="connsiteY39" fmla="*/ 8319 h 9672"/>
              <a:gd name="connsiteX40" fmla="*/ 1543 w 5664"/>
              <a:gd name="connsiteY40" fmla="*/ 8088 h 9672"/>
              <a:gd name="connsiteX41" fmla="*/ 1354 w 5664"/>
              <a:gd name="connsiteY41" fmla="*/ 7567 h 9672"/>
              <a:gd name="connsiteX42" fmla="*/ 1154 w 5664"/>
              <a:gd name="connsiteY42" fmla="*/ 6771 h 9672"/>
              <a:gd name="connsiteX43" fmla="*/ 1211 w 5664"/>
              <a:gd name="connsiteY43" fmla="*/ 6172 h 9672"/>
              <a:gd name="connsiteX44" fmla="*/ 933 w 5664"/>
              <a:gd name="connsiteY44" fmla="*/ 5604 h 9672"/>
              <a:gd name="connsiteX45" fmla="*/ 885 w 5664"/>
              <a:gd name="connsiteY45" fmla="*/ 5226 h 9672"/>
              <a:gd name="connsiteX46" fmla="*/ 857 w 5664"/>
              <a:gd name="connsiteY46" fmla="*/ 4919 h 9672"/>
              <a:gd name="connsiteX47" fmla="*/ 588 w 5664"/>
              <a:gd name="connsiteY47" fmla="*/ 4611 h 9672"/>
              <a:gd name="connsiteX48" fmla="*/ 526 w 5664"/>
              <a:gd name="connsiteY48" fmla="*/ 4280 h 9672"/>
              <a:gd name="connsiteX49" fmla="*/ 399 w 5664"/>
              <a:gd name="connsiteY49" fmla="*/ 3618 h 9672"/>
              <a:gd name="connsiteX50" fmla="*/ 337 w 5664"/>
              <a:gd name="connsiteY50" fmla="*/ 3144 h 9672"/>
              <a:gd name="connsiteX51" fmla="*/ 226 w 5664"/>
              <a:gd name="connsiteY51" fmla="*/ 2924 h 9672"/>
              <a:gd name="connsiteX52" fmla="*/ 226 w 5664"/>
              <a:gd name="connsiteY52" fmla="*/ 2482 h 9672"/>
              <a:gd name="connsiteX53" fmla="*/ 133 w 5664"/>
              <a:gd name="connsiteY53" fmla="*/ 2214 h 9672"/>
              <a:gd name="connsiteX54" fmla="*/ 133 w 5664"/>
              <a:gd name="connsiteY54" fmla="*/ 1852 h 9672"/>
              <a:gd name="connsiteX55" fmla="*/ 22 w 5664"/>
              <a:gd name="connsiteY55" fmla="*/ 1631 h 9672"/>
              <a:gd name="connsiteX56" fmla="*/ 22 w 5664"/>
              <a:gd name="connsiteY56" fmla="*/ 1269 h 9672"/>
              <a:gd name="connsiteX57" fmla="*/ 22 w 5664"/>
              <a:gd name="connsiteY57" fmla="*/ 1269 h 9672"/>
              <a:gd name="connsiteX58" fmla="*/ 29 w 5664"/>
              <a:gd name="connsiteY58" fmla="*/ 1240 h 9672"/>
              <a:gd name="connsiteX59" fmla="*/ 35 w 5664"/>
              <a:gd name="connsiteY59" fmla="*/ 1211 h 9672"/>
              <a:gd name="connsiteX60" fmla="*/ 39 w 5664"/>
              <a:gd name="connsiteY60" fmla="*/ 1175 h 9672"/>
              <a:gd name="connsiteX61" fmla="*/ 42 w 5664"/>
              <a:gd name="connsiteY61" fmla="*/ 1138 h 9672"/>
              <a:gd name="connsiteX62" fmla="*/ 43 w 5664"/>
              <a:gd name="connsiteY62" fmla="*/ 1120 h 9672"/>
              <a:gd name="connsiteX63" fmla="*/ 42 w 5664"/>
              <a:gd name="connsiteY63" fmla="*/ 1102 h 9672"/>
              <a:gd name="connsiteX64" fmla="*/ 39 w 5664"/>
              <a:gd name="connsiteY64" fmla="*/ 1086 h 9672"/>
              <a:gd name="connsiteX65" fmla="*/ 35 w 5664"/>
              <a:gd name="connsiteY65" fmla="*/ 1070 h 9672"/>
              <a:gd name="connsiteX66" fmla="*/ 29 w 5664"/>
              <a:gd name="connsiteY66" fmla="*/ 1058 h 9672"/>
              <a:gd name="connsiteX67" fmla="*/ 22 w 5664"/>
              <a:gd name="connsiteY67" fmla="*/ 1047 h 9672"/>
              <a:gd name="connsiteX68" fmla="*/ 22 w 5664"/>
              <a:gd name="connsiteY68" fmla="*/ 1047 h 9672"/>
              <a:gd name="connsiteX69" fmla="*/ 17 w 5664"/>
              <a:gd name="connsiteY69" fmla="*/ 1043 h 9672"/>
              <a:gd name="connsiteX70" fmla="*/ 14 w 5664"/>
              <a:gd name="connsiteY70" fmla="*/ 1037 h 9672"/>
              <a:gd name="connsiteX71" fmla="*/ 9 w 5664"/>
              <a:gd name="connsiteY71" fmla="*/ 1022 h 9672"/>
              <a:gd name="connsiteX72" fmla="*/ 4 w 5664"/>
              <a:gd name="connsiteY72" fmla="*/ 1005 h 9672"/>
              <a:gd name="connsiteX73" fmla="*/ 1 w 5664"/>
              <a:gd name="connsiteY73" fmla="*/ 986 h 9672"/>
              <a:gd name="connsiteX74" fmla="*/ 0 w 5664"/>
              <a:gd name="connsiteY74" fmla="*/ 965 h 9672"/>
              <a:gd name="connsiteX75" fmla="*/ 1 w 5664"/>
              <a:gd name="connsiteY75" fmla="*/ 942 h 9672"/>
              <a:gd name="connsiteX76" fmla="*/ 4 w 5664"/>
              <a:gd name="connsiteY76" fmla="*/ 895 h 9672"/>
              <a:gd name="connsiteX77" fmla="*/ 9 w 5664"/>
              <a:gd name="connsiteY77" fmla="*/ 852 h 9672"/>
              <a:gd name="connsiteX78" fmla="*/ 14 w 5664"/>
              <a:gd name="connsiteY78" fmla="*/ 815 h 9672"/>
              <a:gd name="connsiteX79" fmla="*/ 22 w 5664"/>
              <a:gd name="connsiteY79" fmla="*/ 780 h 9672"/>
              <a:gd name="connsiteX80" fmla="*/ 0 w 5664"/>
              <a:gd name="connsiteY80" fmla="*/ 637 h 9672"/>
              <a:gd name="connsiteX81" fmla="*/ 5432 w 5664"/>
              <a:gd name="connsiteY81" fmla="*/ 0 h 9672"/>
              <a:gd name="connsiteX0" fmla="*/ 0 w 5664"/>
              <a:gd name="connsiteY0" fmla="*/ 362 h 9397"/>
              <a:gd name="connsiteX1" fmla="*/ 5523 w 5664"/>
              <a:gd name="connsiteY1" fmla="*/ 0 h 9397"/>
              <a:gd name="connsiteX2" fmla="*/ 5585 w 5664"/>
              <a:gd name="connsiteY2" fmla="*/ 79 h 9397"/>
              <a:gd name="connsiteX3" fmla="*/ 5606 w 5664"/>
              <a:gd name="connsiteY3" fmla="*/ 162 h 9397"/>
              <a:gd name="connsiteX4" fmla="*/ 5664 w 5664"/>
              <a:gd name="connsiteY4" fmla="*/ 300 h 9397"/>
              <a:gd name="connsiteX5" fmla="*/ 5664 w 5664"/>
              <a:gd name="connsiteY5" fmla="*/ 599 h 9397"/>
              <a:gd name="connsiteX6" fmla="*/ 5664 w 5664"/>
              <a:gd name="connsiteY6" fmla="*/ 788 h 9397"/>
              <a:gd name="connsiteX7" fmla="*/ 5491 w 5664"/>
              <a:gd name="connsiteY7" fmla="*/ 1190 h 9397"/>
              <a:gd name="connsiteX8" fmla="*/ 5585 w 5664"/>
              <a:gd name="connsiteY8" fmla="*/ 1686 h 9397"/>
              <a:gd name="connsiteX9" fmla="*/ 5523 w 5664"/>
              <a:gd name="connsiteY9" fmla="*/ 1845 h 9397"/>
              <a:gd name="connsiteX10" fmla="*/ 5539 w 5664"/>
              <a:gd name="connsiteY10" fmla="*/ 2050 h 9397"/>
              <a:gd name="connsiteX11" fmla="*/ 5443 w 5664"/>
              <a:gd name="connsiteY11" fmla="*/ 2633 h 9397"/>
              <a:gd name="connsiteX12" fmla="*/ 5318 w 5664"/>
              <a:gd name="connsiteY12" fmla="*/ 3579 h 9397"/>
              <a:gd name="connsiteX13" fmla="*/ 5096 w 5664"/>
              <a:gd name="connsiteY13" fmla="*/ 3879 h 9397"/>
              <a:gd name="connsiteX14" fmla="*/ 4923 w 5664"/>
              <a:gd name="connsiteY14" fmla="*/ 4414 h 9397"/>
              <a:gd name="connsiteX15" fmla="*/ 4779 w 5664"/>
              <a:gd name="connsiteY15" fmla="*/ 4714 h 9397"/>
              <a:gd name="connsiteX16" fmla="*/ 4685 w 5664"/>
              <a:gd name="connsiteY16" fmla="*/ 5046 h 9397"/>
              <a:gd name="connsiteX17" fmla="*/ 4669 w 5664"/>
              <a:gd name="connsiteY17" fmla="*/ 5408 h 9397"/>
              <a:gd name="connsiteX18" fmla="*/ 4479 w 5664"/>
              <a:gd name="connsiteY18" fmla="*/ 5740 h 9397"/>
              <a:gd name="connsiteX19" fmla="*/ 4495 w 5664"/>
              <a:gd name="connsiteY19" fmla="*/ 5850 h 9397"/>
              <a:gd name="connsiteX20" fmla="*/ 4385 w 5664"/>
              <a:gd name="connsiteY20" fmla="*/ 6023 h 9397"/>
              <a:gd name="connsiteX21" fmla="*/ 4290 w 5664"/>
              <a:gd name="connsiteY21" fmla="*/ 6370 h 9397"/>
              <a:gd name="connsiteX22" fmla="*/ 4290 w 5664"/>
              <a:gd name="connsiteY22" fmla="*/ 6639 h 9397"/>
              <a:gd name="connsiteX23" fmla="*/ 4322 w 5664"/>
              <a:gd name="connsiteY23" fmla="*/ 6985 h 9397"/>
              <a:gd name="connsiteX24" fmla="*/ 4164 w 5664"/>
              <a:gd name="connsiteY24" fmla="*/ 7190 h 9397"/>
              <a:gd name="connsiteX25" fmla="*/ 4053 w 5664"/>
              <a:gd name="connsiteY25" fmla="*/ 7522 h 9397"/>
              <a:gd name="connsiteX26" fmla="*/ 3801 w 5664"/>
              <a:gd name="connsiteY26" fmla="*/ 7804 h 9397"/>
              <a:gd name="connsiteX27" fmla="*/ 3739 w 5664"/>
              <a:gd name="connsiteY27" fmla="*/ 8089 h 9397"/>
              <a:gd name="connsiteX28" fmla="*/ 3599 w 5664"/>
              <a:gd name="connsiteY28" fmla="*/ 8373 h 9397"/>
              <a:gd name="connsiteX29" fmla="*/ 3536 w 5664"/>
              <a:gd name="connsiteY29" fmla="*/ 8593 h 9397"/>
              <a:gd name="connsiteX30" fmla="*/ 3505 w 5664"/>
              <a:gd name="connsiteY30" fmla="*/ 8971 h 9397"/>
              <a:gd name="connsiteX31" fmla="*/ 3276 w 5664"/>
              <a:gd name="connsiteY31" fmla="*/ 9145 h 9397"/>
              <a:gd name="connsiteX32" fmla="*/ 3048 w 5664"/>
              <a:gd name="connsiteY32" fmla="*/ 9303 h 9397"/>
              <a:gd name="connsiteX33" fmla="*/ 2812 w 5664"/>
              <a:gd name="connsiteY33" fmla="*/ 9397 h 9397"/>
              <a:gd name="connsiteX34" fmla="*/ 2464 w 5664"/>
              <a:gd name="connsiteY34" fmla="*/ 9397 h 9397"/>
              <a:gd name="connsiteX35" fmla="*/ 2150 w 5664"/>
              <a:gd name="connsiteY35" fmla="*/ 9114 h 9397"/>
              <a:gd name="connsiteX36" fmla="*/ 1991 w 5664"/>
              <a:gd name="connsiteY36" fmla="*/ 8830 h 9397"/>
              <a:gd name="connsiteX37" fmla="*/ 1944 w 5664"/>
              <a:gd name="connsiteY37" fmla="*/ 8562 h 9397"/>
              <a:gd name="connsiteX38" fmla="*/ 1637 w 5664"/>
              <a:gd name="connsiteY38" fmla="*/ 8262 h 9397"/>
              <a:gd name="connsiteX39" fmla="*/ 1503 w 5664"/>
              <a:gd name="connsiteY39" fmla="*/ 8044 h 9397"/>
              <a:gd name="connsiteX40" fmla="*/ 1543 w 5664"/>
              <a:gd name="connsiteY40" fmla="*/ 7813 h 9397"/>
              <a:gd name="connsiteX41" fmla="*/ 1354 w 5664"/>
              <a:gd name="connsiteY41" fmla="*/ 7292 h 9397"/>
              <a:gd name="connsiteX42" fmla="*/ 1154 w 5664"/>
              <a:gd name="connsiteY42" fmla="*/ 6496 h 9397"/>
              <a:gd name="connsiteX43" fmla="*/ 1211 w 5664"/>
              <a:gd name="connsiteY43" fmla="*/ 5897 h 9397"/>
              <a:gd name="connsiteX44" fmla="*/ 933 w 5664"/>
              <a:gd name="connsiteY44" fmla="*/ 5329 h 9397"/>
              <a:gd name="connsiteX45" fmla="*/ 885 w 5664"/>
              <a:gd name="connsiteY45" fmla="*/ 4951 h 9397"/>
              <a:gd name="connsiteX46" fmla="*/ 857 w 5664"/>
              <a:gd name="connsiteY46" fmla="*/ 4644 h 9397"/>
              <a:gd name="connsiteX47" fmla="*/ 588 w 5664"/>
              <a:gd name="connsiteY47" fmla="*/ 4336 h 9397"/>
              <a:gd name="connsiteX48" fmla="*/ 526 w 5664"/>
              <a:gd name="connsiteY48" fmla="*/ 4005 h 9397"/>
              <a:gd name="connsiteX49" fmla="*/ 399 w 5664"/>
              <a:gd name="connsiteY49" fmla="*/ 3343 h 9397"/>
              <a:gd name="connsiteX50" fmla="*/ 337 w 5664"/>
              <a:gd name="connsiteY50" fmla="*/ 2869 h 9397"/>
              <a:gd name="connsiteX51" fmla="*/ 226 w 5664"/>
              <a:gd name="connsiteY51" fmla="*/ 2649 h 9397"/>
              <a:gd name="connsiteX52" fmla="*/ 226 w 5664"/>
              <a:gd name="connsiteY52" fmla="*/ 2207 h 9397"/>
              <a:gd name="connsiteX53" fmla="*/ 133 w 5664"/>
              <a:gd name="connsiteY53" fmla="*/ 1939 h 9397"/>
              <a:gd name="connsiteX54" fmla="*/ 133 w 5664"/>
              <a:gd name="connsiteY54" fmla="*/ 1577 h 9397"/>
              <a:gd name="connsiteX55" fmla="*/ 22 w 5664"/>
              <a:gd name="connsiteY55" fmla="*/ 1356 h 9397"/>
              <a:gd name="connsiteX56" fmla="*/ 22 w 5664"/>
              <a:gd name="connsiteY56" fmla="*/ 994 h 9397"/>
              <a:gd name="connsiteX57" fmla="*/ 22 w 5664"/>
              <a:gd name="connsiteY57" fmla="*/ 994 h 9397"/>
              <a:gd name="connsiteX58" fmla="*/ 29 w 5664"/>
              <a:gd name="connsiteY58" fmla="*/ 965 h 9397"/>
              <a:gd name="connsiteX59" fmla="*/ 35 w 5664"/>
              <a:gd name="connsiteY59" fmla="*/ 936 h 9397"/>
              <a:gd name="connsiteX60" fmla="*/ 39 w 5664"/>
              <a:gd name="connsiteY60" fmla="*/ 900 h 9397"/>
              <a:gd name="connsiteX61" fmla="*/ 42 w 5664"/>
              <a:gd name="connsiteY61" fmla="*/ 863 h 9397"/>
              <a:gd name="connsiteX62" fmla="*/ 43 w 5664"/>
              <a:gd name="connsiteY62" fmla="*/ 845 h 9397"/>
              <a:gd name="connsiteX63" fmla="*/ 42 w 5664"/>
              <a:gd name="connsiteY63" fmla="*/ 827 h 9397"/>
              <a:gd name="connsiteX64" fmla="*/ 39 w 5664"/>
              <a:gd name="connsiteY64" fmla="*/ 811 h 9397"/>
              <a:gd name="connsiteX65" fmla="*/ 35 w 5664"/>
              <a:gd name="connsiteY65" fmla="*/ 795 h 9397"/>
              <a:gd name="connsiteX66" fmla="*/ 29 w 5664"/>
              <a:gd name="connsiteY66" fmla="*/ 783 h 9397"/>
              <a:gd name="connsiteX67" fmla="*/ 22 w 5664"/>
              <a:gd name="connsiteY67" fmla="*/ 772 h 9397"/>
              <a:gd name="connsiteX68" fmla="*/ 22 w 5664"/>
              <a:gd name="connsiteY68" fmla="*/ 772 h 9397"/>
              <a:gd name="connsiteX69" fmla="*/ 17 w 5664"/>
              <a:gd name="connsiteY69" fmla="*/ 768 h 9397"/>
              <a:gd name="connsiteX70" fmla="*/ 14 w 5664"/>
              <a:gd name="connsiteY70" fmla="*/ 762 h 9397"/>
              <a:gd name="connsiteX71" fmla="*/ 9 w 5664"/>
              <a:gd name="connsiteY71" fmla="*/ 747 h 9397"/>
              <a:gd name="connsiteX72" fmla="*/ 4 w 5664"/>
              <a:gd name="connsiteY72" fmla="*/ 730 h 9397"/>
              <a:gd name="connsiteX73" fmla="*/ 1 w 5664"/>
              <a:gd name="connsiteY73" fmla="*/ 711 h 9397"/>
              <a:gd name="connsiteX74" fmla="*/ 0 w 5664"/>
              <a:gd name="connsiteY74" fmla="*/ 690 h 9397"/>
              <a:gd name="connsiteX75" fmla="*/ 1 w 5664"/>
              <a:gd name="connsiteY75" fmla="*/ 667 h 9397"/>
              <a:gd name="connsiteX76" fmla="*/ 4 w 5664"/>
              <a:gd name="connsiteY76" fmla="*/ 620 h 9397"/>
              <a:gd name="connsiteX77" fmla="*/ 9 w 5664"/>
              <a:gd name="connsiteY77" fmla="*/ 577 h 9397"/>
              <a:gd name="connsiteX78" fmla="*/ 14 w 5664"/>
              <a:gd name="connsiteY78" fmla="*/ 540 h 9397"/>
              <a:gd name="connsiteX79" fmla="*/ 22 w 5664"/>
              <a:gd name="connsiteY79" fmla="*/ 505 h 9397"/>
              <a:gd name="connsiteX80" fmla="*/ 0 w 5664"/>
              <a:gd name="connsiteY80" fmla="*/ 362 h 9397"/>
              <a:gd name="connsiteX0" fmla="*/ 5585 w 5722"/>
              <a:gd name="connsiteY0" fmla="*/ 0 h 9318"/>
              <a:gd name="connsiteX1" fmla="*/ 5606 w 5722"/>
              <a:gd name="connsiteY1" fmla="*/ 83 h 9318"/>
              <a:gd name="connsiteX2" fmla="*/ 5664 w 5722"/>
              <a:gd name="connsiteY2" fmla="*/ 221 h 9318"/>
              <a:gd name="connsiteX3" fmla="*/ 5664 w 5722"/>
              <a:gd name="connsiteY3" fmla="*/ 520 h 9318"/>
              <a:gd name="connsiteX4" fmla="*/ 5664 w 5722"/>
              <a:gd name="connsiteY4" fmla="*/ 709 h 9318"/>
              <a:gd name="connsiteX5" fmla="*/ 5491 w 5722"/>
              <a:gd name="connsiteY5" fmla="*/ 1111 h 9318"/>
              <a:gd name="connsiteX6" fmla="*/ 5585 w 5722"/>
              <a:gd name="connsiteY6" fmla="*/ 1607 h 9318"/>
              <a:gd name="connsiteX7" fmla="*/ 5523 w 5722"/>
              <a:gd name="connsiteY7" fmla="*/ 1766 h 9318"/>
              <a:gd name="connsiteX8" fmla="*/ 5539 w 5722"/>
              <a:gd name="connsiteY8" fmla="*/ 1971 h 9318"/>
              <a:gd name="connsiteX9" fmla="*/ 5443 w 5722"/>
              <a:gd name="connsiteY9" fmla="*/ 2554 h 9318"/>
              <a:gd name="connsiteX10" fmla="*/ 5318 w 5722"/>
              <a:gd name="connsiteY10" fmla="*/ 3500 h 9318"/>
              <a:gd name="connsiteX11" fmla="*/ 5096 w 5722"/>
              <a:gd name="connsiteY11" fmla="*/ 3800 h 9318"/>
              <a:gd name="connsiteX12" fmla="*/ 4923 w 5722"/>
              <a:gd name="connsiteY12" fmla="*/ 4335 h 9318"/>
              <a:gd name="connsiteX13" fmla="*/ 4779 w 5722"/>
              <a:gd name="connsiteY13" fmla="*/ 4635 h 9318"/>
              <a:gd name="connsiteX14" fmla="*/ 4685 w 5722"/>
              <a:gd name="connsiteY14" fmla="*/ 4967 h 9318"/>
              <a:gd name="connsiteX15" fmla="*/ 4669 w 5722"/>
              <a:gd name="connsiteY15" fmla="*/ 5329 h 9318"/>
              <a:gd name="connsiteX16" fmla="*/ 4479 w 5722"/>
              <a:gd name="connsiteY16" fmla="*/ 5661 h 9318"/>
              <a:gd name="connsiteX17" fmla="*/ 4495 w 5722"/>
              <a:gd name="connsiteY17" fmla="*/ 5771 h 9318"/>
              <a:gd name="connsiteX18" fmla="*/ 4385 w 5722"/>
              <a:gd name="connsiteY18" fmla="*/ 5944 h 9318"/>
              <a:gd name="connsiteX19" fmla="*/ 4290 w 5722"/>
              <a:gd name="connsiteY19" fmla="*/ 6291 h 9318"/>
              <a:gd name="connsiteX20" fmla="*/ 4290 w 5722"/>
              <a:gd name="connsiteY20" fmla="*/ 6560 h 9318"/>
              <a:gd name="connsiteX21" fmla="*/ 4322 w 5722"/>
              <a:gd name="connsiteY21" fmla="*/ 6906 h 9318"/>
              <a:gd name="connsiteX22" fmla="*/ 4164 w 5722"/>
              <a:gd name="connsiteY22" fmla="*/ 7111 h 9318"/>
              <a:gd name="connsiteX23" fmla="*/ 4053 w 5722"/>
              <a:gd name="connsiteY23" fmla="*/ 7443 h 9318"/>
              <a:gd name="connsiteX24" fmla="*/ 3801 w 5722"/>
              <a:gd name="connsiteY24" fmla="*/ 7725 h 9318"/>
              <a:gd name="connsiteX25" fmla="*/ 3739 w 5722"/>
              <a:gd name="connsiteY25" fmla="*/ 8010 h 9318"/>
              <a:gd name="connsiteX26" fmla="*/ 3599 w 5722"/>
              <a:gd name="connsiteY26" fmla="*/ 8294 h 9318"/>
              <a:gd name="connsiteX27" fmla="*/ 3536 w 5722"/>
              <a:gd name="connsiteY27" fmla="*/ 8514 h 9318"/>
              <a:gd name="connsiteX28" fmla="*/ 3505 w 5722"/>
              <a:gd name="connsiteY28" fmla="*/ 8892 h 9318"/>
              <a:gd name="connsiteX29" fmla="*/ 3276 w 5722"/>
              <a:gd name="connsiteY29" fmla="*/ 9066 h 9318"/>
              <a:gd name="connsiteX30" fmla="*/ 3048 w 5722"/>
              <a:gd name="connsiteY30" fmla="*/ 9224 h 9318"/>
              <a:gd name="connsiteX31" fmla="*/ 2812 w 5722"/>
              <a:gd name="connsiteY31" fmla="*/ 9318 h 9318"/>
              <a:gd name="connsiteX32" fmla="*/ 2464 w 5722"/>
              <a:gd name="connsiteY32" fmla="*/ 9318 h 9318"/>
              <a:gd name="connsiteX33" fmla="*/ 2150 w 5722"/>
              <a:gd name="connsiteY33" fmla="*/ 9035 h 9318"/>
              <a:gd name="connsiteX34" fmla="*/ 1991 w 5722"/>
              <a:gd name="connsiteY34" fmla="*/ 8751 h 9318"/>
              <a:gd name="connsiteX35" fmla="*/ 1944 w 5722"/>
              <a:gd name="connsiteY35" fmla="*/ 8483 h 9318"/>
              <a:gd name="connsiteX36" fmla="*/ 1637 w 5722"/>
              <a:gd name="connsiteY36" fmla="*/ 8183 h 9318"/>
              <a:gd name="connsiteX37" fmla="*/ 1503 w 5722"/>
              <a:gd name="connsiteY37" fmla="*/ 7965 h 9318"/>
              <a:gd name="connsiteX38" fmla="*/ 1543 w 5722"/>
              <a:gd name="connsiteY38" fmla="*/ 7734 h 9318"/>
              <a:gd name="connsiteX39" fmla="*/ 1354 w 5722"/>
              <a:gd name="connsiteY39" fmla="*/ 7213 h 9318"/>
              <a:gd name="connsiteX40" fmla="*/ 1154 w 5722"/>
              <a:gd name="connsiteY40" fmla="*/ 6417 h 9318"/>
              <a:gd name="connsiteX41" fmla="*/ 1211 w 5722"/>
              <a:gd name="connsiteY41" fmla="*/ 5818 h 9318"/>
              <a:gd name="connsiteX42" fmla="*/ 933 w 5722"/>
              <a:gd name="connsiteY42" fmla="*/ 5250 h 9318"/>
              <a:gd name="connsiteX43" fmla="*/ 885 w 5722"/>
              <a:gd name="connsiteY43" fmla="*/ 4872 h 9318"/>
              <a:gd name="connsiteX44" fmla="*/ 857 w 5722"/>
              <a:gd name="connsiteY44" fmla="*/ 4565 h 9318"/>
              <a:gd name="connsiteX45" fmla="*/ 588 w 5722"/>
              <a:gd name="connsiteY45" fmla="*/ 4257 h 9318"/>
              <a:gd name="connsiteX46" fmla="*/ 526 w 5722"/>
              <a:gd name="connsiteY46" fmla="*/ 3926 h 9318"/>
              <a:gd name="connsiteX47" fmla="*/ 399 w 5722"/>
              <a:gd name="connsiteY47" fmla="*/ 3264 h 9318"/>
              <a:gd name="connsiteX48" fmla="*/ 337 w 5722"/>
              <a:gd name="connsiteY48" fmla="*/ 2790 h 9318"/>
              <a:gd name="connsiteX49" fmla="*/ 226 w 5722"/>
              <a:gd name="connsiteY49" fmla="*/ 2570 h 9318"/>
              <a:gd name="connsiteX50" fmla="*/ 226 w 5722"/>
              <a:gd name="connsiteY50" fmla="*/ 2128 h 9318"/>
              <a:gd name="connsiteX51" fmla="*/ 133 w 5722"/>
              <a:gd name="connsiteY51" fmla="*/ 1860 h 9318"/>
              <a:gd name="connsiteX52" fmla="*/ 133 w 5722"/>
              <a:gd name="connsiteY52" fmla="*/ 1498 h 9318"/>
              <a:gd name="connsiteX53" fmla="*/ 22 w 5722"/>
              <a:gd name="connsiteY53" fmla="*/ 1277 h 9318"/>
              <a:gd name="connsiteX54" fmla="*/ 22 w 5722"/>
              <a:gd name="connsiteY54" fmla="*/ 915 h 9318"/>
              <a:gd name="connsiteX55" fmla="*/ 22 w 5722"/>
              <a:gd name="connsiteY55" fmla="*/ 915 h 9318"/>
              <a:gd name="connsiteX56" fmla="*/ 29 w 5722"/>
              <a:gd name="connsiteY56" fmla="*/ 886 h 9318"/>
              <a:gd name="connsiteX57" fmla="*/ 35 w 5722"/>
              <a:gd name="connsiteY57" fmla="*/ 857 h 9318"/>
              <a:gd name="connsiteX58" fmla="*/ 39 w 5722"/>
              <a:gd name="connsiteY58" fmla="*/ 821 h 9318"/>
              <a:gd name="connsiteX59" fmla="*/ 42 w 5722"/>
              <a:gd name="connsiteY59" fmla="*/ 784 h 9318"/>
              <a:gd name="connsiteX60" fmla="*/ 43 w 5722"/>
              <a:gd name="connsiteY60" fmla="*/ 766 h 9318"/>
              <a:gd name="connsiteX61" fmla="*/ 42 w 5722"/>
              <a:gd name="connsiteY61" fmla="*/ 748 h 9318"/>
              <a:gd name="connsiteX62" fmla="*/ 39 w 5722"/>
              <a:gd name="connsiteY62" fmla="*/ 732 h 9318"/>
              <a:gd name="connsiteX63" fmla="*/ 35 w 5722"/>
              <a:gd name="connsiteY63" fmla="*/ 716 h 9318"/>
              <a:gd name="connsiteX64" fmla="*/ 29 w 5722"/>
              <a:gd name="connsiteY64" fmla="*/ 704 h 9318"/>
              <a:gd name="connsiteX65" fmla="*/ 22 w 5722"/>
              <a:gd name="connsiteY65" fmla="*/ 693 h 9318"/>
              <a:gd name="connsiteX66" fmla="*/ 22 w 5722"/>
              <a:gd name="connsiteY66" fmla="*/ 693 h 9318"/>
              <a:gd name="connsiteX67" fmla="*/ 17 w 5722"/>
              <a:gd name="connsiteY67" fmla="*/ 689 h 9318"/>
              <a:gd name="connsiteX68" fmla="*/ 14 w 5722"/>
              <a:gd name="connsiteY68" fmla="*/ 683 h 9318"/>
              <a:gd name="connsiteX69" fmla="*/ 9 w 5722"/>
              <a:gd name="connsiteY69" fmla="*/ 668 h 9318"/>
              <a:gd name="connsiteX70" fmla="*/ 4 w 5722"/>
              <a:gd name="connsiteY70" fmla="*/ 651 h 9318"/>
              <a:gd name="connsiteX71" fmla="*/ 1 w 5722"/>
              <a:gd name="connsiteY71" fmla="*/ 632 h 9318"/>
              <a:gd name="connsiteX72" fmla="*/ 0 w 5722"/>
              <a:gd name="connsiteY72" fmla="*/ 611 h 9318"/>
              <a:gd name="connsiteX73" fmla="*/ 1 w 5722"/>
              <a:gd name="connsiteY73" fmla="*/ 588 h 9318"/>
              <a:gd name="connsiteX74" fmla="*/ 4 w 5722"/>
              <a:gd name="connsiteY74" fmla="*/ 541 h 9318"/>
              <a:gd name="connsiteX75" fmla="*/ 9 w 5722"/>
              <a:gd name="connsiteY75" fmla="*/ 498 h 9318"/>
              <a:gd name="connsiteX76" fmla="*/ 14 w 5722"/>
              <a:gd name="connsiteY76" fmla="*/ 461 h 9318"/>
              <a:gd name="connsiteX77" fmla="*/ 22 w 5722"/>
              <a:gd name="connsiteY77" fmla="*/ 426 h 9318"/>
              <a:gd name="connsiteX78" fmla="*/ 0 w 5722"/>
              <a:gd name="connsiteY78" fmla="*/ 283 h 9318"/>
              <a:gd name="connsiteX79" fmla="*/ 5722 w 5722"/>
              <a:gd name="connsiteY79" fmla="*/ 120 h 9318"/>
              <a:gd name="connsiteX0" fmla="*/ 5585 w 5722"/>
              <a:gd name="connsiteY0" fmla="*/ 0 h 9318"/>
              <a:gd name="connsiteX1" fmla="*/ 5606 w 5722"/>
              <a:gd name="connsiteY1" fmla="*/ 83 h 9318"/>
              <a:gd name="connsiteX2" fmla="*/ 5664 w 5722"/>
              <a:gd name="connsiteY2" fmla="*/ 221 h 9318"/>
              <a:gd name="connsiteX3" fmla="*/ 5664 w 5722"/>
              <a:gd name="connsiteY3" fmla="*/ 520 h 9318"/>
              <a:gd name="connsiteX4" fmla="*/ 5664 w 5722"/>
              <a:gd name="connsiteY4" fmla="*/ 709 h 9318"/>
              <a:gd name="connsiteX5" fmla="*/ 5491 w 5722"/>
              <a:gd name="connsiteY5" fmla="*/ 1111 h 9318"/>
              <a:gd name="connsiteX6" fmla="*/ 5585 w 5722"/>
              <a:gd name="connsiteY6" fmla="*/ 1607 h 9318"/>
              <a:gd name="connsiteX7" fmla="*/ 5523 w 5722"/>
              <a:gd name="connsiteY7" fmla="*/ 1766 h 9318"/>
              <a:gd name="connsiteX8" fmla="*/ 5539 w 5722"/>
              <a:gd name="connsiteY8" fmla="*/ 1971 h 9318"/>
              <a:gd name="connsiteX9" fmla="*/ 5443 w 5722"/>
              <a:gd name="connsiteY9" fmla="*/ 2554 h 9318"/>
              <a:gd name="connsiteX10" fmla="*/ 5318 w 5722"/>
              <a:gd name="connsiteY10" fmla="*/ 3500 h 9318"/>
              <a:gd name="connsiteX11" fmla="*/ 5096 w 5722"/>
              <a:gd name="connsiteY11" fmla="*/ 3800 h 9318"/>
              <a:gd name="connsiteX12" fmla="*/ 4923 w 5722"/>
              <a:gd name="connsiteY12" fmla="*/ 4335 h 9318"/>
              <a:gd name="connsiteX13" fmla="*/ 4779 w 5722"/>
              <a:gd name="connsiteY13" fmla="*/ 4635 h 9318"/>
              <a:gd name="connsiteX14" fmla="*/ 4685 w 5722"/>
              <a:gd name="connsiteY14" fmla="*/ 4967 h 9318"/>
              <a:gd name="connsiteX15" fmla="*/ 4669 w 5722"/>
              <a:gd name="connsiteY15" fmla="*/ 5329 h 9318"/>
              <a:gd name="connsiteX16" fmla="*/ 4479 w 5722"/>
              <a:gd name="connsiteY16" fmla="*/ 5661 h 9318"/>
              <a:gd name="connsiteX17" fmla="*/ 4495 w 5722"/>
              <a:gd name="connsiteY17" fmla="*/ 5771 h 9318"/>
              <a:gd name="connsiteX18" fmla="*/ 4385 w 5722"/>
              <a:gd name="connsiteY18" fmla="*/ 5944 h 9318"/>
              <a:gd name="connsiteX19" fmla="*/ 4290 w 5722"/>
              <a:gd name="connsiteY19" fmla="*/ 6291 h 9318"/>
              <a:gd name="connsiteX20" fmla="*/ 4290 w 5722"/>
              <a:gd name="connsiteY20" fmla="*/ 6560 h 9318"/>
              <a:gd name="connsiteX21" fmla="*/ 4322 w 5722"/>
              <a:gd name="connsiteY21" fmla="*/ 6906 h 9318"/>
              <a:gd name="connsiteX22" fmla="*/ 4164 w 5722"/>
              <a:gd name="connsiteY22" fmla="*/ 7111 h 9318"/>
              <a:gd name="connsiteX23" fmla="*/ 4053 w 5722"/>
              <a:gd name="connsiteY23" fmla="*/ 7443 h 9318"/>
              <a:gd name="connsiteX24" fmla="*/ 3801 w 5722"/>
              <a:gd name="connsiteY24" fmla="*/ 7725 h 9318"/>
              <a:gd name="connsiteX25" fmla="*/ 3739 w 5722"/>
              <a:gd name="connsiteY25" fmla="*/ 8010 h 9318"/>
              <a:gd name="connsiteX26" fmla="*/ 3599 w 5722"/>
              <a:gd name="connsiteY26" fmla="*/ 8294 h 9318"/>
              <a:gd name="connsiteX27" fmla="*/ 3536 w 5722"/>
              <a:gd name="connsiteY27" fmla="*/ 8514 h 9318"/>
              <a:gd name="connsiteX28" fmla="*/ 3505 w 5722"/>
              <a:gd name="connsiteY28" fmla="*/ 8892 h 9318"/>
              <a:gd name="connsiteX29" fmla="*/ 3276 w 5722"/>
              <a:gd name="connsiteY29" fmla="*/ 9066 h 9318"/>
              <a:gd name="connsiteX30" fmla="*/ 3048 w 5722"/>
              <a:gd name="connsiteY30" fmla="*/ 9224 h 9318"/>
              <a:gd name="connsiteX31" fmla="*/ 2812 w 5722"/>
              <a:gd name="connsiteY31" fmla="*/ 9318 h 9318"/>
              <a:gd name="connsiteX32" fmla="*/ 2464 w 5722"/>
              <a:gd name="connsiteY32" fmla="*/ 9318 h 9318"/>
              <a:gd name="connsiteX33" fmla="*/ 2150 w 5722"/>
              <a:gd name="connsiteY33" fmla="*/ 9035 h 9318"/>
              <a:gd name="connsiteX34" fmla="*/ 1991 w 5722"/>
              <a:gd name="connsiteY34" fmla="*/ 8751 h 9318"/>
              <a:gd name="connsiteX35" fmla="*/ 1944 w 5722"/>
              <a:gd name="connsiteY35" fmla="*/ 8483 h 9318"/>
              <a:gd name="connsiteX36" fmla="*/ 1637 w 5722"/>
              <a:gd name="connsiteY36" fmla="*/ 8183 h 9318"/>
              <a:gd name="connsiteX37" fmla="*/ 1503 w 5722"/>
              <a:gd name="connsiteY37" fmla="*/ 7965 h 9318"/>
              <a:gd name="connsiteX38" fmla="*/ 1543 w 5722"/>
              <a:gd name="connsiteY38" fmla="*/ 7734 h 9318"/>
              <a:gd name="connsiteX39" fmla="*/ 1354 w 5722"/>
              <a:gd name="connsiteY39" fmla="*/ 7213 h 9318"/>
              <a:gd name="connsiteX40" fmla="*/ 1154 w 5722"/>
              <a:gd name="connsiteY40" fmla="*/ 6417 h 9318"/>
              <a:gd name="connsiteX41" fmla="*/ 1211 w 5722"/>
              <a:gd name="connsiteY41" fmla="*/ 5818 h 9318"/>
              <a:gd name="connsiteX42" fmla="*/ 933 w 5722"/>
              <a:gd name="connsiteY42" fmla="*/ 5250 h 9318"/>
              <a:gd name="connsiteX43" fmla="*/ 885 w 5722"/>
              <a:gd name="connsiteY43" fmla="*/ 4872 h 9318"/>
              <a:gd name="connsiteX44" fmla="*/ 857 w 5722"/>
              <a:gd name="connsiteY44" fmla="*/ 4565 h 9318"/>
              <a:gd name="connsiteX45" fmla="*/ 588 w 5722"/>
              <a:gd name="connsiteY45" fmla="*/ 4257 h 9318"/>
              <a:gd name="connsiteX46" fmla="*/ 526 w 5722"/>
              <a:gd name="connsiteY46" fmla="*/ 3926 h 9318"/>
              <a:gd name="connsiteX47" fmla="*/ 399 w 5722"/>
              <a:gd name="connsiteY47" fmla="*/ 3264 h 9318"/>
              <a:gd name="connsiteX48" fmla="*/ 337 w 5722"/>
              <a:gd name="connsiteY48" fmla="*/ 2790 h 9318"/>
              <a:gd name="connsiteX49" fmla="*/ 226 w 5722"/>
              <a:gd name="connsiteY49" fmla="*/ 2570 h 9318"/>
              <a:gd name="connsiteX50" fmla="*/ 226 w 5722"/>
              <a:gd name="connsiteY50" fmla="*/ 2128 h 9318"/>
              <a:gd name="connsiteX51" fmla="*/ 133 w 5722"/>
              <a:gd name="connsiteY51" fmla="*/ 1860 h 9318"/>
              <a:gd name="connsiteX52" fmla="*/ 133 w 5722"/>
              <a:gd name="connsiteY52" fmla="*/ 1498 h 9318"/>
              <a:gd name="connsiteX53" fmla="*/ 22 w 5722"/>
              <a:gd name="connsiteY53" fmla="*/ 1277 h 9318"/>
              <a:gd name="connsiteX54" fmla="*/ 22 w 5722"/>
              <a:gd name="connsiteY54" fmla="*/ 915 h 9318"/>
              <a:gd name="connsiteX55" fmla="*/ 22 w 5722"/>
              <a:gd name="connsiteY55" fmla="*/ 915 h 9318"/>
              <a:gd name="connsiteX56" fmla="*/ 29 w 5722"/>
              <a:gd name="connsiteY56" fmla="*/ 886 h 9318"/>
              <a:gd name="connsiteX57" fmla="*/ 35 w 5722"/>
              <a:gd name="connsiteY57" fmla="*/ 857 h 9318"/>
              <a:gd name="connsiteX58" fmla="*/ 39 w 5722"/>
              <a:gd name="connsiteY58" fmla="*/ 821 h 9318"/>
              <a:gd name="connsiteX59" fmla="*/ 42 w 5722"/>
              <a:gd name="connsiteY59" fmla="*/ 784 h 9318"/>
              <a:gd name="connsiteX60" fmla="*/ 43 w 5722"/>
              <a:gd name="connsiteY60" fmla="*/ 766 h 9318"/>
              <a:gd name="connsiteX61" fmla="*/ 42 w 5722"/>
              <a:gd name="connsiteY61" fmla="*/ 748 h 9318"/>
              <a:gd name="connsiteX62" fmla="*/ 39 w 5722"/>
              <a:gd name="connsiteY62" fmla="*/ 732 h 9318"/>
              <a:gd name="connsiteX63" fmla="*/ 35 w 5722"/>
              <a:gd name="connsiteY63" fmla="*/ 716 h 9318"/>
              <a:gd name="connsiteX64" fmla="*/ 29 w 5722"/>
              <a:gd name="connsiteY64" fmla="*/ 704 h 9318"/>
              <a:gd name="connsiteX65" fmla="*/ 22 w 5722"/>
              <a:gd name="connsiteY65" fmla="*/ 693 h 9318"/>
              <a:gd name="connsiteX66" fmla="*/ 22 w 5722"/>
              <a:gd name="connsiteY66" fmla="*/ 693 h 9318"/>
              <a:gd name="connsiteX67" fmla="*/ 17 w 5722"/>
              <a:gd name="connsiteY67" fmla="*/ 689 h 9318"/>
              <a:gd name="connsiteX68" fmla="*/ 14 w 5722"/>
              <a:gd name="connsiteY68" fmla="*/ 683 h 9318"/>
              <a:gd name="connsiteX69" fmla="*/ 9 w 5722"/>
              <a:gd name="connsiteY69" fmla="*/ 668 h 9318"/>
              <a:gd name="connsiteX70" fmla="*/ 4 w 5722"/>
              <a:gd name="connsiteY70" fmla="*/ 651 h 9318"/>
              <a:gd name="connsiteX71" fmla="*/ 1 w 5722"/>
              <a:gd name="connsiteY71" fmla="*/ 632 h 9318"/>
              <a:gd name="connsiteX72" fmla="*/ 0 w 5722"/>
              <a:gd name="connsiteY72" fmla="*/ 611 h 9318"/>
              <a:gd name="connsiteX73" fmla="*/ 1 w 5722"/>
              <a:gd name="connsiteY73" fmla="*/ 588 h 9318"/>
              <a:gd name="connsiteX74" fmla="*/ 4 w 5722"/>
              <a:gd name="connsiteY74" fmla="*/ 541 h 9318"/>
              <a:gd name="connsiteX75" fmla="*/ 9 w 5722"/>
              <a:gd name="connsiteY75" fmla="*/ 498 h 9318"/>
              <a:gd name="connsiteX76" fmla="*/ 14 w 5722"/>
              <a:gd name="connsiteY76" fmla="*/ 461 h 9318"/>
              <a:gd name="connsiteX77" fmla="*/ 22 w 5722"/>
              <a:gd name="connsiteY77" fmla="*/ 426 h 9318"/>
              <a:gd name="connsiteX78" fmla="*/ 0 w 5722"/>
              <a:gd name="connsiteY78" fmla="*/ 283 h 9318"/>
              <a:gd name="connsiteX79" fmla="*/ 5722 w 5722"/>
              <a:gd name="connsiteY79" fmla="*/ 120 h 9318"/>
              <a:gd name="connsiteX80" fmla="*/ 5585 w 5722"/>
              <a:gd name="connsiteY80" fmla="*/ 0 h 9318"/>
              <a:gd name="connsiteX0" fmla="*/ 5585 w 5921"/>
              <a:gd name="connsiteY0" fmla="*/ 0 h 9318"/>
              <a:gd name="connsiteX1" fmla="*/ 5606 w 5921"/>
              <a:gd name="connsiteY1" fmla="*/ 83 h 9318"/>
              <a:gd name="connsiteX2" fmla="*/ 5664 w 5921"/>
              <a:gd name="connsiteY2" fmla="*/ 221 h 9318"/>
              <a:gd name="connsiteX3" fmla="*/ 5664 w 5921"/>
              <a:gd name="connsiteY3" fmla="*/ 520 h 9318"/>
              <a:gd name="connsiteX4" fmla="*/ 5664 w 5921"/>
              <a:gd name="connsiteY4" fmla="*/ 709 h 9318"/>
              <a:gd name="connsiteX5" fmla="*/ 5491 w 5921"/>
              <a:gd name="connsiteY5" fmla="*/ 1111 h 9318"/>
              <a:gd name="connsiteX6" fmla="*/ 5585 w 5921"/>
              <a:gd name="connsiteY6" fmla="*/ 1607 h 9318"/>
              <a:gd name="connsiteX7" fmla="*/ 5523 w 5921"/>
              <a:gd name="connsiteY7" fmla="*/ 1766 h 9318"/>
              <a:gd name="connsiteX8" fmla="*/ 5539 w 5921"/>
              <a:gd name="connsiteY8" fmla="*/ 1971 h 9318"/>
              <a:gd name="connsiteX9" fmla="*/ 5443 w 5921"/>
              <a:gd name="connsiteY9" fmla="*/ 2554 h 9318"/>
              <a:gd name="connsiteX10" fmla="*/ 5318 w 5921"/>
              <a:gd name="connsiteY10" fmla="*/ 3500 h 9318"/>
              <a:gd name="connsiteX11" fmla="*/ 5096 w 5921"/>
              <a:gd name="connsiteY11" fmla="*/ 3800 h 9318"/>
              <a:gd name="connsiteX12" fmla="*/ 4923 w 5921"/>
              <a:gd name="connsiteY12" fmla="*/ 4335 h 9318"/>
              <a:gd name="connsiteX13" fmla="*/ 4779 w 5921"/>
              <a:gd name="connsiteY13" fmla="*/ 4635 h 9318"/>
              <a:gd name="connsiteX14" fmla="*/ 4685 w 5921"/>
              <a:gd name="connsiteY14" fmla="*/ 4967 h 9318"/>
              <a:gd name="connsiteX15" fmla="*/ 4669 w 5921"/>
              <a:gd name="connsiteY15" fmla="*/ 5329 h 9318"/>
              <a:gd name="connsiteX16" fmla="*/ 4479 w 5921"/>
              <a:gd name="connsiteY16" fmla="*/ 5661 h 9318"/>
              <a:gd name="connsiteX17" fmla="*/ 4495 w 5921"/>
              <a:gd name="connsiteY17" fmla="*/ 5771 h 9318"/>
              <a:gd name="connsiteX18" fmla="*/ 4385 w 5921"/>
              <a:gd name="connsiteY18" fmla="*/ 5944 h 9318"/>
              <a:gd name="connsiteX19" fmla="*/ 4290 w 5921"/>
              <a:gd name="connsiteY19" fmla="*/ 6291 h 9318"/>
              <a:gd name="connsiteX20" fmla="*/ 4290 w 5921"/>
              <a:gd name="connsiteY20" fmla="*/ 6560 h 9318"/>
              <a:gd name="connsiteX21" fmla="*/ 4322 w 5921"/>
              <a:gd name="connsiteY21" fmla="*/ 6906 h 9318"/>
              <a:gd name="connsiteX22" fmla="*/ 4164 w 5921"/>
              <a:gd name="connsiteY22" fmla="*/ 7111 h 9318"/>
              <a:gd name="connsiteX23" fmla="*/ 4053 w 5921"/>
              <a:gd name="connsiteY23" fmla="*/ 7443 h 9318"/>
              <a:gd name="connsiteX24" fmla="*/ 3801 w 5921"/>
              <a:gd name="connsiteY24" fmla="*/ 7725 h 9318"/>
              <a:gd name="connsiteX25" fmla="*/ 3739 w 5921"/>
              <a:gd name="connsiteY25" fmla="*/ 8010 h 9318"/>
              <a:gd name="connsiteX26" fmla="*/ 3599 w 5921"/>
              <a:gd name="connsiteY26" fmla="*/ 8294 h 9318"/>
              <a:gd name="connsiteX27" fmla="*/ 3536 w 5921"/>
              <a:gd name="connsiteY27" fmla="*/ 8514 h 9318"/>
              <a:gd name="connsiteX28" fmla="*/ 3505 w 5921"/>
              <a:gd name="connsiteY28" fmla="*/ 8892 h 9318"/>
              <a:gd name="connsiteX29" fmla="*/ 3276 w 5921"/>
              <a:gd name="connsiteY29" fmla="*/ 9066 h 9318"/>
              <a:gd name="connsiteX30" fmla="*/ 3048 w 5921"/>
              <a:gd name="connsiteY30" fmla="*/ 9224 h 9318"/>
              <a:gd name="connsiteX31" fmla="*/ 2812 w 5921"/>
              <a:gd name="connsiteY31" fmla="*/ 9318 h 9318"/>
              <a:gd name="connsiteX32" fmla="*/ 2464 w 5921"/>
              <a:gd name="connsiteY32" fmla="*/ 9318 h 9318"/>
              <a:gd name="connsiteX33" fmla="*/ 2150 w 5921"/>
              <a:gd name="connsiteY33" fmla="*/ 9035 h 9318"/>
              <a:gd name="connsiteX34" fmla="*/ 1991 w 5921"/>
              <a:gd name="connsiteY34" fmla="*/ 8751 h 9318"/>
              <a:gd name="connsiteX35" fmla="*/ 1944 w 5921"/>
              <a:gd name="connsiteY35" fmla="*/ 8483 h 9318"/>
              <a:gd name="connsiteX36" fmla="*/ 1637 w 5921"/>
              <a:gd name="connsiteY36" fmla="*/ 8183 h 9318"/>
              <a:gd name="connsiteX37" fmla="*/ 1503 w 5921"/>
              <a:gd name="connsiteY37" fmla="*/ 7965 h 9318"/>
              <a:gd name="connsiteX38" fmla="*/ 1543 w 5921"/>
              <a:gd name="connsiteY38" fmla="*/ 7734 h 9318"/>
              <a:gd name="connsiteX39" fmla="*/ 1354 w 5921"/>
              <a:gd name="connsiteY39" fmla="*/ 7213 h 9318"/>
              <a:gd name="connsiteX40" fmla="*/ 1154 w 5921"/>
              <a:gd name="connsiteY40" fmla="*/ 6417 h 9318"/>
              <a:gd name="connsiteX41" fmla="*/ 1211 w 5921"/>
              <a:gd name="connsiteY41" fmla="*/ 5818 h 9318"/>
              <a:gd name="connsiteX42" fmla="*/ 933 w 5921"/>
              <a:gd name="connsiteY42" fmla="*/ 5250 h 9318"/>
              <a:gd name="connsiteX43" fmla="*/ 885 w 5921"/>
              <a:gd name="connsiteY43" fmla="*/ 4872 h 9318"/>
              <a:gd name="connsiteX44" fmla="*/ 857 w 5921"/>
              <a:gd name="connsiteY44" fmla="*/ 4565 h 9318"/>
              <a:gd name="connsiteX45" fmla="*/ 588 w 5921"/>
              <a:gd name="connsiteY45" fmla="*/ 4257 h 9318"/>
              <a:gd name="connsiteX46" fmla="*/ 526 w 5921"/>
              <a:gd name="connsiteY46" fmla="*/ 3926 h 9318"/>
              <a:gd name="connsiteX47" fmla="*/ 399 w 5921"/>
              <a:gd name="connsiteY47" fmla="*/ 3264 h 9318"/>
              <a:gd name="connsiteX48" fmla="*/ 337 w 5921"/>
              <a:gd name="connsiteY48" fmla="*/ 2790 h 9318"/>
              <a:gd name="connsiteX49" fmla="*/ 226 w 5921"/>
              <a:gd name="connsiteY49" fmla="*/ 2570 h 9318"/>
              <a:gd name="connsiteX50" fmla="*/ 226 w 5921"/>
              <a:gd name="connsiteY50" fmla="*/ 2128 h 9318"/>
              <a:gd name="connsiteX51" fmla="*/ 133 w 5921"/>
              <a:gd name="connsiteY51" fmla="*/ 1860 h 9318"/>
              <a:gd name="connsiteX52" fmla="*/ 133 w 5921"/>
              <a:gd name="connsiteY52" fmla="*/ 1498 h 9318"/>
              <a:gd name="connsiteX53" fmla="*/ 22 w 5921"/>
              <a:gd name="connsiteY53" fmla="*/ 1277 h 9318"/>
              <a:gd name="connsiteX54" fmla="*/ 22 w 5921"/>
              <a:gd name="connsiteY54" fmla="*/ 915 h 9318"/>
              <a:gd name="connsiteX55" fmla="*/ 22 w 5921"/>
              <a:gd name="connsiteY55" fmla="*/ 915 h 9318"/>
              <a:gd name="connsiteX56" fmla="*/ 29 w 5921"/>
              <a:gd name="connsiteY56" fmla="*/ 886 h 9318"/>
              <a:gd name="connsiteX57" fmla="*/ 35 w 5921"/>
              <a:gd name="connsiteY57" fmla="*/ 857 h 9318"/>
              <a:gd name="connsiteX58" fmla="*/ 39 w 5921"/>
              <a:gd name="connsiteY58" fmla="*/ 821 h 9318"/>
              <a:gd name="connsiteX59" fmla="*/ 42 w 5921"/>
              <a:gd name="connsiteY59" fmla="*/ 784 h 9318"/>
              <a:gd name="connsiteX60" fmla="*/ 43 w 5921"/>
              <a:gd name="connsiteY60" fmla="*/ 766 h 9318"/>
              <a:gd name="connsiteX61" fmla="*/ 42 w 5921"/>
              <a:gd name="connsiteY61" fmla="*/ 748 h 9318"/>
              <a:gd name="connsiteX62" fmla="*/ 39 w 5921"/>
              <a:gd name="connsiteY62" fmla="*/ 732 h 9318"/>
              <a:gd name="connsiteX63" fmla="*/ 35 w 5921"/>
              <a:gd name="connsiteY63" fmla="*/ 716 h 9318"/>
              <a:gd name="connsiteX64" fmla="*/ 29 w 5921"/>
              <a:gd name="connsiteY64" fmla="*/ 704 h 9318"/>
              <a:gd name="connsiteX65" fmla="*/ 22 w 5921"/>
              <a:gd name="connsiteY65" fmla="*/ 693 h 9318"/>
              <a:gd name="connsiteX66" fmla="*/ 22 w 5921"/>
              <a:gd name="connsiteY66" fmla="*/ 693 h 9318"/>
              <a:gd name="connsiteX67" fmla="*/ 17 w 5921"/>
              <a:gd name="connsiteY67" fmla="*/ 689 h 9318"/>
              <a:gd name="connsiteX68" fmla="*/ 14 w 5921"/>
              <a:gd name="connsiteY68" fmla="*/ 683 h 9318"/>
              <a:gd name="connsiteX69" fmla="*/ 9 w 5921"/>
              <a:gd name="connsiteY69" fmla="*/ 668 h 9318"/>
              <a:gd name="connsiteX70" fmla="*/ 4 w 5921"/>
              <a:gd name="connsiteY70" fmla="*/ 651 h 9318"/>
              <a:gd name="connsiteX71" fmla="*/ 1 w 5921"/>
              <a:gd name="connsiteY71" fmla="*/ 632 h 9318"/>
              <a:gd name="connsiteX72" fmla="*/ 0 w 5921"/>
              <a:gd name="connsiteY72" fmla="*/ 611 h 9318"/>
              <a:gd name="connsiteX73" fmla="*/ 1 w 5921"/>
              <a:gd name="connsiteY73" fmla="*/ 588 h 9318"/>
              <a:gd name="connsiteX74" fmla="*/ 4 w 5921"/>
              <a:gd name="connsiteY74" fmla="*/ 541 h 9318"/>
              <a:gd name="connsiteX75" fmla="*/ 9 w 5921"/>
              <a:gd name="connsiteY75" fmla="*/ 498 h 9318"/>
              <a:gd name="connsiteX76" fmla="*/ 14 w 5921"/>
              <a:gd name="connsiteY76" fmla="*/ 461 h 9318"/>
              <a:gd name="connsiteX77" fmla="*/ 22 w 5921"/>
              <a:gd name="connsiteY77" fmla="*/ 426 h 9318"/>
              <a:gd name="connsiteX78" fmla="*/ 0 w 5921"/>
              <a:gd name="connsiteY78" fmla="*/ 283 h 9318"/>
              <a:gd name="connsiteX79" fmla="*/ 5921 w 5921"/>
              <a:gd name="connsiteY79" fmla="*/ 319 h 9318"/>
              <a:gd name="connsiteX0" fmla="*/ 5585 w 5664"/>
              <a:gd name="connsiteY0" fmla="*/ 0 h 9318"/>
              <a:gd name="connsiteX1" fmla="*/ 5606 w 5664"/>
              <a:gd name="connsiteY1" fmla="*/ 83 h 9318"/>
              <a:gd name="connsiteX2" fmla="*/ 5664 w 5664"/>
              <a:gd name="connsiteY2" fmla="*/ 221 h 9318"/>
              <a:gd name="connsiteX3" fmla="*/ 5664 w 5664"/>
              <a:gd name="connsiteY3" fmla="*/ 520 h 9318"/>
              <a:gd name="connsiteX4" fmla="*/ 5664 w 5664"/>
              <a:gd name="connsiteY4" fmla="*/ 709 h 9318"/>
              <a:gd name="connsiteX5" fmla="*/ 5491 w 5664"/>
              <a:gd name="connsiteY5" fmla="*/ 1111 h 9318"/>
              <a:gd name="connsiteX6" fmla="*/ 5585 w 5664"/>
              <a:gd name="connsiteY6" fmla="*/ 1607 h 9318"/>
              <a:gd name="connsiteX7" fmla="*/ 5523 w 5664"/>
              <a:gd name="connsiteY7" fmla="*/ 1766 h 9318"/>
              <a:gd name="connsiteX8" fmla="*/ 5539 w 5664"/>
              <a:gd name="connsiteY8" fmla="*/ 1971 h 9318"/>
              <a:gd name="connsiteX9" fmla="*/ 5443 w 5664"/>
              <a:gd name="connsiteY9" fmla="*/ 2554 h 9318"/>
              <a:gd name="connsiteX10" fmla="*/ 5318 w 5664"/>
              <a:gd name="connsiteY10" fmla="*/ 3500 h 9318"/>
              <a:gd name="connsiteX11" fmla="*/ 5096 w 5664"/>
              <a:gd name="connsiteY11" fmla="*/ 3800 h 9318"/>
              <a:gd name="connsiteX12" fmla="*/ 4923 w 5664"/>
              <a:gd name="connsiteY12" fmla="*/ 4335 h 9318"/>
              <a:gd name="connsiteX13" fmla="*/ 4779 w 5664"/>
              <a:gd name="connsiteY13" fmla="*/ 4635 h 9318"/>
              <a:gd name="connsiteX14" fmla="*/ 4685 w 5664"/>
              <a:gd name="connsiteY14" fmla="*/ 4967 h 9318"/>
              <a:gd name="connsiteX15" fmla="*/ 4669 w 5664"/>
              <a:gd name="connsiteY15" fmla="*/ 5329 h 9318"/>
              <a:gd name="connsiteX16" fmla="*/ 4479 w 5664"/>
              <a:gd name="connsiteY16" fmla="*/ 5661 h 9318"/>
              <a:gd name="connsiteX17" fmla="*/ 4495 w 5664"/>
              <a:gd name="connsiteY17" fmla="*/ 5771 h 9318"/>
              <a:gd name="connsiteX18" fmla="*/ 4385 w 5664"/>
              <a:gd name="connsiteY18" fmla="*/ 5944 h 9318"/>
              <a:gd name="connsiteX19" fmla="*/ 4290 w 5664"/>
              <a:gd name="connsiteY19" fmla="*/ 6291 h 9318"/>
              <a:gd name="connsiteX20" fmla="*/ 4290 w 5664"/>
              <a:gd name="connsiteY20" fmla="*/ 6560 h 9318"/>
              <a:gd name="connsiteX21" fmla="*/ 4322 w 5664"/>
              <a:gd name="connsiteY21" fmla="*/ 6906 h 9318"/>
              <a:gd name="connsiteX22" fmla="*/ 4164 w 5664"/>
              <a:gd name="connsiteY22" fmla="*/ 7111 h 9318"/>
              <a:gd name="connsiteX23" fmla="*/ 4053 w 5664"/>
              <a:gd name="connsiteY23" fmla="*/ 7443 h 9318"/>
              <a:gd name="connsiteX24" fmla="*/ 3801 w 5664"/>
              <a:gd name="connsiteY24" fmla="*/ 7725 h 9318"/>
              <a:gd name="connsiteX25" fmla="*/ 3739 w 5664"/>
              <a:gd name="connsiteY25" fmla="*/ 8010 h 9318"/>
              <a:gd name="connsiteX26" fmla="*/ 3599 w 5664"/>
              <a:gd name="connsiteY26" fmla="*/ 8294 h 9318"/>
              <a:gd name="connsiteX27" fmla="*/ 3536 w 5664"/>
              <a:gd name="connsiteY27" fmla="*/ 8514 h 9318"/>
              <a:gd name="connsiteX28" fmla="*/ 3505 w 5664"/>
              <a:gd name="connsiteY28" fmla="*/ 8892 h 9318"/>
              <a:gd name="connsiteX29" fmla="*/ 3276 w 5664"/>
              <a:gd name="connsiteY29" fmla="*/ 9066 h 9318"/>
              <a:gd name="connsiteX30" fmla="*/ 3048 w 5664"/>
              <a:gd name="connsiteY30" fmla="*/ 9224 h 9318"/>
              <a:gd name="connsiteX31" fmla="*/ 2812 w 5664"/>
              <a:gd name="connsiteY31" fmla="*/ 9318 h 9318"/>
              <a:gd name="connsiteX32" fmla="*/ 2464 w 5664"/>
              <a:gd name="connsiteY32" fmla="*/ 9318 h 9318"/>
              <a:gd name="connsiteX33" fmla="*/ 2150 w 5664"/>
              <a:gd name="connsiteY33" fmla="*/ 9035 h 9318"/>
              <a:gd name="connsiteX34" fmla="*/ 1991 w 5664"/>
              <a:gd name="connsiteY34" fmla="*/ 8751 h 9318"/>
              <a:gd name="connsiteX35" fmla="*/ 1944 w 5664"/>
              <a:gd name="connsiteY35" fmla="*/ 8483 h 9318"/>
              <a:gd name="connsiteX36" fmla="*/ 1637 w 5664"/>
              <a:gd name="connsiteY36" fmla="*/ 8183 h 9318"/>
              <a:gd name="connsiteX37" fmla="*/ 1503 w 5664"/>
              <a:gd name="connsiteY37" fmla="*/ 7965 h 9318"/>
              <a:gd name="connsiteX38" fmla="*/ 1543 w 5664"/>
              <a:gd name="connsiteY38" fmla="*/ 7734 h 9318"/>
              <a:gd name="connsiteX39" fmla="*/ 1354 w 5664"/>
              <a:gd name="connsiteY39" fmla="*/ 7213 h 9318"/>
              <a:gd name="connsiteX40" fmla="*/ 1154 w 5664"/>
              <a:gd name="connsiteY40" fmla="*/ 6417 h 9318"/>
              <a:gd name="connsiteX41" fmla="*/ 1211 w 5664"/>
              <a:gd name="connsiteY41" fmla="*/ 5818 h 9318"/>
              <a:gd name="connsiteX42" fmla="*/ 933 w 5664"/>
              <a:gd name="connsiteY42" fmla="*/ 5250 h 9318"/>
              <a:gd name="connsiteX43" fmla="*/ 885 w 5664"/>
              <a:gd name="connsiteY43" fmla="*/ 4872 h 9318"/>
              <a:gd name="connsiteX44" fmla="*/ 857 w 5664"/>
              <a:gd name="connsiteY44" fmla="*/ 4565 h 9318"/>
              <a:gd name="connsiteX45" fmla="*/ 588 w 5664"/>
              <a:gd name="connsiteY45" fmla="*/ 4257 h 9318"/>
              <a:gd name="connsiteX46" fmla="*/ 526 w 5664"/>
              <a:gd name="connsiteY46" fmla="*/ 3926 h 9318"/>
              <a:gd name="connsiteX47" fmla="*/ 399 w 5664"/>
              <a:gd name="connsiteY47" fmla="*/ 3264 h 9318"/>
              <a:gd name="connsiteX48" fmla="*/ 337 w 5664"/>
              <a:gd name="connsiteY48" fmla="*/ 2790 h 9318"/>
              <a:gd name="connsiteX49" fmla="*/ 226 w 5664"/>
              <a:gd name="connsiteY49" fmla="*/ 2570 h 9318"/>
              <a:gd name="connsiteX50" fmla="*/ 226 w 5664"/>
              <a:gd name="connsiteY50" fmla="*/ 2128 h 9318"/>
              <a:gd name="connsiteX51" fmla="*/ 133 w 5664"/>
              <a:gd name="connsiteY51" fmla="*/ 1860 h 9318"/>
              <a:gd name="connsiteX52" fmla="*/ 133 w 5664"/>
              <a:gd name="connsiteY52" fmla="*/ 1498 h 9318"/>
              <a:gd name="connsiteX53" fmla="*/ 22 w 5664"/>
              <a:gd name="connsiteY53" fmla="*/ 1277 h 9318"/>
              <a:gd name="connsiteX54" fmla="*/ 22 w 5664"/>
              <a:gd name="connsiteY54" fmla="*/ 915 h 9318"/>
              <a:gd name="connsiteX55" fmla="*/ 22 w 5664"/>
              <a:gd name="connsiteY55" fmla="*/ 915 h 9318"/>
              <a:gd name="connsiteX56" fmla="*/ 29 w 5664"/>
              <a:gd name="connsiteY56" fmla="*/ 886 h 9318"/>
              <a:gd name="connsiteX57" fmla="*/ 35 w 5664"/>
              <a:gd name="connsiteY57" fmla="*/ 857 h 9318"/>
              <a:gd name="connsiteX58" fmla="*/ 39 w 5664"/>
              <a:gd name="connsiteY58" fmla="*/ 821 h 9318"/>
              <a:gd name="connsiteX59" fmla="*/ 42 w 5664"/>
              <a:gd name="connsiteY59" fmla="*/ 784 h 9318"/>
              <a:gd name="connsiteX60" fmla="*/ 43 w 5664"/>
              <a:gd name="connsiteY60" fmla="*/ 766 h 9318"/>
              <a:gd name="connsiteX61" fmla="*/ 42 w 5664"/>
              <a:gd name="connsiteY61" fmla="*/ 748 h 9318"/>
              <a:gd name="connsiteX62" fmla="*/ 39 w 5664"/>
              <a:gd name="connsiteY62" fmla="*/ 732 h 9318"/>
              <a:gd name="connsiteX63" fmla="*/ 35 w 5664"/>
              <a:gd name="connsiteY63" fmla="*/ 716 h 9318"/>
              <a:gd name="connsiteX64" fmla="*/ 29 w 5664"/>
              <a:gd name="connsiteY64" fmla="*/ 704 h 9318"/>
              <a:gd name="connsiteX65" fmla="*/ 22 w 5664"/>
              <a:gd name="connsiteY65" fmla="*/ 693 h 9318"/>
              <a:gd name="connsiteX66" fmla="*/ 22 w 5664"/>
              <a:gd name="connsiteY66" fmla="*/ 693 h 9318"/>
              <a:gd name="connsiteX67" fmla="*/ 17 w 5664"/>
              <a:gd name="connsiteY67" fmla="*/ 689 h 9318"/>
              <a:gd name="connsiteX68" fmla="*/ 14 w 5664"/>
              <a:gd name="connsiteY68" fmla="*/ 683 h 9318"/>
              <a:gd name="connsiteX69" fmla="*/ 9 w 5664"/>
              <a:gd name="connsiteY69" fmla="*/ 668 h 9318"/>
              <a:gd name="connsiteX70" fmla="*/ 4 w 5664"/>
              <a:gd name="connsiteY70" fmla="*/ 651 h 9318"/>
              <a:gd name="connsiteX71" fmla="*/ 1 w 5664"/>
              <a:gd name="connsiteY71" fmla="*/ 632 h 9318"/>
              <a:gd name="connsiteX72" fmla="*/ 0 w 5664"/>
              <a:gd name="connsiteY72" fmla="*/ 611 h 9318"/>
              <a:gd name="connsiteX73" fmla="*/ 1 w 5664"/>
              <a:gd name="connsiteY73" fmla="*/ 588 h 9318"/>
              <a:gd name="connsiteX74" fmla="*/ 4 w 5664"/>
              <a:gd name="connsiteY74" fmla="*/ 541 h 9318"/>
              <a:gd name="connsiteX75" fmla="*/ 9 w 5664"/>
              <a:gd name="connsiteY75" fmla="*/ 498 h 9318"/>
              <a:gd name="connsiteX76" fmla="*/ 14 w 5664"/>
              <a:gd name="connsiteY76" fmla="*/ 461 h 9318"/>
              <a:gd name="connsiteX77" fmla="*/ 22 w 5664"/>
              <a:gd name="connsiteY77" fmla="*/ 426 h 9318"/>
              <a:gd name="connsiteX78" fmla="*/ 0 w 5664"/>
              <a:gd name="connsiteY78" fmla="*/ 283 h 9318"/>
              <a:gd name="connsiteX0" fmla="*/ 5606 w 5664"/>
              <a:gd name="connsiteY0" fmla="*/ 0 h 9235"/>
              <a:gd name="connsiteX1" fmla="*/ 5664 w 5664"/>
              <a:gd name="connsiteY1" fmla="*/ 138 h 9235"/>
              <a:gd name="connsiteX2" fmla="*/ 5664 w 5664"/>
              <a:gd name="connsiteY2" fmla="*/ 437 h 9235"/>
              <a:gd name="connsiteX3" fmla="*/ 5664 w 5664"/>
              <a:gd name="connsiteY3" fmla="*/ 626 h 9235"/>
              <a:gd name="connsiteX4" fmla="*/ 5491 w 5664"/>
              <a:gd name="connsiteY4" fmla="*/ 1028 h 9235"/>
              <a:gd name="connsiteX5" fmla="*/ 5585 w 5664"/>
              <a:gd name="connsiteY5" fmla="*/ 1524 h 9235"/>
              <a:gd name="connsiteX6" fmla="*/ 5523 w 5664"/>
              <a:gd name="connsiteY6" fmla="*/ 1683 h 9235"/>
              <a:gd name="connsiteX7" fmla="*/ 5539 w 5664"/>
              <a:gd name="connsiteY7" fmla="*/ 1888 h 9235"/>
              <a:gd name="connsiteX8" fmla="*/ 5443 w 5664"/>
              <a:gd name="connsiteY8" fmla="*/ 2471 h 9235"/>
              <a:gd name="connsiteX9" fmla="*/ 5318 w 5664"/>
              <a:gd name="connsiteY9" fmla="*/ 3417 h 9235"/>
              <a:gd name="connsiteX10" fmla="*/ 5096 w 5664"/>
              <a:gd name="connsiteY10" fmla="*/ 3717 h 9235"/>
              <a:gd name="connsiteX11" fmla="*/ 4923 w 5664"/>
              <a:gd name="connsiteY11" fmla="*/ 4252 h 9235"/>
              <a:gd name="connsiteX12" fmla="*/ 4779 w 5664"/>
              <a:gd name="connsiteY12" fmla="*/ 4552 h 9235"/>
              <a:gd name="connsiteX13" fmla="*/ 4685 w 5664"/>
              <a:gd name="connsiteY13" fmla="*/ 4884 h 9235"/>
              <a:gd name="connsiteX14" fmla="*/ 4669 w 5664"/>
              <a:gd name="connsiteY14" fmla="*/ 5246 h 9235"/>
              <a:gd name="connsiteX15" fmla="*/ 4479 w 5664"/>
              <a:gd name="connsiteY15" fmla="*/ 5578 h 9235"/>
              <a:gd name="connsiteX16" fmla="*/ 4495 w 5664"/>
              <a:gd name="connsiteY16" fmla="*/ 5688 h 9235"/>
              <a:gd name="connsiteX17" fmla="*/ 4385 w 5664"/>
              <a:gd name="connsiteY17" fmla="*/ 5861 h 9235"/>
              <a:gd name="connsiteX18" fmla="*/ 4290 w 5664"/>
              <a:gd name="connsiteY18" fmla="*/ 6208 h 9235"/>
              <a:gd name="connsiteX19" fmla="*/ 4290 w 5664"/>
              <a:gd name="connsiteY19" fmla="*/ 6477 h 9235"/>
              <a:gd name="connsiteX20" fmla="*/ 4322 w 5664"/>
              <a:gd name="connsiteY20" fmla="*/ 6823 h 9235"/>
              <a:gd name="connsiteX21" fmla="*/ 4164 w 5664"/>
              <a:gd name="connsiteY21" fmla="*/ 7028 h 9235"/>
              <a:gd name="connsiteX22" fmla="*/ 4053 w 5664"/>
              <a:gd name="connsiteY22" fmla="*/ 7360 h 9235"/>
              <a:gd name="connsiteX23" fmla="*/ 3801 w 5664"/>
              <a:gd name="connsiteY23" fmla="*/ 7642 h 9235"/>
              <a:gd name="connsiteX24" fmla="*/ 3739 w 5664"/>
              <a:gd name="connsiteY24" fmla="*/ 7927 h 9235"/>
              <a:gd name="connsiteX25" fmla="*/ 3599 w 5664"/>
              <a:gd name="connsiteY25" fmla="*/ 8211 h 9235"/>
              <a:gd name="connsiteX26" fmla="*/ 3536 w 5664"/>
              <a:gd name="connsiteY26" fmla="*/ 8431 h 9235"/>
              <a:gd name="connsiteX27" fmla="*/ 3505 w 5664"/>
              <a:gd name="connsiteY27" fmla="*/ 8809 h 9235"/>
              <a:gd name="connsiteX28" fmla="*/ 3276 w 5664"/>
              <a:gd name="connsiteY28" fmla="*/ 8983 h 9235"/>
              <a:gd name="connsiteX29" fmla="*/ 3048 w 5664"/>
              <a:gd name="connsiteY29" fmla="*/ 9141 h 9235"/>
              <a:gd name="connsiteX30" fmla="*/ 2812 w 5664"/>
              <a:gd name="connsiteY30" fmla="*/ 9235 h 9235"/>
              <a:gd name="connsiteX31" fmla="*/ 2464 w 5664"/>
              <a:gd name="connsiteY31" fmla="*/ 9235 h 9235"/>
              <a:gd name="connsiteX32" fmla="*/ 2150 w 5664"/>
              <a:gd name="connsiteY32" fmla="*/ 8952 h 9235"/>
              <a:gd name="connsiteX33" fmla="*/ 1991 w 5664"/>
              <a:gd name="connsiteY33" fmla="*/ 8668 h 9235"/>
              <a:gd name="connsiteX34" fmla="*/ 1944 w 5664"/>
              <a:gd name="connsiteY34" fmla="*/ 8400 h 9235"/>
              <a:gd name="connsiteX35" fmla="*/ 1637 w 5664"/>
              <a:gd name="connsiteY35" fmla="*/ 8100 h 9235"/>
              <a:gd name="connsiteX36" fmla="*/ 1503 w 5664"/>
              <a:gd name="connsiteY36" fmla="*/ 7882 h 9235"/>
              <a:gd name="connsiteX37" fmla="*/ 1543 w 5664"/>
              <a:gd name="connsiteY37" fmla="*/ 7651 h 9235"/>
              <a:gd name="connsiteX38" fmla="*/ 1354 w 5664"/>
              <a:gd name="connsiteY38" fmla="*/ 7130 h 9235"/>
              <a:gd name="connsiteX39" fmla="*/ 1154 w 5664"/>
              <a:gd name="connsiteY39" fmla="*/ 6334 h 9235"/>
              <a:gd name="connsiteX40" fmla="*/ 1211 w 5664"/>
              <a:gd name="connsiteY40" fmla="*/ 5735 h 9235"/>
              <a:gd name="connsiteX41" fmla="*/ 933 w 5664"/>
              <a:gd name="connsiteY41" fmla="*/ 5167 h 9235"/>
              <a:gd name="connsiteX42" fmla="*/ 885 w 5664"/>
              <a:gd name="connsiteY42" fmla="*/ 4789 h 9235"/>
              <a:gd name="connsiteX43" fmla="*/ 857 w 5664"/>
              <a:gd name="connsiteY43" fmla="*/ 4482 h 9235"/>
              <a:gd name="connsiteX44" fmla="*/ 588 w 5664"/>
              <a:gd name="connsiteY44" fmla="*/ 4174 h 9235"/>
              <a:gd name="connsiteX45" fmla="*/ 526 w 5664"/>
              <a:gd name="connsiteY45" fmla="*/ 3843 h 9235"/>
              <a:gd name="connsiteX46" fmla="*/ 399 w 5664"/>
              <a:gd name="connsiteY46" fmla="*/ 3181 h 9235"/>
              <a:gd name="connsiteX47" fmla="*/ 337 w 5664"/>
              <a:gd name="connsiteY47" fmla="*/ 2707 h 9235"/>
              <a:gd name="connsiteX48" fmla="*/ 226 w 5664"/>
              <a:gd name="connsiteY48" fmla="*/ 2487 h 9235"/>
              <a:gd name="connsiteX49" fmla="*/ 226 w 5664"/>
              <a:gd name="connsiteY49" fmla="*/ 2045 h 9235"/>
              <a:gd name="connsiteX50" fmla="*/ 133 w 5664"/>
              <a:gd name="connsiteY50" fmla="*/ 1777 h 9235"/>
              <a:gd name="connsiteX51" fmla="*/ 133 w 5664"/>
              <a:gd name="connsiteY51" fmla="*/ 1415 h 9235"/>
              <a:gd name="connsiteX52" fmla="*/ 22 w 5664"/>
              <a:gd name="connsiteY52" fmla="*/ 1194 h 9235"/>
              <a:gd name="connsiteX53" fmla="*/ 22 w 5664"/>
              <a:gd name="connsiteY53" fmla="*/ 832 h 9235"/>
              <a:gd name="connsiteX54" fmla="*/ 22 w 5664"/>
              <a:gd name="connsiteY54" fmla="*/ 832 h 9235"/>
              <a:gd name="connsiteX55" fmla="*/ 29 w 5664"/>
              <a:gd name="connsiteY55" fmla="*/ 803 h 9235"/>
              <a:gd name="connsiteX56" fmla="*/ 35 w 5664"/>
              <a:gd name="connsiteY56" fmla="*/ 774 h 9235"/>
              <a:gd name="connsiteX57" fmla="*/ 39 w 5664"/>
              <a:gd name="connsiteY57" fmla="*/ 738 h 9235"/>
              <a:gd name="connsiteX58" fmla="*/ 42 w 5664"/>
              <a:gd name="connsiteY58" fmla="*/ 701 h 9235"/>
              <a:gd name="connsiteX59" fmla="*/ 43 w 5664"/>
              <a:gd name="connsiteY59" fmla="*/ 683 h 9235"/>
              <a:gd name="connsiteX60" fmla="*/ 42 w 5664"/>
              <a:gd name="connsiteY60" fmla="*/ 665 h 9235"/>
              <a:gd name="connsiteX61" fmla="*/ 39 w 5664"/>
              <a:gd name="connsiteY61" fmla="*/ 649 h 9235"/>
              <a:gd name="connsiteX62" fmla="*/ 35 w 5664"/>
              <a:gd name="connsiteY62" fmla="*/ 633 h 9235"/>
              <a:gd name="connsiteX63" fmla="*/ 29 w 5664"/>
              <a:gd name="connsiteY63" fmla="*/ 621 h 9235"/>
              <a:gd name="connsiteX64" fmla="*/ 22 w 5664"/>
              <a:gd name="connsiteY64" fmla="*/ 610 h 9235"/>
              <a:gd name="connsiteX65" fmla="*/ 22 w 5664"/>
              <a:gd name="connsiteY65" fmla="*/ 610 h 9235"/>
              <a:gd name="connsiteX66" fmla="*/ 17 w 5664"/>
              <a:gd name="connsiteY66" fmla="*/ 606 h 9235"/>
              <a:gd name="connsiteX67" fmla="*/ 14 w 5664"/>
              <a:gd name="connsiteY67" fmla="*/ 600 h 9235"/>
              <a:gd name="connsiteX68" fmla="*/ 9 w 5664"/>
              <a:gd name="connsiteY68" fmla="*/ 585 h 9235"/>
              <a:gd name="connsiteX69" fmla="*/ 4 w 5664"/>
              <a:gd name="connsiteY69" fmla="*/ 568 h 9235"/>
              <a:gd name="connsiteX70" fmla="*/ 1 w 5664"/>
              <a:gd name="connsiteY70" fmla="*/ 549 h 9235"/>
              <a:gd name="connsiteX71" fmla="*/ 0 w 5664"/>
              <a:gd name="connsiteY71" fmla="*/ 528 h 9235"/>
              <a:gd name="connsiteX72" fmla="*/ 1 w 5664"/>
              <a:gd name="connsiteY72" fmla="*/ 505 h 9235"/>
              <a:gd name="connsiteX73" fmla="*/ 4 w 5664"/>
              <a:gd name="connsiteY73" fmla="*/ 458 h 9235"/>
              <a:gd name="connsiteX74" fmla="*/ 9 w 5664"/>
              <a:gd name="connsiteY74" fmla="*/ 415 h 9235"/>
              <a:gd name="connsiteX75" fmla="*/ 14 w 5664"/>
              <a:gd name="connsiteY75" fmla="*/ 378 h 9235"/>
              <a:gd name="connsiteX76" fmla="*/ 22 w 5664"/>
              <a:gd name="connsiteY76" fmla="*/ 343 h 9235"/>
              <a:gd name="connsiteX77" fmla="*/ 0 w 5664"/>
              <a:gd name="connsiteY77" fmla="*/ 200 h 9235"/>
              <a:gd name="connsiteX0" fmla="*/ 5664 w 5664"/>
              <a:gd name="connsiteY0" fmla="*/ 0 h 9097"/>
              <a:gd name="connsiteX1" fmla="*/ 5664 w 5664"/>
              <a:gd name="connsiteY1" fmla="*/ 299 h 9097"/>
              <a:gd name="connsiteX2" fmla="*/ 5664 w 5664"/>
              <a:gd name="connsiteY2" fmla="*/ 488 h 9097"/>
              <a:gd name="connsiteX3" fmla="*/ 5491 w 5664"/>
              <a:gd name="connsiteY3" fmla="*/ 890 h 9097"/>
              <a:gd name="connsiteX4" fmla="*/ 5585 w 5664"/>
              <a:gd name="connsiteY4" fmla="*/ 1386 h 9097"/>
              <a:gd name="connsiteX5" fmla="*/ 5523 w 5664"/>
              <a:gd name="connsiteY5" fmla="*/ 1545 h 9097"/>
              <a:gd name="connsiteX6" fmla="*/ 5539 w 5664"/>
              <a:gd name="connsiteY6" fmla="*/ 1750 h 9097"/>
              <a:gd name="connsiteX7" fmla="*/ 5443 w 5664"/>
              <a:gd name="connsiteY7" fmla="*/ 2333 h 9097"/>
              <a:gd name="connsiteX8" fmla="*/ 5318 w 5664"/>
              <a:gd name="connsiteY8" fmla="*/ 3279 h 9097"/>
              <a:gd name="connsiteX9" fmla="*/ 5096 w 5664"/>
              <a:gd name="connsiteY9" fmla="*/ 3579 h 9097"/>
              <a:gd name="connsiteX10" fmla="*/ 4923 w 5664"/>
              <a:gd name="connsiteY10" fmla="*/ 4114 h 9097"/>
              <a:gd name="connsiteX11" fmla="*/ 4779 w 5664"/>
              <a:gd name="connsiteY11" fmla="*/ 4414 h 9097"/>
              <a:gd name="connsiteX12" fmla="*/ 4685 w 5664"/>
              <a:gd name="connsiteY12" fmla="*/ 4746 h 9097"/>
              <a:gd name="connsiteX13" fmla="*/ 4669 w 5664"/>
              <a:gd name="connsiteY13" fmla="*/ 5108 h 9097"/>
              <a:gd name="connsiteX14" fmla="*/ 4479 w 5664"/>
              <a:gd name="connsiteY14" fmla="*/ 5440 h 9097"/>
              <a:gd name="connsiteX15" fmla="*/ 4495 w 5664"/>
              <a:gd name="connsiteY15" fmla="*/ 5550 h 9097"/>
              <a:gd name="connsiteX16" fmla="*/ 4385 w 5664"/>
              <a:gd name="connsiteY16" fmla="*/ 5723 h 9097"/>
              <a:gd name="connsiteX17" fmla="*/ 4290 w 5664"/>
              <a:gd name="connsiteY17" fmla="*/ 6070 h 9097"/>
              <a:gd name="connsiteX18" fmla="*/ 4290 w 5664"/>
              <a:gd name="connsiteY18" fmla="*/ 6339 h 9097"/>
              <a:gd name="connsiteX19" fmla="*/ 4322 w 5664"/>
              <a:gd name="connsiteY19" fmla="*/ 6685 h 9097"/>
              <a:gd name="connsiteX20" fmla="*/ 4164 w 5664"/>
              <a:gd name="connsiteY20" fmla="*/ 6890 h 9097"/>
              <a:gd name="connsiteX21" fmla="*/ 4053 w 5664"/>
              <a:gd name="connsiteY21" fmla="*/ 7222 h 9097"/>
              <a:gd name="connsiteX22" fmla="*/ 3801 w 5664"/>
              <a:gd name="connsiteY22" fmla="*/ 7504 h 9097"/>
              <a:gd name="connsiteX23" fmla="*/ 3739 w 5664"/>
              <a:gd name="connsiteY23" fmla="*/ 7789 h 9097"/>
              <a:gd name="connsiteX24" fmla="*/ 3599 w 5664"/>
              <a:gd name="connsiteY24" fmla="*/ 8073 h 9097"/>
              <a:gd name="connsiteX25" fmla="*/ 3536 w 5664"/>
              <a:gd name="connsiteY25" fmla="*/ 8293 h 9097"/>
              <a:gd name="connsiteX26" fmla="*/ 3505 w 5664"/>
              <a:gd name="connsiteY26" fmla="*/ 8671 h 9097"/>
              <a:gd name="connsiteX27" fmla="*/ 3276 w 5664"/>
              <a:gd name="connsiteY27" fmla="*/ 8845 h 9097"/>
              <a:gd name="connsiteX28" fmla="*/ 3048 w 5664"/>
              <a:gd name="connsiteY28" fmla="*/ 9003 h 9097"/>
              <a:gd name="connsiteX29" fmla="*/ 2812 w 5664"/>
              <a:gd name="connsiteY29" fmla="*/ 9097 h 9097"/>
              <a:gd name="connsiteX30" fmla="*/ 2464 w 5664"/>
              <a:gd name="connsiteY30" fmla="*/ 9097 h 9097"/>
              <a:gd name="connsiteX31" fmla="*/ 2150 w 5664"/>
              <a:gd name="connsiteY31" fmla="*/ 8814 h 9097"/>
              <a:gd name="connsiteX32" fmla="*/ 1991 w 5664"/>
              <a:gd name="connsiteY32" fmla="*/ 8530 h 9097"/>
              <a:gd name="connsiteX33" fmla="*/ 1944 w 5664"/>
              <a:gd name="connsiteY33" fmla="*/ 8262 h 9097"/>
              <a:gd name="connsiteX34" fmla="*/ 1637 w 5664"/>
              <a:gd name="connsiteY34" fmla="*/ 7962 h 9097"/>
              <a:gd name="connsiteX35" fmla="*/ 1503 w 5664"/>
              <a:gd name="connsiteY35" fmla="*/ 7744 h 9097"/>
              <a:gd name="connsiteX36" fmla="*/ 1543 w 5664"/>
              <a:gd name="connsiteY36" fmla="*/ 7513 h 9097"/>
              <a:gd name="connsiteX37" fmla="*/ 1354 w 5664"/>
              <a:gd name="connsiteY37" fmla="*/ 6992 h 9097"/>
              <a:gd name="connsiteX38" fmla="*/ 1154 w 5664"/>
              <a:gd name="connsiteY38" fmla="*/ 6196 h 9097"/>
              <a:gd name="connsiteX39" fmla="*/ 1211 w 5664"/>
              <a:gd name="connsiteY39" fmla="*/ 5597 h 9097"/>
              <a:gd name="connsiteX40" fmla="*/ 933 w 5664"/>
              <a:gd name="connsiteY40" fmla="*/ 5029 h 9097"/>
              <a:gd name="connsiteX41" fmla="*/ 885 w 5664"/>
              <a:gd name="connsiteY41" fmla="*/ 4651 h 9097"/>
              <a:gd name="connsiteX42" fmla="*/ 857 w 5664"/>
              <a:gd name="connsiteY42" fmla="*/ 4344 h 9097"/>
              <a:gd name="connsiteX43" fmla="*/ 588 w 5664"/>
              <a:gd name="connsiteY43" fmla="*/ 4036 h 9097"/>
              <a:gd name="connsiteX44" fmla="*/ 526 w 5664"/>
              <a:gd name="connsiteY44" fmla="*/ 3705 h 9097"/>
              <a:gd name="connsiteX45" fmla="*/ 399 w 5664"/>
              <a:gd name="connsiteY45" fmla="*/ 3043 h 9097"/>
              <a:gd name="connsiteX46" fmla="*/ 337 w 5664"/>
              <a:gd name="connsiteY46" fmla="*/ 2569 h 9097"/>
              <a:gd name="connsiteX47" fmla="*/ 226 w 5664"/>
              <a:gd name="connsiteY47" fmla="*/ 2349 h 9097"/>
              <a:gd name="connsiteX48" fmla="*/ 226 w 5664"/>
              <a:gd name="connsiteY48" fmla="*/ 1907 h 9097"/>
              <a:gd name="connsiteX49" fmla="*/ 133 w 5664"/>
              <a:gd name="connsiteY49" fmla="*/ 1639 h 9097"/>
              <a:gd name="connsiteX50" fmla="*/ 133 w 5664"/>
              <a:gd name="connsiteY50" fmla="*/ 1277 h 9097"/>
              <a:gd name="connsiteX51" fmla="*/ 22 w 5664"/>
              <a:gd name="connsiteY51" fmla="*/ 1056 h 9097"/>
              <a:gd name="connsiteX52" fmla="*/ 22 w 5664"/>
              <a:gd name="connsiteY52" fmla="*/ 694 h 9097"/>
              <a:gd name="connsiteX53" fmla="*/ 22 w 5664"/>
              <a:gd name="connsiteY53" fmla="*/ 694 h 9097"/>
              <a:gd name="connsiteX54" fmla="*/ 29 w 5664"/>
              <a:gd name="connsiteY54" fmla="*/ 665 h 9097"/>
              <a:gd name="connsiteX55" fmla="*/ 35 w 5664"/>
              <a:gd name="connsiteY55" fmla="*/ 636 h 9097"/>
              <a:gd name="connsiteX56" fmla="*/ 39 w 5664"/>
              <a:gd name="connsiteY56" fmla="*/ 600 h 9097"/>
              <a:gd name="connsiteX57" fmla="*/ 42 w 5664"/>
              <a:gd name="connsiteY57" fmla="*/ 563 h 9097"/>
              <a:gd name="connsiteX58" fmla="*/ 43 w 5664"/>
              <a:gd name="connsiteY58" fmla="*/ 545 h 9097"/>
              <a:gd name="connsiteX59" fmla="*/ 42 w 5664"/>
              <a:gd name="connsiteY59" fmla="*/ 527 h 9097"/>
              <a:gd name="connsiteX60" fmla="*/ 39 w 5664"/>
              <a:gd name="connsiteY60" fmla="*/ 511 h 9097"/>
              <a:gd name="connsiteX61" fmla="*/ 35 w 5664"/>
              <a:gd name="connsiteY61" fmla="*/ 495 h 9097"/>
              <a:gd name="connsiteX62" fmla="*/ 29 w 5664"/>
              <a:gd name="connsiteY62" fmla="*/ 483 h 9097"/>
              <a:gd name="connsiteX63" fmla="*/ 22 w 5664"/>
              <a:gd name="connsiteY63" fmla="*/ 472 h 9097"/>
              <a:gd name="connsiteX64" fmla="*/ 22 w 5664"/>
              <a:gd name="connsiteY64" fmla="*/ 472 h 9097"/>
              <a:gd name="connsiteX65" fmla="*/ 17 w 5664"/>
              <a:gd name="connsiteY65" fmla="*/ 468 h 9097"/>
              <a:gd name="connsiteX66" fmla="*/ 14 w 5664"/>
              <a:gd name="connsiteY66" fmla="*/ 462 h 9097"/>
              <a:gd name="connsiteX67" fmla="*/ 9 w 5664"/>
              <a:gd name="connsiteY67" fmla="*/ 447 h 9097"/>
              <a:gd name="connsiteX68" fmla="*/ 4 w 5664"/>
              <a:gd name="connsiteY68" fmla="*/ 430 h 9097"/>
              <a:gd name="connsiteX69" fmla="*/ 1 w 5664"/>
              <a:gd name="connsiteY69" fmla="*/ 411 h 9097"/>
              <a:gd name="connsiteX70" fmla="*/ 0 w 5664"/>
              <a:gd name="connsiteY70" fmla="*/ 390 h 9097"/>
              <a:gd name="connsiteX71" fmla="*/ 1 w 5664"/>
              <a:gd name="connsiteY71" fmla="*/ 367 h 9097"/>
              <a:gd name="connsiteX72" fmla="*/ 4 w 5664"/>
              <a:gd name="connsiteY72" fmla="*/ 320 h 9097"/>
              <a:gd name="connsiteX73" fmla="*/ 9 w 5664"/>
              <a:gd name="connsiteY73" fmla="*/ 277 h 9097"/>
              <a:gd name="connsiteX74" fmla="*/ 14 w 5664"/>
              <a:gd name="connsiteY74" fmla="*/ 240 h 9097"/>
              <a:gd name="connsiteX75" fmla="*/ 22 w 5664"/>
              <a:gd name="connsiteY75" fmla="*/ 205 h 9097"/>
              <a:gd name="connsiteX76" fmla="*/ 0 w 5664"/>
              <a:gd name="connsiteY76" fmla="*/ 62 h 9097"/>
              <a:gd name="connsiteX0" fmla="*/ 5664 w 5664"/>
              <a:gd name="connsiteY0" fmla="*/ 7 h 9104"/>
              <a:gd name="connsiteX1" fmla="*/ 5663 w 5664"/>
              <a:gd name="connsiteY1" fmla="*/ 0 h 9104"/>
              <a:gd name="connsiteX2" fmla="*/ 5664 w 5664"/>
              <a:gd name="connsiteY2" fmla="*/ 306 h 9104"/>
              <a:gd name="connsiteX3" fmla="*/ 5664 w 5664"/>
              <a:gd name="connsiteY3" fmla="*/ 495 h 9104"/>
              <a:gd name="connsiteX4" fmla="*/ 5491 w 5664"/>
              <a:gd name="connsiteY4" fmla="*/ 897 h 9104"/>
              <a:gd name="connsiteX5" fmla="*/ 5585 w 5664"/>
              <a:gd name="connsiteY5" fmla="*/ 1393 h 9104"/>
              <a:gd name="connsiteX6" fmla="*/ 5523 w 5664"/>
              <a:gd name="connsiteY6" fmla="*/ 1552 h 9104"/>
              <a:gd name="connsiteX7" fmla="*/ 5539 w 5664"/>
              <a:gd name="connsiteY7" fmla="*/ 1757 h 9104"/>
              <a:gd name="connsiteX8" fmla="*/ 5443 w 5664"/>
              <a:gd name="connsiteY8" fmla="*/ 2340 h 9104"/>
              <a:gd name="connsiteX9" fmla="*/ 5318 w 5664"/>
              <a:gd name="connsiteY9" fmla="*/ 3286 h 9104"/>
              <a:gd name="connsiteX10" fmla="*/ 5096 w 5664"/>
              <a:gd name="connsiteY10" fmla="*/ 3586 h 9104"/>
              <a:gd name="connsiteX11" fmla="*/ 4923 w 5664"/>
              <a:gd name="connsiteY11" fmla="*/ 4121 h 9104"/>
              <a:gd name="connsiteX12" fmla="*/ 4779 w 5664"/>
              <a:gd name="connsiteY12" fmla="*/ 4421 h 9104"/>
              <a:gd name="connsiteX13" fmla="*/ 4685 w 5664"/>
              <a:gd name="connsiteY13" fmla="*/ 4753 h 9104"/>
              <a:gd name="connsiteX14" fmla="*/ 4669 w 5664"/>
              <a:gd name="connsiteY14" fmla="*/ 5115 h 9104"/>
              <a:gd name="connsiteX15" fmla="*/ 4479 w 5664"/>
              <a:gd name="connsiteY15" fmla="*/ 5447 h 9104"/>
              <a:gd name="connsiteX16" fmla="*/ 4495 w 5664"/>
              <a:gd name="connsiteY16" fmla="*/ 5557 h 9104"/>
              <a:gd name="connsiteX17" fmla="*/ 4385 w 5664"/>
              <a:gd name="connsiteY17" fmla="*/ 5730 h 9104"/>
              <a:gd name="connsiteX18" fmla="*/ 4290 w 5664"/>
              <a:gd name="connsiteY18" fmla="*/ 6077 h 9104"/>
              <a:gd name="connsiteX19" fmla="*/ 4290 w 5664"/>
              <a:gd name="connsiteY19" fmla="*/ 6346 h 9104"/>
              <a:gd name="connsiteX20" fmla="*/ 4322 w 5664"/>
              <a:gd name="connsiteY20" fmla="*/ 6692 h 9104"/>
              <a:gd name="connsiteX21" fmla="*/ 4164 w 5664"/>
              <a:gd name="connsiteY21" fmla="*/ 6897 h 9104"/>
              <a:gd name="connsiteX22" fmla="*/ 4053 w 5664"/>
              <a:gd name="connsiteY22" fmla="*/ 7229 h 9104"/>
              <a:gd name="connsiteX23" fmla="*/ 3801 w 5664"/>
              <a:gd name="connsiteY23" fmla="*/ 7511 h 9104"/>
              <a:gd name="connsiteX24" fmla="*/ 3739 w 5664"/>
              <a:gd name="connsiteY24" fmla="*/ 7796 h 9104"/>
              <a:gd name="connsiteX25" fmla="*/ 3599 w 5664"/>
              <a:gd name="connsiteY25" fmla="*/ 8080 h 9104"/>
              <a:gd name="connsiteX26" fmla="*/ 3536 w 5664"/>
              <a:gd name="connsiteY26" fmla="*/ 8300 h 9104"/>
              <a:gd name="connsiteX27" fmla="*/ 3505 w 5664"/>
              <a:gd name="connsiteY27" fmla="*/ 8678 h 9104"/>
              <a:gd name="connsiteX28" fmla="*/ 3276 w 5664"/>
              <a:gd name="connsiteY28" fmla="*/ 8852 h 9104"/>
              <a:gd name="connsiteX29" fmla="*/ 3048 w 5664"/>
              <a:gd name="connsiteY29" fmla="*/ 9010 h 9104"/>
              <a:gd name="connsiteX30" fmla="*/ 2812 w 5664"/>
              <a:gd name="connsiteY30" fmla="*/ 9104 h 9104"/>
              <a:gd name="connsiteX31" fmla="*/ 2464 w 5664"/>
              <a:gd name="connsiteY31" fmla="*/ 9104 h 9104"/>
              <a:gd name="connsiteX32" fmla="*/ 2150 w 5664"/>
              <a:gd name="connsiteY32" fmla="*/ 8821 h 9104"/>
              <a:gd name="connsiteX33" fmla="*/ 1991 w 5664"/>
              <a:gd name="connsiteY33" fmla="*/ 8537 h 9104"/>
              <a:gd name="connsiteX34" fmla="*/ 1944 w 5664"/>
              <a:gd name="connsiteY34" fmla="*/ 8269 h 9104"/>
              <a:gd name="connsiteX35" fmla="*/ 1637 w 5664"/>
              <a:gd name="connsiteY35" fmla="*/ 7969 h 9104"/>
              <a:gd name="connsiteX36" fmla="*/ 1503 w 5664"/>
              <a:gd name="connsiteY36" fmla="*/ 7751 h 9104"/>
              <a:gd name="connsiteX37" fmla="*/ 1543 w 5664"/>
              <a:gd name="connsiteY37" fmla="*/ 7520 h 9104"/>
              <a:gd name="connsiteX38" fmla="*/ 1354 w 5664"/>
              <a:gd name="connsiteY38" fmla="*/ 6999 h 9104"/>
              <a:gd name="connsiteX39" fmla="*/ 1154 w 5664"/>
              <a:gd name="connsiteY39" fmla="*/ 6203 h 9104"/>
              <a:gd name="connsiteX40" fmla="*/ 1211 w 5664"/>
              <a:gd name="connsiteY40" fmla="*/ 5604 h 9104"/>
              <a:gd name="connsiteX41" fmla="*/ 933 w 5664"/>
              <a:gd name="connsiteY41" fmla="*/ 5036 h 9104"/>
              <a:gd name="connsiteX42" fmla="*/ 885 w 5664"/>
              <a:gd name="connsiteY42" fmla="*/ 4658 h 9104"/>
              <a:gd name="connsiteX43" fmla="*/ 857 w 5664"/>
              <a:gd name="connsiteY43" fmla="*/ 4351 h 9104"/>
              <a:gd name="connsiteX44" fmla="*/ 588 w 5664"/>
              <a:gd name="connsiteY44" fmla="*/ 4043 h 9104"/>
              <a:gd name="connsiteX45" fmla="*/ 526 w 5664"/>
              <a:gd name="connsiteY45" fmla="*/ 3712 h 9104"/>
              <a:gd name="connsiteX46" fmla="*/ 399 w 5664"/>
              <a:gd name="connsiteY46" fmla="*/ 3050 h 9104"/>
              <a:gd name="connsiteX47" fmla="*/ 337 w 5664"/>
              <a:gd name="connsiteY47" fmla="*/ 2576 h 9104"/>
              <a:gd name="connsiteX48" fmla="*/ 226 w 5664"/>
              <a:gd name="connsiteY48" fmla="*/ 2356 h 9104"/>
              <a:gd name="connsiteX49" fmla="*/ 226 w 5664"/>
              <a:gd name="connsiteY49" fmla="*/ 1914 h 9104"/>
              <a:gd name="connsiteX50" fmla="*/ 133 w 5664"/>
              <a:gd name="connsiteY50" fmla="*/ 1646 h 9104"/>
              <a:gd name="connsiteX51" fmla="*/ 133 w 5664"/>
              <a:gd name="connsiteY51" fmla="*/ 1284 h 9104"/>
              <a:gd name="connsiteX52" fmla="*/ 22 w 5664"/>
              <a:gd name="connsiteY52" fmla="*/ 1063 h 9104"/>
              <a:gd name="connsiteX53" fmla="*/ 22 w 5664"/>
              <a:gd name="connsiteY53" fmla="*/ 701 h 9104"/>
              <a:gd name="connsiteX54" fmla="*/ 22 w 5664"/>
              <a:gd name="connsiteY54" fmla="*/ 701 h 9104"/>
              <a:gd name="connsiteX55" fmla="*/ 29 w 5664"/>
              <a:gd name="connsiteY55" fmla="*/ 672 h 9104"/>
              <a:gd name="connsiteX56" fmla="*/ 35 w 5664"/>
              <a:gd name="connsiteY56" fmla="*/ 643 h 9104"/>
              <a:gd name="connsiteX57" fmla="*/ 39 w 5664"/>
              <a:gd name="connsiteY57" fmla="*/ 607 h 9104"/>
              <a:gd name="connsiteX58" fmla="*/ 42 w 5664"/>
              <a:gd name="connsiteY58" fmla="*/ 570 h 9104"/>
              <a:gd name="connsiteX59" fmla="*/ 43 w 5664"/>
              <a:gd name="connsiteY59" fmla="*/ 552 h 9104"/>
              <a:gd name="connsiteX60" fmla="*/ 42 w 5664"/>
              <a:gd name="connsiteY60" fmla="*/ 534 h 9104"/>
              <a:gd name="connsiteX61" fmla="*/ 39 w 5664"/>
              <a:gd name="connsiteY61" fmla="*/ 518 h 9104"/>
              <a:gd name="connsiteX62" fmla="*/ 35 w 5664"/>
              <a:gd name="connsiteY62" fmla="*/ 502 h 9104"/>
              <a:gd name="connsiteX63" fmla="*/ 29 w 5664"/>
              <a:gd name="connsiteY63" fmla="*/ 490 h 9104"/>
              <a:gd name="connsiteX64" fmla="*/ 22 w 5664"/>
              <a:gd name="connsiteY64" fmla="*/ 479 h 9104"/>
              <a:gd name="connsiteX65" fmla="*/ 22 w 5664"/>
              <a:gd name="connsiteY65" fmla="*/ 479 h 9104"/>
              <a:gd name="connsiteX66" fmla="*/ 17 w 5664"/>
              <a:gd name="connsiteY66" fmla="*/ 475 h 9104"/>
              <a:gd name="connsiteX67" fmla="*/ 14 w 5664"/>
              <a:gd name="connsiteY67" fmla="*/ 469 h 9104"/>
              <a:gd name="connsiteX68" fmla="*/ 9 w 5664"/>
              <a:gd name="connsiteY68" fmla="*/ 454 h 9104"/>
              <a:gd name="connsiteX69" fmla="*/ 4 w 5664"/>
              <a:gd name="connsiteY69" fmla="*/ 437 h 9104"/>
              <a:gd name="connsiteX70" fmla="*/ 1 w 5664"/>
              <a:gd name="connsiteY70" fmla="*/ 418 h 9104"/>
              <a:gd name="connsiteX71" fmla="*/ 0 w 5664"/>
              <a:gd name="connsiteY71" fmla="*/ 397 h 9104"/>
              <a:gd name="connsiteX72" fmla="*/ 1 w 5664"/>
              <a:gd name="connsiteY72" fmla="*/ 374 h 9104"/>
              <a:gd name="connsiteX73" fmla="*/ 4 w 5664"/>
              <a:gd name="connsiteY73" fmla="*/ 327 h 9104"/>
              <a:gd name="connsiteX74" fmla="*/ 9 w 5664"/>
              <a:gd name="connsiteY74" fmla="*/ 284 h 9104"/>
              <a:gd name="connsiteX75" fmla="*/ 14 w 5664"/>
              <a:gd name="connsiteY75" fmla="*/ 247 h 9104"/>
              <a:gd name="connsiteX76" fmla="*/ 22 w 5664"/>
              <a:gd name="connsiteY76" fmla="*/ 212 h 9104"/>
              <a:gd name="connsiteX77" fmla="*/ 0 w 5664"/>
              <a:gd name="connsiteY77" fmla="*/ 69 h 9104"/>
              <a:gd name="connsiteX0" fmla="*/ 5664 w 5664"/>
              <a:gd name="connsiteY0" fmla="*/ 28 h 9125"/>
              <a:gd name="connsiteX1" fmla="*/ 5663 w 5664"/>
              <a:gd name="connsiteY1" fmla="*/ 21 h 9125"/>
              <a:gd name="connsiteX2" fmla="*/ 5664 w 5664"/>
              <a:gd name="connsiteY2" fmla="*/ 327 h 9125"/>
              <a:gd name="connsiteX3" fmla="*/ 5664 w 5664"/>
              <a:gd name="connsiteY3" fmla="*/ 516 h 9125"/>
              <a:gd name="connsiteX4" fmla="*/ 5491 w 5664"/>
              <a:gd name="connsiteY4" fmla="*/ 918 h 9125"/>
              <a:gd name="connsiteX5" fmla="*/ 5585 w 5664"/>
              <a:gd name="connsiteY5" fmla="*/ 1414 h 9125"/>
              <a:gd name="connsiteX6" fmla="*/ 5523 w 5664"/>
              <a:gd name="connsiteY6" fmla="*/ 1573 h 9125"/>
              <a:gd name="connsiteX7" fmla="*/ 5539 w 5664"/>
              <a:gd name="connsiteY7" fmla="*/ 1778 h 9125"/>
              <a:gd name="connsiteX8" fmla="*/ 5443 w 5664"/>
              <a:gd name="connsiteY8" fmla="*/ 2361 h 9125"/>
              <a:gd name="connsiteX9" fmla="*/ 5318 w 5664"/>
              <a:gd name="connsiteY9" fmla="*/ 3307 h 9125"/>
              <a:gd name="connsiteX10" fmla="*/ 5096 w 5664"/>
              <a:gd name="connsiteY10" fmla="*/ 3607 h 9125"/>
              <a:gd name="connsiteX11" fmla="*/ 4923 w 5664"/>
              <a:gd name="connsiteY11" fmla="*/ 4142 h 9125"/>
              <a:gd name="connsiteX12" fmla="*/ 4779 w 5664"/>
              <a:gd name="connsiteY12" fmla="*/ 4442 h 9125"/>
              <a:gd name="connsiteX13" fmla="*/ 4685 w 5664"/>
              <a:gd name="connsiteY13" fmla="*/ 4774 h 9125"/>
              <a:gd name="connsiteX14" fmla="*/ 4669 w 5664"/>
              <a:gd name="connsiteY14" fmla="*/ 5136 h 9125"/>
              <a:gd name="connsiteX15" fmla="*/ 4479 w 5664"/>
              <a:gd name="connsiteY15" fmla="*/ 5468 h 9125"/>
              <a:gd name="connsiteX16" fmla="*/ 4495 w 5664"/>
              <a:gd name="connsiteY16" fmla="*/ 5578 h 9125"/>
              <a:gd name="connsiteX17" fmla="*/ 4385 w 5664"/>
              <a:gd name="connsiteY17" fmla="*/ 5751 h 9125"/>
              <a:gd name="connsiteX18" fmla="*/ 4290 w 5664"/>
              <a:gd name="connsiteY18" fmla="*/ 6098 h 9125"/>
              <a:gd name="connsiteX19" fmla="*/ 4290 w 5664"/>
              <a:gd name="connsiteY19" fmla="*/ 6367 h 9125"/>
              <a:gd name="connsiteX20" fmla="*/ 4322 w 5664"/>
              <a:gd name="connsiteY20" fmla="*/ 6713 h 9125"/>
              <a:gd name="connsiteX21" fmla="*/ 4164 w 5664"/>
              <a:gd name="connsiteY21" fmla="*/ 6918 h 9125"/>
              <a:gd name="connsiteX22" fmla="*/ 4053 w 5664"/>
              <a:gd name="connsiteY22" fmla="*/ 7250 h 9125"/>
              <a:gd name="connsiteX23" fmla="*/ 3801 w 5664"/>
              <a:gd name="connsiteY23" fmla="*/ 7532 h 9125"/>
              <a:gd name="connsiteX24" fmla="*/ 3739 w 5664"/>
              <a:gd name="connsiteY24" fmla="*/ 7817 h 9125"/>
              <a:gd name="connsiteX25" fmla="*/ 3599 w 5664"/>
              <a:gd name="connsiteY25" fmla="*/ 8101 h 9125"/>
              <a:gd name="connsiteX26" fmla="*/ 3536 w 5664"/>
              <a:gd name="connsiteY26" fmla="*/ 8321 h 9125"/>
              <a:gd name="connsiteX27" fmla="*/ 3505 w 5664"/>
              <a:gd name="connsiteY27" fmla="*/ 8699 h 9125"/>
              <a:gd name="connsiteX28" fmla="*/ 3276 w 5664"/>
              <a:gd name="connsiteY28" fmla="*/ 8873 h 9125"/>
              <a:gd name="connsiteX29" fmla="*/ 3048 w 5664"/>
              <a:gd name="connsiteY29" fmla="*/ 9031 h 9125"/>
              <a:gd name="connsiteX30" fmla="*/ 2812 w 5664"/>
              <a:gd name="connsiteY30" fmla="*/ 9125 h 9125"/>
              <a:gd name="connsiteX31" fmla="*/ 2464 w 5664"/>
              <a:gd name="connsiteY31" fmla="*/ 9125 h 9125"/>
              <a:gd name="connsiteX32" fmla="*/ 2150 w 5664"/>
              <a:gd name="connsiteY32" fmla="*/ 8842 h 9125"/>
              <a:gd name="connsiteX33" fmla="*/ 1991 w 5664"/>
              <a:gd name="connsiteY33" fmla="*/ 8558 h 9125"/>
              <a:gd name="connsiteX34" fmla="*/ 1944 w 5664"/>
              <a:gd name="connsiteY34" fmla="*/ 8290 h 9125"/>
              <a:gd name="connsiteX35" fmla="*/ 1637 w 5664"/>
              <a:gd name="connsiteY35" fmla="*/ 7990 h 9125"/>
              <a:gd name="connsiteX36" fmla="*/ 1503 w 5664"/>
              <a:gd name="connsiteY36" fmla="*/ 7772 h 9125"/>
              <a:gd name="connsiteX37" fmla="*/ 1543 w 5664"/>
              <a:gd name="connsiteY37" fmla="*/ 7541 h 9125"/>
              <a:gd name="connsiteX38" fmla="*/ 1354 w 5664"/>
              <a:gd name="connsiteY38" fmla="*/ 7020 h 9125"/>
              <a:gd name="connsiteX39" fmla="*/ 1154 w 5664"/>
              <a:gd name="connsiteY39" fmla="*/ 6224 h 9125"/>
              <a:gd name="connsiteX40" fmla="*/ 1211 w 5664"/>
              <a:gd name="connsiteY40" fmla="*/ 5625 h 9125"/>
              <a:gd name="connsiteX41" fmla="*/ 933 w 5664"/>
              <a:gd name="connsiteY41" fmla="*/ 5057 h 9125"/>
              <a:gd name="connsiteX42" fmla="*/ 885 w 5664"/>
              <a:gd name="connsiteY42" fmla="*/ 4679 h 9125"/>
              <a:gd name="connsiteX43" fmla="*/ 857 w 5664"/>
              <a:gd name="connsiteY43" fmla="*/ 4372 h 9125"/>
              <a:gd name="connsiteX44" fmla="*/ 588 w 5664"/>
              <a:gd name="connsiteY44" fmla="*/ 4064 h 9125"/>
              <a:gd name="connsiteX45" fmla="*/ 526 w 5664"/>
              <a:gd name="connsiteY45" fmla="*/ 3733 h 9125"/>
              <a:gd name="connsiteX46" fmla="*/ 399 w 5664"/>
              <a:gd name="connsiteY46" fmla="*/ 3071 h 9125"/>
              <a:gd name="connsiteX47" fmla="*/ 337 w 5664"/>
              <a:gd name="connsiteY47" fmla="*/ 2597 h 9125"/>
              <a:gd name="connsiteX48" fmla="*/ 226 w 5664"/>
              <a:gd name="connsiteY48" fmla="*/ 2377 h 9125"/>
              <a:gd name="connsiteX49" fmla="*/ 226 w 5664"/>
              <a:gd name="connsiteY49" fmla="*/ 1935 h 9125"/>
              <a:gd name="connsiteX50" fmla="*/ 133 w 5664"/>
              <a:gd name="connsiteY50" fmla="*/ 1667 h 9125"/>
              <a:gd name="connsiteX51" fmla="*/ 133 w 5664"/>
              <a:gd name="connsiteY51" fmla="*/ 1305 h 9125"/>
              <a:gd name="connsiteX52" fmla="*/ 22 w 5664"/>
              <a:gd name="connsiteY52" fmla="*/ 1084 h 9125"/>
              <a:gd name="connsiteX53" fmla="*/ 22 w 5664"/>
              <a:gd name="connsiteY53" fmla="*/ 722 h 9125"/>
              <a:gd name="connsiteX54" fmla="*/ 22 w 5664"/>
              <a:gd name="connsiteY54" fmla="*/ 722 h 9125"/>
              <a:gd name="connsiteX55" fmla="*/ 29 w 5664"/>
              <a:gd name="connsiteY55" fmla="*/ 693 h 9125"/>
              <a:gd name="connsiteX56" fmla="*/ 35 w 5664"/>
              <a:gd name="connsiteY56" fmla="*/ 664 h 9125"/>
              <a:gd name="connsiteX57" fmla="*/ 39 w 5664"/>
              <a:gd name="connsiteY57" fmla="*/ 628 h 9125"/>
              <a:gd name="connsiteX58" fmla="*/ 42 w 5664"/>
              <a:gd name="connsiteY58" fmla="*/ 591 h 9125"/>
              <a:gd name="connsiteX59" fmla="*/ 43 w 5664"/>
              <a:gd name="connsiteY59" fmla="*/ 573 h 9125"/>
              <a:gd name="connsiteX60" fmla="*/ 42 w 5664"/>
              <a:gd name="connsiteY60" fmla="*/ 555 h 9125"/>
              <a:gd name="connsiteX61" fmla="*/ 39 w 5664"/>
              <a:gd name="connsiteY61" fmla="*/ 539 h 9125"/>
              <a:gd name="connsiteX62" fmla="*/ 35 w 5664"/>
              <a:gd name="connsiteY62" fmla="*/ 523 h 9125"/>
              <a:gd name="connsiteX63" fmla="*/ 29 w 5664"/>
              <a:gd name="connsiteY63" fmla="*/ 511 h 9125"/>
              <a:gd name="connsiteX64" fmla="*/ 22 w 5664"/>
              <a:gd name="connsiteY64" fmla="*/ 500 h 9125"/>
              <a:gd name="connsiteX65" fmla="*/ 22 w 5664"/>
              <a:gd name="connsiteY65" fmla="*/ 500 h 9125"/>
              <a:gd name="connsiteX66" fmla="*/ 17 w 5664"/>
              <a:gd name="connsiteY66" fmla="*/ 496 h 9125"/>
              <a:gd name="connsiteX67" fmla="*/ 14 w 5664"/>
              <a:gd name="connsiteY67" fmla="*/ 490 h 9125"/>
              <a:gd name="connsiteX68" fmla="*/ 9 w 5664"/>
              <a:gd name="connsiteY68" fmla="*/ 475 h 9125"/>
              <a:gd name="connsiteX69" fmla="*/ 4 w 5664"/>
              <a:gd name="connsiteY69" fmla="*/ 458 h 9125"/>
              <a:gd name="connsiteX70" fmla="*/ 1 w 5664"/>
              <a:gd name="connsiteY70" fmla="*/ 439 h 9125"/>
              <a:gd name="connsiteX71" fmla="*/ 0 w 5664"/>
              <a:gd name="connsiteY71" fmla="*/ 418 h 9125"/>
              <a:gd name="connsiteX72" fmla="*/ 1 w 5664"/>
              <a:gd name="connsiteY72" fmla="*/ 395 h 9125"/>
              <a:gd name="connsiteX73" fmla="*/ 4 w 5664"/>
              <a:gd name="connsiteY73" fmla="*/ 348 h 9125"/>
              <a:gd name="connsiteX74" fmla="*/ 9 w 5664"/>
              <a:gd name="connsiteY74" fmla="*/ 305 h 9125"/>
              <a:gd name="connsiteX75" fmla="*/ 14 w 5664"/>
              <a:gd name="connsiteY75" fmla="*/ 268 h 9125"/>
              <a:gd name="connsiteX76" fmla="*/ 22 w 5664"/>
              <a:gd name="connsiteY76" fmla="*/ 233 h 9125"/>
              <a:gd name="connsiteX77" fmla="*/ 7 w 5664"/>
              <a:gd name="connsiteY77" fmla="*/ 0 h 9125"/>
              <a:gd name="connsiteX0" fmla="*/ 5664 w 5664"/>
              <a:gd name="connsiteY0" fmla="*/ 28 h 9125"/>
              <a:gd name="connsiteX1" fmla="*/ 5663 w 5664"/>
              <a:gd name="connsiteY1" fmla="*/ 21 h 9125"/>
              <a:gd name="connsiteX2" fmla="*/ 5664 w 5664"/>
              <a:gd name="connsiteY2" fmla="*/ 327 h 9125"/>
              <a:gd name="connsiteX3" fmla="*/ 5664 w 5664"/>
              <a:gd name="connsiteY3" fmla="*/ 516 h 9125"/>
              <a:gd name="connsiteX4" fmla="*/ 5491 w 5664"/>
              <a:gd name="connsiteY4" fmla="*/ 918 h 9125"/>
              <a:gd name="connsiteX5" fmla="*/ 5585 w 5664"/>
              <a:gd name="connsiteY5" fmla="*/ 1414 h 9125"/>
              <a:gd name="connsiteX6" fmla="*/ 5523 w 5664"/>
              <a:gd name="connsiteY6" fmla="*/ 1573 h 9125"/>
              <a:gd name="connsiteX7" fmla="*/ 5539 w 5664"/>
              <a:gd name="connsiteY7" fmla="*/ 1778 h 9125"/>
              <a:gd name="connsiteX8" fmla="*/ 5443 w 5664"/>
              <a:gd name="connsiteY8" fmla="*/ 2361 h 9125"/>
              <a:gd name="connsiteX9" fmla="*/ 5318 w 5664"/>
              <a:gd name="connsiteY9" fmla="*/ 3307 h 9125"/>
              <a:gd name="connsiteX10" fmla="*/ 5096 w 5664"/>
              <a:gd name="connsiteY10" fmla="*/ 3607 h 9125"/>
              <a:gd name="connsiteX11" fmla="*/ 4923 w 5664"/>
              <a:gd name="connsiteY11" fmla="*/ 4142 h 9125"/>
              <a:gd name="connsiteX12" fmla="*/ 4779 w 5664"/>
              <a:gd name="connsiteY12" fmla="*/ 4442 h 9125"/>
              <a:gd name="connsiteX13" fmla="*/ 4685 w 5664"/>
              <a:gd name="connsiteY13" fmla="*/ 4774 h 9125"/>
              <a:gd name="connsiteX14" fmla="*/ 4669 w 5664"/>
              <a:gd name="connsiteY14" fmla="*/ 5136 h 9125"/>
              <a:gd name="connsiteX15" fmla="*/ 4479 w 5664"/>
              <a:gd name="connsiteY15" fmla="*/ 5468 h 9125"/>
              <a:gd name="connsiteX16" fmla="*/ 4495 w 5664"/>
              <a:gd name="connsiteY16" fmla="*/ 5578 h 9125"/>
              <a:gd name="connsiteX17" fmla="*/ 4385 w 5664"/>
              <a:gd name="connsiteY17" fmla="*/ 5751 h 9125"/>
              <a:gd name="connsiteX18" fmla="*/ 4290 w 5664"/>
              <a:gd name="connsiteY18" fmla="*/ 6098 h 9125"/>
              <a:gd name="connsiteX19" fmla="*/ 4290 w 5664"/>
              <a:gd name="connsiteY19" fmla="*/ 6367 h 9125"/>
              <a:gd name="connsiteX20" fmla="*/ 4322 w 5664"/>
              <a:gd name="connsiteY20" fmla="*/ 6713 h 9125"/>
              <a:gd name="connsiteX21" fmla="*/ 4164 w 5664"/>
              <a:gd name="connsiteY21" fmla="*/ 6918 h 9125"/>
              <a:gd name="connsiteX22" fmla="*/ 4053 w 5664"/>
              <a:gd name="connsiteY22" fmla="*/ 7250 h 9125"/>
              <a:gd name="connsiteX23" fmla="*/ 3801 w 5664"/>
              <a:gd name="connsiteY23" fmla="*/ 7532 h 9125"/>
              <a:gd name="connsiteX24" fmla="*/ 3739 w 5664"/>
              <a:gd name="connsiteY24" fmla="*/ 7817 h 9125"/>
              <a:gd name="connsiteX25" fmla="*/ 3599 w 5664"/>
              <a:gd name="connsiteY25" fmla="*/ 8101 h 9125"/>
              <a:gd name="connsiteX26" fmla="*/ 3536 w 5664"/>
              <a:gd name="connsiteY26" fmla="*/ 8321 h 9125"/>
              <a:gd name="connsiteX27" fmla="*/ 3505 w 5664"/>
              <a:gd name="connsiteY27" fmla="*/ 8699 h 9125"/>
              <a:gd name="connsiteX28" fmla="*/ 3276 w 5664"/>
              <a:gd name="connsiteY28" fmla="*/ 8873 h 9125"/>
              <a:gd name="connsiteX29" fmla="*/ 3048 w 5664"/>
              <a:gd name="connsiteY29" fmla="*/ 9031 h 9125"/>
              <a:gd name="connsiteX30" fmla="*/ 2812 w 5664"/>
              <a:gd name="connsiteY30" fmla="*/ 9125 h 9125"/>
              <a:gd name="connsiteX31" fmla="*/ 2464 w 5664"/>
              <a:gd name="connsiteY31" fmla="*/ 9125 h 9125"/>
              <a:gd name="connsiteX32" fmla="*/ 2150 w 5664"/>
              <a:gd name="connsiteY32" fmla="*/ 8842 h 9125"/>
              <a:gd name="connsiteX33" fmla="*/ 1991 w 5664"/>
              <a:gd name="connsiteY33" fmla="*/ 8558 h 9125"/>
              <a:gd name="connsiteX34" fmla="*/ 1944 w 5664"/>
              <a:gd name="connsiteY34" fmla="*/ 8290 h 9125"/>
              <a:gd name="connsiteX35" fmla="*/ 1637 w 5664"/>
              <a:gd name="connsiteY35" fmla="*/ 7990 h 9125"/>
              <a:gd name="connsiteX36" fmla="*/ 1503 w 5664"/>
              <a:gd name="connsiteY36" fmla="*/ 7772 h 9125"/>
              <a:gd name="connsiteX37" fmla="*/ 1543 w 5664"/>
              <a:gd name="connsiteY37" fmla="*/ 7541 h 9125"/>
              <a:gd name="connsiteX38" fmla="*/ 1354 w 5664"/>
              <a:gd name="connsiteY38" fmla="*/ 7020 h 9125"/>
              <a:gd name="connsiteX39" fmla="*/ 1154 w 5664"/>
              <a:gd name="connsiteY39" fmla="*/ 6224 h 9125"/>
              <a:gd name="connsiteX40" fmla="*/ 1211 w 5664"/>
              <a:gd name="connsiteY40" fmla="*/ 5625 h 9125"/>
              <a:gd name="connsiteX41" fmla="*/ 933 w 5664"/>
              <a:gd name="connsiteY41" fmla="*/ 5057 h 9125"/>
              <a:gd name="connsiteX42" fmla="*/ 885 w 5664"/>
              <a:gd name="connsiteY42" fmla="*/ 4679 h 9125"/>
              <a:gd name="connsiteX43" fmla="*/ 857 w 5664"/>
              <a:gd name="connsiteY43" fmla="*/ 4372 h 9125"/>
              <a:gd name="connsiteX44" fmla="*/ 588 w 5664"/>
              <a:gd name="connsiteY44" fmla="*/ 4064 h 9125"/>
              <a:gd name="connsiteX45" fmla="*/ 526 w 5664"/>
              <a:gd name="connsiteY45" fmla="*/ 3733 h 9125"/>
              <a:gd name="connsiteX46" fmla="*/ 399 w 5664"/>
              <a:gd name="connsiteY46" fmla="*/ 3071 h 9125"/>
              <a:gd name="connsiteX47" fmla="*/ 337 w 5664"/>
              <a:gd name="connsiteY47" fmla="*/ 2597 h 9125"/>
              <a:gd name="connsiteX48" fmla="*/ 226 w 5664"/>
              <a:gd name="connsiteY48" fmla="*/ 2377 h 9125"/>
              <a:gd name="connsiteX49" fmla="*/ 226 w 5664"/>
              <a:gd name="connsiteY49" fmla="*/ 1935 h 9125"/>
              <a:gd name="connsiteX50" fmla="*/ 133 w 5664"/>
              <a:gd name="connsiteY50" fmla="*/ 1667 h 9125"/>
              <a:gd name="connsiteX51" fmla="*/ 133 w 5664"/>
              <a:gd name="connsiteY51" fmla="*/ 1305 h 9125"/>
              <a:gd name="connsiteX52" fmla="*/ 22 w 5664"/>
              <a:gd name="connsiteY52" fmla="*/ 1084 h 9125"/>
              <a:gd name="connsiteX53" fmla="*/ 22 w 5664"/>
              <a:gd name="connsiteY53" fmla="*/ 722 h 9125"/>
              <a:gd name="connsiteX54" fmla="*/ 22 w 5664"/>
              <a:gd name="connsiteY54" fmla="*/ 722 h 9125"/>
              <a:gd name="connsiteX55" fmla="*/ 29 w 5664"/>
              <a:gd name="connsiteY55" fmla="*/ 693 h 9125"/>
              <a:gd name="connsiteX56" fmla="*/ 35 w 5664"/>
              <a:gd name="connsiteY56" fmla="*/ 664 h 9125"/>
              <a:gd name="connsiteX57" fmla="*/ 39 w 5664"/>
              <a:gd name="connsiteY57" fmla="*/ 628 h 9125"/>
              <a:gd name="connsiteX58" fmla="*/ 42 w 5664"/>
              <a:gd name="connsiteY58" fmla="*/ 591 h 9125"/>
              <a:gd name="connsiteX59" fmla="*/ 43 w 5664"/>
              <a:gd name="connsiteY59" fmla="*/ 573 h 9125"/>
              <a:gd name="connsiteX60" fmla="*/ 42 w 5664"/>
              <a:gd name="connsiteY60" fmla="*/ 555 h 9125"/>
              <a:gd name="connsiteX61" fmla="*/ 39 w 5664"/>
              <a:gd name="connsiteY61" fmla="*/ 539 h 9125"/>
              <a:gd name="connsiteX62" fmla="*/ 35 w 5664"/>
              <a:gd name="connsiteY62" fmla="*/ 523 h 9125"/>
              <a:gd name="connsiteX63" fmla="*/ 29 w 5664"/>
              <a:gd name="connsiteY63" fmla="*/ 511 h 9125"/>
              <a:gd name="connsiteX64" fmla="*/ 22 w 5664"/>
              <a:gd name="connsiteY64" fmla="*/ 500 h 9125"/>
              <a:gd name="connsiteX65" fmla="*/ 22 w 5664"/>
              <a:gd name="connsiteY65" fmla="*/ 500 h 9125"/>
              <a:gd name="connsiteX66" fmla="*/ 17 w 5664"/>
              <a:gd name="connsiteY66" fmla="*/ 496 h 9125"/>
              <a:gd name="connsiteX67" fmla="*/ 14 w 5664"/>
              <a:gd name="connsiteY67" fmla="*/ 490 h 9125"/>
              <a:gd name="connsiteX68" fmla="*/ 9 w 5664"/>
              <a:gd name="connsiteY68" fmla="*/ 475 h 9125"/>
              <a:gd name="connsiteX69" fmla="*/ 4 w 5664"/>
              <a:gd name="connsiteY69" fmla="*/ 458 h 9125"/>
              <a:gd name="connsiteX70" fmla="*/ 1 w 5664"/>
              <a:gd name="connsiteY70" fmla="*/ 439 h 9125"/>
              <a:gd name="connsiteX71" fmla="*/ 0 w 5664"/>
              <a:gd name="connsiteY71" fmla="*/ 418 h 9125"/>
              <a:gd name="connsiteX72" fmla="*/ 1 w 5664"/>
              <a:gd name="connsiteY72" fmla="*/ 395 h 9125"/>
              <a:gd name="connsiteX73" fmla="*/ 4 w 5664"/>
              <a:gd name="connsiteY73" fmla="*/ 348 h 9125"/>
              <a:gd name="connsiteX74" fmla="*/ 9 w 5664"/>
              <a:gd name="connsiteY74" fmla="*/ 305 h 9125"/>
              <a:gd name="connsiteX75" fmla="*/ 14 w 5664"/>
              <a:gd name="connsiteY75" fmla="*/ 268 h 9125"/>
              <a:gd name="connsiteX76" fmla="*/ 22 w 5664"/>
              <a:gd name="connsiteY76" fmla="*/ 233 h 9125"/>
              <a:gd name="connsiteX77" fmla="*/ 7 w 5664"/>
              <a:gd name="connsiteY77" fmla="*/ 0 h 9125"/>
              <a:gd name="connsiteX0" fmla="*/ 5664 w 5664"/>
              <a:gd name="connsiteY0" fmla="*/ 28 h 9125"/>
              <a:gd name="connsiteX1" fmla="*/ 5663 w 5664"/>
              <a:gd name="connsiteY1" fmla="*/ 21 h 9125"/>
              <a:gd name="connsiteX2" fmla="*/ 5664 w 5664"/>
              <a:gd name="connsiteY2" fmla="*/ 327 h 9125"/>
              <a:gd name="connsiteX3" fmla="*/ 5664 w 5664"/>
              <a:gd name="connsiteY3" fmla="*/ 516 h 9125"/>
              <a:gd name="connsiteX4" fmla="*/ 5491 w 5664"/>
              <a:gd name="connsiteY4" fmla="*/ 918 h 9125"/>
              <a:gd name="connsiteX5" fmla="*/ 5585 w 5664"/>
              <a:gd name="connsiteY5" fmla="*/ 1414 h 9125"/>
              <a:gd name="connsiteX6" fmla="*/ 5523 w 5664"/>
              <a:gd name="connsiteY6" fmla="*/ 1573 h 9125"/>
              <a:gd name="connsiteX7" fmla="*/ 5539 w 5664"/>
              <a:gd name="connsiteY7" fmla="*/ 1778 h 9125"/>
              <a:gd name="connsiteX8" fmla="*/ 5443 w 5664"/>
              <a:gd name="connsiteY8" fmla="*/ 2361 h 9125"/>
              <a:gd name="connsiteX9" fmla="*/ 5318 w 5664"/>
              <a:gd name="connsiteY9" fmla="*/ 3307 h 9125"/>
              <a:gd name="connsiteX10" fmla="*/ 5096 w 5664"/>
              <a:gd name="connsiteY10" fmla="*/ 3607 h 9125"/>
              <a:gd name="connsiteX11" fmla="*/ 4923 w 5664"/>
              <a:gd name="connsiteY11" fmla="*/ 4142 h 9125"/>
              <a:gd name="connsiteX12" fmla="*/ 4779 w 5664"/>
              <a:gd name="connsiteY12" fmla="*/ 4442 h 9125"/>
              <a:gd name="connsiteX13" fmla="*/ 4685 w 5664"/>
              <a:gd name="connsiteY13" fmla="*/ 4774 h 9125"/>
              <a:gd name="connsiteX14" fmla="*/ 4669 w 5664"/>
              <a:gd name="connsiteY14" fmla="*/ 5136 h 9125"/>
              <a:gd name="connsiteX15" fmla="*/ 4479 w 5664"/>
              <a:gd name="connsiteY15" fmla="*/ 5468 h 9125"/>
              <a:gd name="connsiteX16" fmla="*/ 4495 w 5664"/>
              <a:gd name="connsiteY16" fmla="*/ 5578 h 9125"/>
              <a:gd name="connsiteX17" fmla="*/ 4385 w 5664"/>
              <a:gd name="connsiteY17" fmla="*/ 5751 h 9125"/>
              <a:gd name="connsiteX18" fmla="*/ 4290 w 5664"/>
              <a:gd name="connsiteY18" fmla="*/ 6098 h 9125"/>
              <a:gd name="connsiteX19" fmla="*/ 4290 w 5664"/>
              <a:gd name="connsiteY19" fmla="*/ 6367 h 9125"/>
              <a:gd name="connsiteX20" fmla="*/ 4322 w 5664"/>
              <a:gd name="connsiteY20" fmla="*/ 6713 h 9125"/>
              <a:gd name="connsiteX21" fmla="*/ 4164 w 5664"/>
              <a:gd name="connsiteY21" fmla="*/ 6918 h 9125"/>
              <a:gd name="connsiteX22" fmla="*/ 4053 w 5664"/>
              <a:gd name="connsiteY22" fmla="*/ 7250 h 9125"/>
              <a:gd name="connsiteX23" fmla="*/ 3801 w 5664"/>
              <a:gd name="connsiteY23" fmla="*/ 7532 h 9125"/>
              <a:gd name="connsiteX24" fmla="*/ 3739 w 5664"/>
              <a:gd name="connsiteY24" fmla="*/ 7817 h 9125"/>
              <a:gd name="connsiteX25" fmla="*/ 3599 w 5664"/>
              <a:gd name="connsiteY25" fmla="*/ 8101 h 9125"/>
              <a:gd name="connsiteX26" fmla="*/ 3536 w 5664"/>
              <a:gd name="connsiteY26" fmla="*/ 8321 h 9125"/>
              <a:gd name="connsiteX27" fmla="*/ 3505 w 5664"/>
              <a:gd name="connsiteY27" fmla="*/ 8699 h 9125"/>
              <a:gd name="connsiteX28" fmla="*/ 3276 w 5664"/>
              <a:gd name="connsiteY28" fmla="*/ 8873 h 9125"/>
              <a:gd name="connsiteX29" fmla="*/ 3048 w 5664"/>
              <a:gd name="connsiteY29" fmla="*/ 9031 h 9125"/>
              <a:gd name="connsiteX30" fmla="*/ 2812 w 5664"/>
              <a:gd name="connsiteY30" fmla="*/ 9125 h 9125"/>
              <a:gd name="connsiteX31" fmla="*/ 2464 w 5664"/>
              <a:gd name="connsiteY31" fmla="*/ 9125 h 9125"/>
              <a:gd name="connsiteX32" fmla="*/ 2150 w 5664"/>
              <a:gd name="connsiteY32" fmla="*/ 8842 h 9125"/>
              <a:gd name="connsiteX33" fmla="*/ 1991 w 5664"/>
              <a:gd name="connsiteY33" fmla="*/ 8558 h 9125"/>
              <a:gd name="connsiteX34" fmla="*/ 1944 w 5664"/>
              <a:gd name="connsiteY34" fmla="*/ 8290 h 9125"/>
              <a:gd name="connsiteX35" fmla="*/ 1637 w 5664"/>
              <a:gd name="connsiteY35" fmla="*/ 7990 h 9125"/>
              <a:gd name="connsiteX36" fmla="*/ 1503 w 5664"/>
              <a:gd name="connsiteY36" fmla="*/ 7772 h 9125"/>
              <a:gd name="connsiteX37" fmla="*/ 1543 w 5664"/>
              <a:gd name="connsiteY37" fmla="*/ 7541 h 9125"/>
              <a:gd name="connsiteX38" fmla="*/ 1354 w 5664"/>
              <a:gd name="connsiteY38" fmla="*/ 7020 h 9125"/>
              <a:gd name="connsiteX39" fmla="*/ 1154 w 5664"/>
              <a:gd name="connsiteY39" fmla="*/ 6224 h 9125"/>
              <a:gd name="connsiteX40" fmla="*/ 1211 w 5664"/>
              <a:gd name="connsiteY40" fmla="*/ 5625 h 9125"/>
              <a:gd name="connsiteX41" fmla="*/ 933 w 5664"/>
              <a:gd name="connsiteY41" fmla="*/ 5057 h 9125"/>
              <a:gd name="connsiteX42" fmla="*/ 885 w 5664"/>
              <a:gd name="connsiteY42" fmla="*/ 4679 h 9125"/>
              <a:gd name="connsiteX43" fmla="*/ 857 w 5664"/>
              <a:gd name="connsiteY43" fmla="*/ 4372 h 9125"/>
              <a:gd name="connsiteX44" fmla="*/ 588 w 5664"/>
              <a:gd name="connsiteY44" fmla="*/ 4064 h 9125"/>
              <a:gd name="connsiteX45" fmla="*/ 526 w 5664"/>
              <a:gd name="connsiteY45" fmla="*/ 3733 h 9125"/>
              <a:gd name="connsiteX46" fmla="*/ 399 w 5664"/>
              <a:gd name="connsiteY46" fmla="*/ 3071 h 9125"/>
              <a:gd name="connsiteX47" fmla="*/ 337 w 5664"/>
              <a:gd name="connsiteY47" fmla="*/ 2597 h 9125"/>
              <a:gd name="connsiteX48" fmla="*/ 226 w 5664"/>
              <a:gd name="connsiteY48" fmla="*/ 2377 h 9125"/>
              <a:gd name="connsiteX49" fmla="*/ 226 w 5664"/>
              <a:gd name="connsiteY49" fmla="*/ 1935 h 9125"/>
              <a:gd name="connsiteX50" fmla="*/ 133 w 5664"/>
              <a:gd name="connsiteY50" fmla="*/ 1667 h 9125"/>
              <a:gd name="connsiteX51" fmla="*/ 133 w 5664"/>
              <a:gd name="connsiteY51" fmla="*/ 1305 h 9125"/>
              <a:gd name="connsiteX52" fmla="*/ 22 w 5664"/>
              <a:gd name="connsiteY52" fmla="*/ 1084 h 9125"/>
              <a:gd name="connsiteX53" fmla="*/ 22 w 5664"/>
              <a:gd name="connsiteY53" fmla="*/ 722 h 9125"/>
              <a:gd name="connsiteX54" fmla="*/ 22 w 5664"/>
              <a:gd name="connsiteY54" fmla="*/ 722 h 9125"/>
              <a:gd name="connsiteX55" fmla="*/ 29 w 5664"/>
              <a:gd name="connsiteY55" fmla="*/ 693 h 9125"/>
              <a:gd name="connsiteX56" fmla="*/ 35 w 5664"/>
              <a:gd name="connsiteY56" fmla="*/ 664 h 9125"/>
              <a:gd name="connsiteX57" fmla="*/ 39 w 5664"/>
              <a:gd name="connsiteY57" fmla="*/ 628 h 9125"/>
              <a:gd name="connsiteX58" fmla="*/ 42 w 5664"/>
              <a:gd name="connsiteY58" fmla="*/ 591 h 9125"/>
              <a:gd name="connsiteX59" fmla="*/ 43 w 5664"/>
              <a:gd name="connsiteY59" fmla="*/ 573 h 9125"/>
              <a:gd name="connsiteX60" fmla="*/ 42 w 5664"/>
              <a:gd name="connsiteY60" fmla="*/ 555 h 9125"/>
              <a:gd name="connsiteX61" fmla="*/ 39 w 5664"/>
              <a:gd name="connsiteY61" fmla="*/ 539 h 9125"/>
              <a:gd name="connsiteX62" fmla="*/ 35 w 5664"/>
              <a:gd name="connsiteY62" fmla="*/ 523 h 9125"/>
              <a:gd name="connsiteX63" fmla="*/ 29 w 5664"/>
              <a:gd name="connsiteY63" fmla="*/ 511 h 9125"/>
              <a:gd name="connsiteX64" fmla="*/ 22 w 5664"/>
              <a:gd name="connsiteY64" fmla="*/ 500 h 9125"/>
              <a:gd name="connsiteX65" fmla="*/ 22 w 5664"/>
              <a:gd name="connsiteY65" fmla="*/ 500 h 9125"/>
              <a:gd name="connsiteX66" fmla="*/ 17 w 5664"/>
              <a:gd name="connsiteY66" fmla="*/ 496 h 9125"/>
              <a:gd name="connsiteX67" fmla="*/ 14 w 5664"/>
              <a:gd name="connsiteY67" fmla="*/ 490 h 9125"/>
              <a:gd name="connsiteX68" fmla="*/ 9 w 5664"/>
              <a:gd name="connsiteY68" fmla="*/ 475 h 9125"/>
              <a:gd name="connsiteX69" fmla="*/ 4 w 5664"/>
              <a:gd name="connsiteY69" fmla="*/ 458 h 9125"/>
              <a:gd name="connsiteX70" fmla="*/ 1 w 5664"/>
              <a:gd name="connsiteY70" fmla="*/ 439 h 9125"/>
              <a:gd name="connsiteX71" fmla="*/ 0 w 5664"/>
              <a:gd name="connsiteY71" fmla="*/ 418 h 9125"/>
              <a:gd name="connsiteX72" fmla="*/ 1 w 5664"/>
              <a:gd name="connsiteY72" fmla="*/ 395 h 9125"/>
              <a:gd name="connsiteX73" fmla="*/ 4 w 5664"/>
              <a:gd name="connsiteY73" fmla="*/ 348 h 9125"/>
              <a:gd name="connsiteX74" fmla="*/ 9 w 5664"/>
              <a:gd name="connsiteY74" fmla="*/ 305 h 9125"/>
              <a:gd name="connsiteX75" fmla="*/ 14 w 5664"/>
              <a:gd name="connsiteY75" fmla="*/ 268 h 9125"/>
              <a:gd name="connsiteX76" fmla="*/ 22 w 5664"/>
              <a:gd name="connsiteY76" fmla="*/ 233 h 9125"/>
              <a:gd name="connsiteX77" fmla="*/ 7 w 5664"/>
              <a:gd name="connsiteY77" fmla="*/ 0 h 9125"/>
              <a:gd name="connsiteX78" fmla="*/ 5664 w 5664"/>
              <a:gd name="connsiteY78" fmla="*/ 28 h 9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5664" h="9125">
                <a:moveTo>
                  <a:pt x="5664" y="28"/>
                </a:moveTo>
                <a:cubicBezTo>
                  <a:pt x="5664" y="26"/>
                  <a:pt x="5663" y="23"/>
                  <a:pt x="5663" y="21"/>
                </a:cubicBezTo>
                <a:cubicBezTo>
                  <a:pt x="5663" y="123"/>
                  <a:pt x="5664" y="225"/>
                  <a:pt x="5664" y="327"/>
                </a:cubicBezTo>
                <a:lnTo>
                  <a:pt x="5664" y="516"/>
                </a:lnTo>
                <a:cubicBezTo>
                  <a:pt x="5606" y="650"/>
                  <a:pt x="5549" y="784"/>
                  <a:pt x="5491" y="918"/>
                </a:cubicBezTo>
                <a:cubicBezTo>
                  <a:pt x="5522" y="1083"/>
                  <a:pt x="5554" y="1249"/>
                  <a:pt x="5585" y="1414"/>
                </a:cubicBezTo>
                <a:cubicBezTo>
                  <a:pt x="5564" y="1467"/>
                  <a:pt x="5544" y="1520"/>
                  <a:pt x="5523" y="1573"/>
                </a:cubicBezTo>
                <a:cubicBezTo>
                  <a:pt x="5528" y="1641"/>
                  <a:pt x="5534" y="1710"/>
                  <a:pt x="5539" y="1778"/>
                </a:cubicBezTo>
                <a:cubicBezTo>
                  <a:pt x="5507" y="1972"/>
                  <a:pt x="5475" y="2167"/>
                  <a:pt x="5443" y="2361"/>
                </a:cubicBezTo>
                <a:cubicBezTo>
                  <a:pt x="5401" y="2676"/>
                  <a:pt x="5360" y="2992"/>
                  <a:pt x="5318" y="3307"/>
                </a:cubicBezTo>
                <a:lnTo>
                  <a:pt x="5096" y="3607"/>
                </a:lnTo>
                <a:cubicBezTo>
                  <a:pt x="5038" y="3785"/>
                  <a:pt x="4981" y="3964"/>
                  <a:pt x="4923" y="4142"/>
                </a:cubicBezTo>
                <a:lnTo>
                  <a:pt x="4779" y="4442"/>
                </a:lnTo>
                <a:cubicBezTo>
                  <a:pt x="4748" y="4553"/>
                  <a:pt x="4716" y="4663"/>
                  <a:pt x="4685" y="4774"/>
                </a:cubicBezTo>
                <a:cubicBezTo>
                  <a:pt x="4680" y="4895"/>
                  <a:pt x="4674" y="5015"/>
                  <a:pt x="4669" y="5136"/>
                </a:cubicBezTo>
                <a:cubicBezTo>
                  <a:pt x="4606" y="5247"/>
                  <a:pt x="4542" y="5357"/>
                  <a:pt x="4479" y="5468"/>
                </a:cubicBezTo>
                <a:cubicBezTo>
                  <a:pt x="4484" y="5505"/>
                  <a:pt x="4490" y="5541"/>
                  <a:pt x="4495" y="5578"/>
                </a:cubicBezTo>
                <a:lnTo>
                  <a:pt x="4385" y="5751"/>
                </a:lnTo>
                <a:cubicBezTo>
                  <a:pt x="4353" y="5867"/>
                  <a:pt x="4322" y="5982"/>
                  <a:pt x="4290" y="6098"/>
                </a:cubicBezTo>
                <a:lnTo>
                  <a:pt x="4290" y="6367"/>
                </a:lnTo>
                <a:cubicBezTo>
                  <a:pt x="4301" y="6482"/>
                  <a:pt x="4311" y="6598"/>
                  <a:pt x="4322" y="6713"/>
                </a:cubicBezTo>
                <a:cubicBezTo>
                  <a:pt x="4269" y="6781"/>
                  <a:pt x="4217" y="6850"/>
                  <a:pt x="4164" y="6918"/>
                </a:cubicBezTo>
                <a:lnTo>
                  <a:pt x="4053" y="7250"/>
                </a:lnTo>
                <a:lnTo>
                  <a:pt x="3801" y="7532"/>
                </a:lnTo>
                <a:cubicBezTo>
                  <a:pt x="3780" y="7627"/>
                  <a:pt x="3760" y="7722"/>
                  <a:pt x="3739" y="7817"/>
                </a:cubicBezTo>
                <a:lnTo>
                  <a:pt x="3599" y="8101"/>
                </a:lnTo>
                <a:cubicBezTo>
                  <a:pt x="3578" y="8174"/>
                  <a:pt x="3557" y="8248"/>
                  <a:pt x="3536" y="8321"/>
                </a:cubicBezTo>
                <a:cubicBezTo>
                  <a:pt x="3526" y="8447"/>
                  <a:pt x="3515" y="8573"/>
                  <a:pt x="3505" y="8699"/>
                </a:cubicBezTo>
                <a:lnTo>
                  <a:pt x="3276" y="8873"/>
                </a:lnTo>
                <a:lnTo>
                  <a:pt x="3048" y="9031"/>
                </a:lnTo>
                <a:lnTo>
                  <a:pt x="2812" y="9125"/>
                </a:lnTo>
                <a:lnTo>
                  <a:pt x="2464" y="9125"/>
                </a:lnTo>
                <a:lnTo>
                  <a:pt x="2150" y="8842"/>
                </a:lnTo>
                <a:lnTo>
                  <a:pt x="1991" y="8558"/>
                </a:lnTo>
                <a:cubicBezTo>
                  <a:pt x="1975" y="8469"/>
                  <a:pt x="1960" y="8379"/>
                  <a:pt x="1944" y="8290"/>
                </a:cubicBezTo>
                <a:lnTo>
                  <a:pt x="1637" y="7990"/>
                </a:lnTo>
                <a:lnTo>
                  <a:pt x="1503" y="7772"/>
                </a:lnTo>
                <a:cubicBezTo>
                  <a:pt x="1516" y="7695"/>
                  <a:pt x="1530" y="7618"/>
                  <a:pt x="1543" y="7541"/>
                </a:cubicBezTo>
                <a:lnTo>
                  <a:pt x="1354" y="7020"/>
                </a:lnTo>
                <a:cubicBezTo>
                  <a:pt x="1287" y="6755"/>
                  <a:pt x="1221" y="6489"/>
                  <a:pt x="1154" y="6224"/>
                </a:cubicBezTo>
                <a:cubicBezTo>
                  <a:pt x="1173" y="6024"/>
                  <a:pt x="1192" y="5825"/>
                  <a:pt x="1211" y="5625"/>
                </a:cubicBezTo>
                <a:cubicBezTo>
                  <a:pt x="1118" y="5436"/>
                  <a:pt x="1026" y="5246"/>
                  <a:pt x="933" y="5057"/>
                </a:cubicBezTo>
                <a:lnTo>
                  <a:pt x="885" y="4679"/>
                </a:lnTo>
                <a:cubicBezTo>
                  <a:pt x="876" y="4577"/>
                  <a:pt x="866" y="4474"/>
                  <a:pt x="857" y="4372"/>
                </a:cubicBezTo>
                <a:lnTo>
                  <a:pt x="588" y="4064"/>
                </a:lnTo>
                <a:cubicBezTo>
                  <a:pt x="567" y="3954"/>
                  <a:pt x="547" y="3843"/>
                  <a:pt x="526" y="3733"/>
                </a:cubicBezTo>
                <a:cubicBezTo>
                  <a:pt x="484" y="3512"/>
                  <a:pt x="441" y="3292"/>
                  <a:pt x="399" y="3071"/>
                </a:cubicBezTo>
                <a:cubicBezTo>
                  <a:pt x="378" y="2913"/>
                  <a:pt x="358" y="2755"/>
                  <a:pt x="337" y="2597"/>
                </a:cubicBezTo>
                <a:lnTo>
                  <a:pt x="226" y="2377"/>
                </a:lnTo>
                <a:lnTo>
                  <a:pt x="226" y="1935"/>
                </a:lnTo>
                <a:cubicBezTo>
                  <a:pt x="195" y="1846"/>
                  <a:pt x="164" y="1756"/>
                  <a:pt x="133" y="1667"/>
                </a:cubicBezTo>
                <a:lnTo>
                  <a:pt x="133" y="1305"/>
                </a:lnTo>
                <a:lnTo>
                  <a:pt x="22" y="1084"/>
                </a:lnTo>
                <a:lnTo>
                  <a:pt x="22" y="722"/>
                </a:lnTo>
                <a:lnTo>
                  <a:pt x="22" y="722"/>
                </a:lnTo>
                <a:cubicBezTo>
                  <a:pt x="24" y="712"/>
                  <a:pt x="27" y="703"/>
                  <a:pt x="29" y="693"/>
                </a:cubicBezTo>
                <a:cubicBezTo>
                  <a:pt x="31" y="683"/>
                  <a:pt x="33" y="674"/>
                  <a:pt x="35" y="664"/>
                </a:cubicBezTo>
                <a:cubicBezTo>
                  <a:pt x="36" y="652"/>
                  <a:pt x="38" y="640"/>
                  <a:pt x="39" y="628"/>
                </a:cubicBezTo>
                <a:cubicBezTo>
                  <a:pt x="40" y="616"/>
                  <a:pt x="41" y="603"/>
                  <a:pt x="42" y="591"/>
                </a:cubicBezTo>
                <a:cubicBezTo>
                  <a:pt x="42" y="585"/>
                  <a:pt x="43" y="579"/>
                  <a:pt x="43" y="573"/>
                </a:cubicBezTo>
                <a:cubicBezTo>
                  <a:pt x="43" y="567"/>
                  <a:pt x="42" y="561"/>
                  <a:pt x="42" y="555"/>
                </a:cubicBezTo>
                <a:cubicBezTo>
                  <a:pt x="41" y="550"/>
                  <a:pt x="40" y="544"/>
                  <a:pt x="39" y="539"/>
                </a:cubicBezTo>
                <a:cubicBezTo>
                  <a:pt x="38" y="534"/>
                  <a:pt x="36" y="528"/>
                  <a:pt x="35" y="523"/>
                </a:cubicBezTo>
                <a:lnTo>
                  <a:pt x="29" y="511"/>
                </a:lnTo>
                <a:cubicBezTo>
                  <a:pt x="27" y="507"/>
                  <a:pt x="24" y="504"/>
                  <a:pt x="22" y="500"/>
                </a:cubicBezTo>
                <a:lnTo>
                  <a:pt x="22" y="500"/>
                </a:lnTo>
                <a:cubicBezTo>
                  <a:pt x="20" y="499"/>
                  <a:pt x="19" y="497"/>
                  <a:pt x="17" y="496"/>
                </a:cubicBezTo>
                <a:lnTo>
                  <a:pt x="14" y="490"/>
                </a:lnTo>
                <a:cubicBezTo>
                  <a:pt x="12" y="485"/>
                  <a:pt x="11" y="480"/>
                  <a:pt x="9" y="475"/>
                </a:cubicBezTo>
                <a:cubicBezTo>
                  <a:pt x="7" y="469"/>
                  <a:pt x="6" y="464"/>
                  <a:pt x="4" y="458"/>
                </a:cubicBezTo>
                <a:cubicBezTo>
                  <a:pt x="3" y="452"/>
                  <a:pt x="2" y="445"/>
                  <a:pt x="1" y="439"/>
                </a:cubicBezTo>
                <a:cubicBezTo>
                  <a:pt x="1" y="432"/>
                  <a:pt x="0" y="425"/>
                  <a:pt x="0" y="418"/>
                </a:cubicBezTo>
                <a:cubicBezTo>
                  <a:pt x="0" y="410"/>
                  <a:pt x="1" y="403"/>
                  <a:pt x="1" y="395"/>
                </a:cubicBezTo>
                <a:cubicBezTo>
                  <a:pt x="2" y="379"/>
                  <a:pt x="3" y="364"/>
                  <a:pt x="4" y="348"/>
                </a:cubicBezTo>
                <a:cubicBezTo>
                  <a:pt x="6" y="334"/>
                  <a:pt x="7" y="319"/>
                  <a:pt x="9" y="305"/>
                </a:cubicBezTo>
                <a:cubicBezTo>
                  <a:pt x="11" y="293"/>
                  <a:pt x="12" y="280"/>
                  <a:pt x="14" y="268"/>
                </a:cubicBezTo>
                <a:cubicBezTo>
                  <a:pt x="17" y="256"/>
                  <a:pt x="19" y="245"/>
                  <a:pt x="22" y="233"/>
                </a:cubicBezTo>
                <a:cubicBezTo>
                  <a:pt x="15" y="185"/>
                  <a:pt x="14" y="48"/>
                  <a:pt x="7" y="0"/>
                </a:cubicBezTo>
                <a:lnTo>
                  <a:pt x="5664" y="28"/>
                </a:lnTo>
                <a:close/>
              </a:path>
            </a:pathLst>
          </a:custGeom>
          <a:gradFill flip="none" rotWithShape="1">
            <a:gsLst>
              <a:gs pos="100000">
                <a:srgbClr val="3A65A3"/>
              </a:gs>
              <a:gs pos="0">
                <a:srgbClr val="C4C4C4"/>
              </a:gs>
            </a:gsLst>
            <a:lin ang="2520000" scaled="0"/>
            <a:tileRect/>
          </a:gradFill>
          <a:ln w="9525">
            <a:noFill/>
            <a:round/>
            <a:headEnd/>
            <a:tailEnd/>
          </a:ln>
          <a:effectLst>
            <a:outerShdw blurRad="317500" dist="101600" dir="5400000">
              <a:srgbClr val="000000">
                <a:alpha val="62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noProof="0"/>
          </a:p>
        </p:txBody>
      </p:sp>
      <p:grpSp>
        <p:nvGrpSpPr>
          <p:cNvPr id="8" name="Grupo 433">
            <a:extLst>
              <a:ext uri="{FF2B5EF4-FFF2-40B4-BE49-F238E27FC236}">
                <a16:creationId xmlns:a16="http://schemas.microsoft.com/office/drawing/2014/main" id="{D41B7CE1-ABE1-1842-8D22-B8CDC9508941}"/>
              </a:ext>
            </a:extLst>
          </p:cNvPr>
          <p:cNvGrpSpPr/>
          <p:nvPr userDrawn="1"/>
        </p:nvGrpSpPr>
        <p:grpSpPr>
          <a:xfrm>
            <a:off x="0" y="1955800"/>
            <a:ext cx="12039600" cy="3073400"/>
            <a:chOff x="2133600" y="4515555"/>
            <a:chExt cx="5029200" cy="96802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53080A3-98E0-BE4B-8FE0-4F84ABE95938}"/>
                </a:ext>
              </a:extLst>
            </p:cNvPr>
            <p:cNvSpPr/>
            <p:nvPr/>
          </p:nvSpPr>
          <p:spPr>
            <a:xfrm>
              <a:off x="2133600" y="4569177"/>
              <a:ext cx="94002" cy="914400"/>
            </a:xfrm>
            <a:prstGeom prst="rect">
              <a:avLst/>
            </a:prstGeom>
            <a:gradFill flip="none" rotWithShape="1">
              <a:gsLst>
                <a:gs pos="0">
                  <a:srgbClr val="23538D">
                    <a:alpha val="0"/>
                  </a:srgbClr>
                </a:gs>
                <a:gs pos="100000">
                  <a:srgbClr val="FFFFFF">
                    <a:alpha val="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B19ABE5-A3E7-D647-BAC6-15B73176667F}"/>
                </a:ext>
              </a:extLst>
            </p:cNvPr>
            <p:cNvSpPr/>
            <p:nvPr/>
          </p:nvSpPr>
          <p:spPr>
            <a:xfrm>
              <a:off x="2321608" y="4569177"/>
              <a:ext cx="94002" cy="914400"/>
            </a:xfrm>
            <a:prstGeom prst="rect">
              <a:avLst/>
            </a:prstGeom>
            <a:gradFill flip="none" rotWithShape="1">
              <a:gsLst>
                <a:gs pos="0">
                  <a:srgbClr val="23538D">
                    <a:alpha val="0"/>
                  </a:srgbClr>
                </a:gs>
                <a:gs pos="100000">
                  <a:srgbClr val="FFFFFF">
                    <a:alpha val="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725D3BC-5F25-6541-A8DE-C735D498F9DE}"/>
                </a:ext>
              </a:extLst>
            </p:cNvPr>
            <p:cNvSpPr/>
            <p:nvPr/>
          </p:nvSpPr>
          <p:spPr>
            <a:xfrm>
              <a:off x="2556617" y="4569177"/>
              <a:ext cx="94002" cy="914400"/>
            </a:xfrm>
            <a:prstGeom prst="rect">
              <a:avLst/>
            </a:prstGeom>
            <a:gradFill flip="none" rotWithShape="1">
              <a:gsLst>
                <a:gs pos="0">
                  <a:srgbClr val="23538D">
                    <a:alpha val="0"/>
                  </a:srgbClr>
                </a:gs>
                <a:gs pos="100000">
                  <a:srgbClr val="FFFFFF">
                    <a:alpha val="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D02B0B8-98E5-FA4B-88F7-A57E4F32648C}"/>
                </a:ext>
              </a:extLst>
            </p:cNvPr>
            <p:cNvSpPr/>
            <p:nvPr/>
          </p:nvSpPr>
          <p:spPr>
            <a:xfrm>
              <a:off x="3449652" y="4569177"/>
              <a:ext cx="94002" cy="914400"/>
            </a:xfrm>
            <a:prstGeom prst="rect">
              <a:avLst/>
            </a:prstGeom>
            <a:gradFill flip="none" rotWithShape="1">
              <a:gsLst>
                <a:gs pos="0">
                  <a:srgbClr val="23538D">
                    <a:alpha val="0"/>
                  </a:srgbClr>
                </a:gs>
                <a:gs pos="100000">
                  <a:srgbClr val="FFFFFF">
                    <a:alpha val="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F7081DA-1CA4-3345-8CDB-2F2D91B03714}"/>
                </a:ext>
              </a:extLst>
            </p:cNvPr>
            <p:cNvSpPr/>
            <p:nvPr/>
          </p:nvSpPr>
          <p:spPr>
            <a:xfrm>
              <a:off x="4389690" y="4569177"/>
              <a:ext cx="94002" cy="914400"/>
            </a:xfrm>
            <a:prstGeom prst="rect">
              <a:avLst/>
            </a:prstGeom>
            <a:gradFill flip="none" rotWithShape="1">
              <a:gsLst>
                <a:gs pos="0">
                  <a:srgbClr val="23538D">
                    <a:alpha val="0"/>
                  </a:srgbClr>
                </a:gs>
                <a:gs pos="100000">
                  <a:srgbClr val="FFFFFF">
                    <a:alpha val="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41D3CF6-47F6-0F4A-A121-83FFC6716118}"/>
                </a:ext>
              </a:extLst>
            </p:cNvPr>
            <p:cNvSpPr/>
            <p:nvPr/>
          </p:nvSpPr>
          <p:spPr>
            <a:xfrm>
              <a:off x="4530695" y="4569177"/>
              <a:ext cx="94002" cy="914400"/>
            </a:xfrm>
            <a:prstGeom prst="rect">
              <a:avLst/>
            </a:prstGeom>
            <a:gradFill flip="none" rotWithShape="1">
              <a:gsLst>
                <a:gs pos="0">
                  <a:srgbClr val="23538D">
                    <a:alpha val="0"/>
                  </a:srgbClr>
                </a:gs>
                <a:gs pos="100000">
                  <a:srgbClr val="FFFFFF">
                    <a:alpha val="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78F5E2A-0310-4F49-A92E-FD37BB240875}"/>
                </a:ext>
              </a:extLst>
            </p:cNvPr>
            <p:cNvSpPr/>
            <p:nvPr/>
          </p:nvSpPr>
          <p:spPr>
            <a:xfrm>
              <a:off x="5423731" y="4569177"/>
              <a:ext cx="94002" cy="914400"/>
            </a:xfrm>
            <a:prstGeom prst="rect">
              <a:avLst/>
            </a:prstGeom>
            <a:gradFill flip="none" rotWithShape="1">
              <a:gsLst>
                <a:gs pos="0">
                  <a:srgbClr val="23538D">
                    <a:alpha val="0"/>
                  </a:srgbClr>
                </a:gs>
                <a:gs pos="100000">
                  <a:srgbClr val="FFFFFF">
                    <a:alpha val="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1F00883-0CA7-DB48-AD78-E623047EFFFA}"/>
                </a:ext>
              </a:extLst>
            </p:cNvPr>
            <p:cNvSpPr/>
            <p:nvPr/>
          </p:nvSpPr>
          <p:spPr>
            <a:xfrm>
              <a:off x="5517735" y="4569177"/>
              <a:ext cx="94002" cy="914400"/>
            </a:xfrm>
            <a:prstGeom prst="rect">
              <a:avLst/>
            </a:prstGeom>
            <a:gradFill flip="none" rotWithShape="1">
              <a:gsLst>
                <a:gs pos="0">
                  <a:srgbClr val="23538D">
                    <a:alpha val="0"/>
                  </a:srgbClr>
                </a:gs>
                <a:gs pos="100000">
                  <a:srgbClr val="FFFFFF">
                    <a:alpha val="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AE42A79-31A9-D244-AFD8-3BA6B226FB64}"/>
                </a:ext>
              </a:extLst>
            </p:cNvPr>
            <p:cNvSpPr/>
            <p:nvPr/>
          </p:nvSpPr>
          <p:spPr>
            <a:xfrm>
              <a:off x="6222762" y="4569177"/>
              <a:ext cx="94002" cy="914400"/>
            </a:xfrm>
            <a:prstGeom prst="rect">
              <a:avLst/>
            </a:prstGeom>
            <a:gradFill flip="none" rotWithShape="1">
              <a:gsLst>
                <a:gs pos="0">
                  <a:srgbClr val="23538D">
                    <a:alpha val="0"/>
                  </a:srgbClr>
                </a:gs>
                <a:gs pos="100000">
                  <a:srgbClr val="FFFFFF">
                    <a:alpha val="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0246568-9757-6B4C-8E9D-22F0E4F56197}"/>
                </a:ext>
              </a:extLst>
            </p:cNvPr>
            <p:cNvSpPr/>
            <p:nvPr/>
          </p:nvSpPr>
          <p:spPr>
            <a:xfrm>
              <a:off x="5940752" y="4569177"/>
              <a:ext cx="94002" cy="914400"/>
            </a:xfrm>
            <a:prstGeom prst="rect">
              <a:avLst/>
            </a:prstGeom>
            <a:gradFill flip="none" rotWithShape="1">
              <a:gsLst>
                <a:gs pos="0">
                  <a:srgbClr val="23538D">
                    <a:alpha val="0"/>
                  </a:srgbClr>
                </a:gs>
                <a:gs pos="100000">
                  <a:srgbClr val="FFFFFF">
                    <a:alpha val="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01A81DE-946D-174F-8B7A-FEE60A4016FD}"/>
                </a:ext>
              </a:extLst>
            </p:cNvPr>
            <p:cNvSpPr/>
            <p:nvPr/>
          </p:nvSpPr>
          <p:spPr>
            <a:xfrm>
              <a:off x="7068798" y="4569177"/>
              <a:ext cx="94002" cy="914400"/>
            </a:xfrm>
            <a:prstGeom prst="rect">
              <a:avLst/>
            </a:prstGeom>
            <a:gradFill flip="none" rotWithShape="1">
              <a:gsLst>
                <a:gs pos="0">
                  <a:srgbClr val="23538D">
                    <a:alpha val="0"/>
                  </a:srgbClr>
                </a:gs>
                <a:gs pos="100000">
                  <a:srgbClr val="FFFFFF">
                    <a:alpha val="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C9E2D28-C66A-C543-8463-58479BF06AEC}"/>
                </a:ext>
              </a:extLst>
            </p:cNvPr>
            <p:cNvSpPr/>
            <p:nvPr/>
          </p:nvSpPr>
          <p:spPr>
            <a:xfrm>
              <a:off x="2838627" y="4569177"/>
              <a:ext cx="94002" cy="914400"/>
            </a:xfrm>
            <a:prstGeom prst="rect">
              <a:avLst/>
            </a:prstGeom>
            <a:gradFill flip="none" rotWithShape="1">
              <a:gsLst>
                <a:gs pos="0">
                  <a:srgbClr val="23538D">
                    <a:alpha val="0"/>
                  </a:srgbClr>
                </a:gs>
                <a:gs pos="100000">
                  <a:srgbClr val="FFFFFF">
                    <a:alpha val="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A385C5F-12A5-4445-B33E-716255BD73D0}"/>
                </a:ext>
              </a:extLst>
            </p:cNvPr>
            <p:cNvSpPr/>
            <p:nvPr/>
          </p:nvSpPr>
          <p:spPr>
            <a:xfrm>
              <a:off x="3167640" y="4569177"/>
              <a:ext cx="94002" cy="914400"/>
            </a:xfrm>
            <a:prstGeom prst="rect">
              <a:avLst/>
            </a:prstGeom>
            <a:gradFill flip="none" rotWithShape="1">
              <a:gsLst>
                <a:gs pos="0">
                  <a:srgbClr val="23538D">
                    <a:alpha val="0"/>
                  </a:srgbClr>
                </a:gs>
                <a:gs pos="100000">
                  <a:srgbClr val="FFFFFF">
                    <a:alpha val="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7BA1B90-C52E-2C46-8C15-E3A039EE7FDB}"/>
                </a:ext>
              </a:extLst>
            </p:cNvPr>
            <p:cNvSpPr/>
            <p:nvPr/>
          </p:nvSpPr>
          <p:spPr>
            <a:xfrm>
              <a:off x="2791628" y="4569177"/>
              <a:ext cx="282010" cy="914400"/>
            </a:xfrm>
            <a:prstGeom prst="rect">
              <a:avLst/>
            </a:prstGeom>
            <a:gradFill flip="none" rotWithShape="1">
              <a:gsLst>
                <a:gs pos="0">
                  <a:srgbClr val="23538D">
                    <a:alpha val="0"/>
                  </a:srgbClr>
                </a:gs>
                <a:gs pos="100000">
                  <a:srgbClr val="FFFFFF">
                    <a:alpha val="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7D932F-B11A-B44A-9E8D-35442C2A5485}"/>
                </a:ext>
              </a:extLst>
            </p:cNvPr>
            <p:cNvSpPr/>
            <p:nvPr/>
          </p:nvSpPr>
          <p:spPr>
            <a:xfrm>
              <a:off x="2274605" y="4569177"/>
              <a:ext cx="423017" cy="914400"/>
            </a:xfrm>
            <a:prstGeom prst="rect">
              <a:avLst/>
            </a:prstGeom>
            <a:gradFill flip="none" rotWithShape="1">
              <a:gsLst>
                <a:gs pos="0">
                  <a:srgbClr val="23538D">
                    <a:alpha val="0"/>
                  </a:srgbClr>
                </a:gs>
                <a:gs pos="100000">
                  <a:srgbClr val="FFFFFF">
                    <a:alpha val="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4AE858E-E9A7-594A-AAC1-F7FD58D2BC25}"/>
                </a:ext>
              </a:extLst>
            </p:cNvPr>
            <p:cNvSpPr/>
            <p:nvPr/>
          </p:nvSpPr>
          <p:spPr>
            <a:xfrm>
              <a:off x="3825668" y="4569177"/>
              <a:ext cx="282010" cy="914400"/>
            </a:xfrm>
            <a:prstGeom prst="rect">
              <a:avLst/>
            </a:prstGeom>
            <a:gradFill flip="none" rotWithShape="1">
              <a:gsLst>
                <a:gs pos="0">
                  <a:srgbClr val="23538D">
                    <a:alpha val="0"/>
                  </a:srgbClr>
                </a:gs>
                <a:gs pos="100000">
                  <a:srgbClr val="FFFFFF">
                    <a:alpha val="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4A52326-D147-1F4A-9776-51852AB22570}"/>
                </a:ext>
              </a:extLst>
            </p:cNvPr>
            <p:cNvSpPr/>
            <p:nvPr/>
          </p:nvSpPr>
          <p:spPr>
            <a:xfrm>
              <a:off x="3496655" y="4569177"/>
              <a:ext cx="94002" cy="914400"/>
            </a:xfrm>
            <a:prstGeom prst="rect">
              <a:avLst/>
            </a:prstGeom>
            <a:gradFill flip="none" rotWithShape="1">
              <a:gsLst>
                <a:gs pos="0">
                  <a:srgbClr val="23538D">
                    <a:alpha val="0"/>
                  </a:srgbClr>
                </a:gs>
                <a:gs pos="100000">
                  <a:srgbClr val="FFFFFF">
                    <a:alpha val="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EF39F05-70C0-F243-BB88-0BF081C13580}"/>
                </a:ext>
              </a:extLst>
            </p:cNvPr>
            <p:cNvSpPr/>
            <p:nvPr/>
          </p:nvSpPr>
          <p:spPr>
            <a:xfrm>
              <a:off x="3778665" y="4569177"/>
              <a:ext cx="94002" cy="914400"/>
            </a:xfrm>
            <a:prstGeom prst="rect">
              <a:avLst/>
            </a:prstGeom>
            <a:gradFill flip="none" rotWithShape="1">
              <a:gsLst>
                <a:gs pos="0">
                  <a:srgbClr val="23538D">
                    <a:alpha val="0"/>
                  </a:srgbClr>
                </a:gs>
                <a:gs pos="100000">
                  <a:srgbClr val="FFFFFF">
                    <a:alpha val="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712F539-B2CC-BC49-9B36-607275920FDB}"/>
                </a:ext>
              </a:extLst>
            </p:cNvPr>
            <p:cNvSpPr/>
            <p:nvPr/>
          </p:nvSpPr>
          <p:spPr>
            <a:xfrm>
              <a:off x="4577697" y="4569177"/>
              <a:ext cx="188008" cy="914400"/>
            </a:xfrm>
            <a:prstGeom prst="rect">
              <a:avLst/>
            </a:prstGeom>
            <a:gradFill flip="none" rotWithShape="1">
              <a:gsLst>
                <a:gs pos="0">
                  <a:srgbClr val="23538D">
                    <a:alpha val="0"/>
                  </a:srgbClr>
                </a:gs>
                <a:gs pos="100000">
                  <a:srgbClr val="FFFFFF">
                    <a:alpha val="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6A0FBD5-2056-F240-A389-CC7EA4027667}"/>
                </a:ext>
              </a:extLst>
            </p:cNvPr>
            <p:cNvSpPr/>
            <p:nvPr/>
          </p:nvSpPr>
          <p:spPr>
            <a:xfrm>
              <a:off x="5376729" y="4569177"/>
              <a:ext cx="423017" cy="914400"/>
            </a:xfrm>
            <a:prstGeom prst="rect">
              <a:avLst/>
            </a:prstGeom>
            <a:gradFill flip="none" rotWithShape="1">
              <a:gsLst>
                <a:gs pos="0">
                  <a:srgbClr val="23538D">
                    <a:alpha val="0"/>
                  </a:srgbClr>
                </a:gs>
                <a:gs pos="100000">
                  <a:srgbClr val="FFFFFF">
                    <a:alpha val="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B923013-D050-3842-9AFA-9E6043746493}"/>
                </a:ext>
              </a:extLst>
            </p:cNvPr>
            <p:cNvSpPr/>
            <p:nvPr/>
          </p:nvSpPr>
          <p:spPr>
            <a:xfrm>
              <a:off x="6128760" y="4569177"/>
              <a:ext cx="235009" cy="914400"/>
            </a:xfrm>
            <a:prstGeom prst="rect">
              <a:avLst/>
            </a:prstGeom>
            <a:gradFill flip="none" rotWithShape="1">
              <a:gsLst>
                <a:gs pos="0">
                  <a:srgbClr val="23538D">
                    <a:alpha val="0"/>
                  </a:srgbClr>
                </a:gs>
                <a:gs pos="100000">
                  <a:srgbClr val="FFFFFF">
                    <a:alpha val="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804D744-0494-AE48-95F2-B06BF51A8D1E}"/>
                </a:ext>
              </a:extLst>
            </p:cNvPr>
            <p:cNvSpPr/>
            <p:nvPr/>
          </p:nvSpPr>
          <p:spPr>
            <a:xfrm>
              <a:off x="5000715" y="4569177"/>
              <a:ext cx="94002" cy="914400"/>
            </a:xfrm>
            <a:prstGeom prst="rect">
              <a:avLst/>
            </a:prstGeom>
            <a:gradFill flip="none" rotWithShape="1">
              <a:gsLst>
                <a:gs pos="0">
                  <a:srgbClr val="23538D">
                    <a:alpha val="0"/>
                  </a:srgbClr>
                </a:gs>
                <a:gs pos="100000">
                  <a:srgbClr val="FFFFFF">
                    <a:alpha val="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775135B-8961-6B45-8B66-16E7622B5798}"/>
                </a:ext>
              </a:extLst>
            </p:cNvPr>
            <p:cNvSpPr/>
            <p:nvPr/>
          </p:nvSpPr>
          <p:spPr>
            <a:xfrm>
              <a:off x="6410770" y="4569177"/>
              <a:ext cx="235009" cy="914400"/>
            </a:xfrm>
            <a:prstGeom prst="rect">
              <a:avLst/>
            </a:prstGeom>
            <a:gradFill flip="none" rotWithShape="1">
              <a:gsLst>
                <a:gs pos="0">
                  <a:srgbClr val="23538D">
                    <a:alpha val="0"/>
                  </a:srgbClr>
                </a:gs>
                <a:gs pos="100000">
                  <a:srgbClr val="FFFFFF">
                    <a:alpha val="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DE7C6EC-CAB1-CB46-991B-6488ECE877D3}"/>
                </a:ext>
              </a:extLst>
            </p:cNvPr>
            <p:cNvSpPr/>
            <p:nvPr/>
          </p:nvSpPr>
          <p:spPr>
            <a:xfrm>
              <a:off x="4248685" y="4569177"/>
              <a:ext cx="2517073" cy="914400"/>
            </a:xfrm>
            <a:prstGeom prst="rect">
              <a:avLst/>
            </a:prstGeom>
            <a:gradFill flip="none" rotWithShape="1">
              <a:gsLst>
                <a:gs pos="35000">
                  <a:srgbClr val="23538D">
                    <a:alpha val="0"/>
                  </a:srgbClr>
                </a:gs>
                <a:gs pos="100000">
                  <a:srgbClr val="FFFFFF">
                    <a:alpha val="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17DBA27-E68F-B240-AAD1-BCD90577F149}"/>
                </a:ext>
              </a:extLst>
            </p:cNvPr>
            <p:cNvSpPr/>
            <p:nvPr/>
          </p:nvSpPr>
          <p:spPr>
            <a:xfrm>
              <a:off x="3214643" y="4515555"/>
              <a:ext cx="940038" cy="914400"/>
            </a:xfrm>
            <a:prstGeom prst="rect">
              <a:avLst/>
            </a:prstGeom>
            <a:gradFill flip="none" rotWithShape="1">
              <a:gsLst>
                <a:gs pos="0">
                  <a:srgbClr val="23538D">
                    <a:alpha val="0"/>
                  </a:srgbClr>
                </a:gs>
                <a:gs pos="100000">
                  <a:srgbClr val="FFFFFF">
                    <a:alpha val="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CD2427C-7DC2-3045-8C3B-F9D64741D9AB}"/>
                </a:ext>
              </a:extLst>
            </p:cNvPr>
            <p:cNvSpPr/>
            <p:nvPr/>
          </p:nvSpPr>
          <p:spPr>
            <a:xfrm>
              <a:off x="4976191" y="4560711"/>
              <a:ext cx="635548" cy="914400"/>
            </a:xfrm>
            <a:prstGeom prst="rect">
              <a:avLst/>
            </a:prstGeom>
            <a:gradFill flip="none" rotWithShape="1">
              <a:gsLst>
                <a:gs pos="0">
                  <a:srgbClr val="23538D">
                    <a:alpha val="0"/>
                  </a:srgbClr>
                </a:gs>
                <a:gs pos="100000">
                  <a:srgbClr val="FFFFFF">
                    <a:alpha val="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6BDF266-CA3B-384A-8E34-51B2C11B8F9D}"/>
                </a:ext>
              </a:extLst>
            </p:cNvPr>
            <p:cNvSpPr/>
            <p:nvPr/>
          </p:nvSpPr>
          <p:spPr>
            <a:xfrm>
              <a:off x="3307057" y="4560711"/>
              <a:ext cx="357169" cy="914400"/>
            </a:xfrm>
            <a:prstGeom prst="rect">
              <a:avLst/>
            </a:prstGeom>
            <a:gradFill flip="none" rotWithShape="1">
              <a:gsLst>
                <a:gs pos="0">
                  <a:srgbClr val="23538D">
                    <a:alpha val="0"/>
                  </a:srgbClr>
                </a:gs>
                <a:gs pos="100000">
                  <a:srgbClr val="FFFFFF">
                    <a:alpha val="5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</p:grpSp>
      <p:sp>
        <p:nvSpPr>
          <p:cNvPr id="36" name="Oval 35" descr="dom">
            <a:extLst>
              <a:ext uri="{FF2B5EF4-FFF2-40B4-BE49-F238E27FC236}">
                <a16:creationId xmlns:a16="http://schemas.microsoft.com/office/drawing/2014/main" id="{6BDC451C-DF37-104B-A6C7-A3D284E73E4E}"/>
              </a:ext>
            </a:extLst>
          </p:cNvPr>
          <p:cNvSpPr/>
          <p:nvPr userDrawn="1"/>
        </p:nvSpPr>
        <p:spPr>
          <a:xfrm>
            <a:off x="1119492" y="334537"/>
            <a:ext cx="1355937" cy="1355937"/>
          </a:xfrm>
          <a:prstGeom prst="ellipse">
            <a:avLst/>
          </a:prstGeom>
          <a:gradFill flip="none" rotWithShape="1">
            <a:gsLst>
              <a:gs pos="34000">
                <a:schemeClr val="bg1"/>
              </a:gs>
              <a:gs pos="100000">
                <a:schemeClr val="accent1"/>
              </a:gs>
              <a:gs pos="51000">
                <a:schemeClr val="accent1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228600">
              <a:srgbClr val="FFFF00">
                <a:alpha val="50000"/>
              </a:srgbClr>
            </a:glow>
            <a:softEdge rad="635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grpSp>
        <p:nvGrpSpPr>
          <p:cNvPr id="37" name="Grupo 29" descr="iceberg">
            <a:extLst>
              <a:ext uri="{FF2B5EF4-FFF2-40B4-BE49-F238E27FC236}">
                <a16:creationId xmlns:a16="http://schemas.microsoft.com/office/drawing/2014/main" id="{68ED8652-5749-D941-B3B3-DB901F5D71E3}"/>
              </a:ext>
            </a:extLst>
          </p:cNvPr>
          <p:cNvGrpSpPr/>
          <p:nvPr userDrawn="1"/>
        </p:nvGrpSpPr>
        <p:grpSpPr>
          <a:xfrm>
            <a:off x="3429001" y="380998"/>
            <a:ext cx="2597577" cy="5943602"/>
            <a:chOff x="3073400" y="0"/>
            <a:chExt cx="2997202" cy="6858001"/>
          </a:xfrm>
        </p:grpSpPr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EB6B16A5-F28C-B147-AC8A-B620B8BB4D9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3400" y="0"/>
              <a:ext cx="2997200" cy="6858000"/>
            </a:xfrm>
            <a:custGeom>
              <a:avLst/>
              <a:gdLst/>
              <a:ahLst/>
              <a:cxnLst>
                <a:cxn ang="0">
                  <a:pos x="431" y="2758"/>
                </a:cxn>
                <a:cxn ang="0">
                  <a:pos x="849" y="1875"/>
                </a:cxn>
                <a:cxn ang="0">
                  <a:pos x="1438" y="1141"/>
                </a:cxn>
                <a:cxn ang="0">
                  <a:pos x="2046" y="646"/>
                </a:cxn>
                <a:cxn ang="0">
                  <a:pos x="2567" y="0"/>
                </a:cxn>
                <a:cxn ang="0">
                  <a:pos x="2721" y="7"/>
                </a:cxn>
                <a:cxn ang="0">
                  <a:pos x="2766" y="43"/>
                </a:cxn>
                <a:cxn ang="0">
                  <a:pos x="2799" y="85"/>
                </a:cxn>
                <a:cxn ang="0">
                  <a:pos x="2806" y="102"/>
                </a:cxn>
                <a:cxn ang="0">
                  <a:pos x="2829" y="128"/>
                </a:cxn>
                <a:cxn ang="0">
                  <a:pos x="2893" y="172"/>
                </a:cxn>
                <a:cxn ang="0">
                  <a:pos x="3103" y="426"/>
                </a:cxn>
                <a:cxn ang="0">
                  <a:pos x="3622" y="740"/>
                </a:cxn>
                <a:cxn ang="0">
                  <a:pos x="3906" y="1008"/>
                </a:cxn>
                <a:cxn ang="0">
                  <a:pos x="4213" y="1418"/>
                </a:cxn>
                <a:cxn ang="0">
                  <a:pos x="4581" y="2009"/>
                </a:cxn>
                <a:cxn ang="0">
                  <a:pos x="5018" y="2685"/>
                </a:cxn>
                <a:cxn ang="0">
                  <a:pos x="5243" y="3027"/>
                </a:cxn>
                <a:cxn ang="0">
                  <a:pos x="5585" y="3642"/>
                </a:cxn>
                <a:cxn ang="0">
                  <a:pos x="5664" y="4162"/>
                </a:cxn>
                <a:cxn ang="0">
                  <a:pos x="5585" y="5249"/>
                </a:cxn>
                <a:cxn ang="0">
                  <a:pos x="5443" y="6196"/>
                </a:cxn>
                <a:cxn ang="0">
                  <a:pos x="4923" y="7977"/>
                </a:cxn>
                <a:cxn ang="0">
                  <a:pos x="4669" y="8971"/>
                </a:cxn>
                <a:cxn ang="0">
                  <a:pos x="4385" y="9586"/>
                </a:cxn>
                <a:cxn ang="0">
                  <a:pos x="4322" y="10548"/>
                </a:cxn>
                <a:cxn ang="0">
                  <a:pos x="3801" y="11367"/>
                </a:cxn>
                <a:cxn ang="0">
                  <a:pos x="3536" y="12156"/>
                </a:cxn>
                <a:cxn ang="0">
                  <a:pos x="3048" y="12866"/>
                </a:cxn>
                <a:cxn ang="0">
                  <a:pos x="2150" y="12677"/>
                </a:cxn>
                <a:cxn ang="0">
                  <a:pos x="1637" y="11825"/>
                </a:cxn>
                <a:cxn ang="0">
                  <a:pos x="1354" y="10855"/>
                </a:cxn>
                <a:cxn ang="0">
                  <a:pos x="933" y="8892"/>
                </a:cxn>
                <a:cxn ang="0">
                  <a:pos x="588" y="7899"/>
                </a:cxn>
                <a:cxn ang="0">
                  <a:pos x="337" y="6432"/>
                </a:cxn>
                <a:cxn ang="0">
                  <a:pos x="133" y="5502"/>
                </a:cxn>
                <a:cxn ang="0">
                  <a:pos x="22" y="4557"/>
                </a:cxn>
                <a:cxn ang="0">
                  <a:pos x="35" y="4499"/>
                </a:cxn>
                <a:cxn ang="0">
                  <a:pos x="43" y="4408"/>
                </a:cxn>
                <a:cxn ang="0">
                  <a:pos x="35" y="4358"/>
                </a:cxn>
                <a:cxn ang="0">
                  <a:pos x="22" y="4335"/>
                </a:cxn>
                <a:cxn ang="0">
                  <a:pos x="9" y="4310"/>
                </a:cxn>
                <a:cxn ang="0">
                  <a:pos x="0" y="4253"/>
                </a:cxn>
                <a:cxn ang="0">
                  <a:pos x="9" y="4140"/>
                </a:cxn>
                <a:cxn ang="0">
                  <a:pos x="0" y="3925"/>
                </a:cxn>
              </a:cxnLst>
              <a:rect l="0" t="0" r="r" b="b"/>
              <a:pathLst>
                <a:path w="5664" h="12960">
                  <a:moveTo>
                    <a:pt x="85" y="3531"/>
                  </a:moveTo>
                  <a:lnTo>
                    <a:pt x="401" y="3142"/>
                  </a:lnTo>
                  <a:lnTo>
                    <a:pt x="431" y="2758"/>
                  </a:lnTo>
                  <a:lnTo>
                    <a:pt x="633" y="2412"/>
                  </a:lnTo>
                  <a:lnTo>
                    <a:pt x="786" y="2271"/>
                  </a:lnTo>
                  <a:lnTo>
                    <a:pt x="849" y="1875"/>
                  </a:lnTo>
                  <a:lnTo>
                    <a:pt x="1021" y="1790"/>
                  </a:lnTo>
                  <a:lnTo>
                    <a:pt x="1348" y="1378"/>
                  </a:lnTo>
                  <a:lnTo>
                    <a:pt x="1438" y="1141"/>
                  </a:lnTo>
                  <a:lnTo>
                    <a:pt x="1755" y="958"/>
                  </a:lnTo>
                  <a:lnTo>
                    <a:pt x="1841" y="740"/>
                  </a:lnTo>
                  <a:lnTo>
                    <a:pt x="2046" y="646"/>
                  </a:lnTo>
                  <a:lnTo>
                    <a:pt x="2156" y="489"/>
                  </a:lnTo>
                  <a:lnTo>
                    <a:pt x="2362" y="157"/>
                  </a:lnTo>
                  <a:lnTo>
                    <a:pt x="2567" y="0"/>
                  </a:lnTo>
                  <a:lnTo>
                    <a:pt x="2708" y="0"/>
                  </a:lnTo>
                  <a:lnTo>
                    <a:pt x="2708" y="0"/>
                  </a:lnTo>
                  <a:lnTo>
                    <a:pt x="2721" y="7"/>
                  </a:lnTo>
                  <a:lnTo>
                    <a:pt x="2734" y="17"/>
                  </a:lnTo>
                  <a:lnTo>
                    <a:pt x="2750" y="29"/>
                  </a:lnTo>
                  <a:lnTo>
                    <a:pt x="2766" y="43"/>
                  </a:lnTo>
                  <a:lnTo>
                    <a:pt x="2782" y="59"/>
                  </a:lnTo>
                  <a:lnTo>
                    <a:pt x="2795" y="76"/>
                  </a:lnTo>
                  <a:lnTo>
                    <a:pt x="2799" y="85"/>
                  </a:lnTo>
                  <a:lnTo>
                    <a:pt x="2803" y="94"/>
                  </a:lnTo>
                  <a:lnTo>
                    <a:pt x="2803" y="94"/>
                  </a:lnTo>
                  <a:lnTo>
                    <a:pt x="2806" y="102"/>
                  </a:lnTo>
                  <a:lnTo>
                    <a:pt x="2812" y="111"/>
                  </a:lnTo>
                  <a:lnTo>
                    <a:pt x="2820" y="120"/>
                  </a:lnTo>
                  <a:lnTo>
                    <a:pt x="2829" y="128"/>
                  </a:lnTo>
                  <a:lnTo>
                    <a:pt x="2849" y="144"/>
                  </a:lnTo>
                  <a:lnTo>
                    <a:pt x="2871" y="159"/>
                  </a:lnTo>
                  <a:lnTo>
                    <a:pt x="2893" y="172"/>
                  </a:lnTo>
                  <a:lnTo>
                    <a:pt x="2911" y="180"/>
                  </a:lnTo>
                  <a:lnTo>
                    <a:pt x="2929" y="189"/>
                  </a:lnTo>
                  <a:lnTo>
                    <a:pt x="3103" y="426"/>
                  </a:lnTo>
                  <a:lnTo>
                    <a:pt x="3338" y="630"/>
                  </a:lnTo>
                  <a:lnTo>
                    <a:pt x="3527" y="646"/>
                  </a:lnTo>
                  <a:lnTo>
                    <a:pt x="3622" y="740"/>
                  </a:lnTo>
                  <a:lnTo>
                    <a:pt x="3622" y="835"/>
                  </a:lnTo>
                  <a:lnTo>
                    <a:pt x="3748" y="883"/>
                  </a:lnTo>
                  <a:lnTo>
                    <a:pt x="3906" y="1008"/>
                  </a:lnTo>
                  <a:lnTo>
                    <a:pt x="4009" y="1122"/>
                  </a:lnTo>
                  <a:lnTo>
                    <a:pt x="4072" y="1359"/>
                  </a:lnTo>
                  <a:lnTo>
                    <a:pt x="4213" y="1418"/>
                  </a:lnTo>
                  <a:lnTo>
                    <a:pt x="4249" y="1572"/>
                  </a:lnTo>
                  <a:lnTo>
                    <a:pt x="4391" y="1821"/>
                  </a:lnTo>
                  <a:lnTo>
                    <a:pt x="4581" y="2009"/>
                  </a:lnTo>
                  <a:lnTo>
                    <a:pt x="4604" y="2330"/>
                  </a:lnTo>
                  <a:lnTo>
                    <a:pt x="4722" y="2530"/>
                  </a:lnTo>
                  <a:lnTo>
                    <a:pt x="5018" y="2685"/>
                  </a:lnTo>
                  <a:lnTo>
                    <a:pt x="5112" y="2803"/>
                  </a:lnTo>
                  <a:lnTo>
                    <a:pt x="5159" y="2944"/>
                  </a:lnTo>
                  <a:lnTo>
                    <a:pt x="5243" y="3027"/>
                  </a:lnTo>
                  <a:lnTo>
                    <a:pt x="5432" y="3288"/>
                  </a:lnTo>
                  <a:lnTo>
                    <a:pt x="5523" y="3563"/>
                  </a:lnTo>
                  <a:lnTo>
                    <a:pt x="5585" y="3642"/>
                  </a:lnTo>
                  <a:lnTo>
                    <a:pt x="5606" y="3725"/>
                  </a:lnTo>
                  <a:lnTo>
                    <a:pt x="5664" y="3863"/>
                  </a:lnTo>
                  <a:lnTo>
                    <a:pt x="5664" y="4162"/>
                  </a:lnTo>
                  <a:lnTo>
                    <a:pt x="5664" y="4351"/>
                  </a:lnTo>
                  <a:lnTo>
                    <a:pt x="5491" y="4753"/>
                  </a:lnTo>
                  <a:lnTo>
                    <a:pt x="5585" y="5249"/>
                  </a:lnTo>
                  <a:lnTo>
                    <a:pt x="5523" y="5408"/>
                  </a:lnTo>
                  <a:lnTo>
                    <a:pt x="5539" y="5613"/>
                  </a:lnTo>
                  <a:lnTo>
                    <a:pt x="5443" y="6196"/>
                  </a:lnTo>
                  <a:lnTo>
                    <a:pt x="5318" y="7142"/>
                  </a:lnTo>
                  <a:lnTo>
                    <a:pt x="5096" y="7442"/>
                  </a:lnTo>
                  <a:lnTo>
                    <a:pt x="4923" y="7977"/>
                  </a:lnTo>
                  <a:lnTo>
                    <a:pt x="4779" y="8277"/>
                  </a:lnTo>
                  <a:lnTo>
                    <a:pt x="4685" y="8609"/>
                  </a:lnTo>
                  <a:lnTo>
                    <a:pt x="4669" y="8971"/>
                  </a:lnTo>
                  <a:lnTo>
                    <a:pt x="4479" y="9303"/>
                  </a:lnTo>
                  <a:lnTo>
                    <a:pt x="4495" y="9413"/>
                  </a:lnTo>
                  <a:lnTo>
                    <a:pt x="4385" y="9586"/>
                  </a:lnTo>
                  <a:lnTo>
                    <a:pt x="4290" y="9933"/>
                  </a:lnTo>
                  <a:lnTo>
                    <a:pt x="4290" y="10202"/>
                  </a:lnTo>
                  <a:lnTo>
                    <a:pt x="4322" y="10548"/>
                  </a:lnTo>
                  <a:lnTo>
                    <a:pt x="4164" y="10753"/>
                  </a:lnTo>
                  <a:lnTo>
                    <a:pt x="4053" y="11085"/>
                  </a:lnTo>
                  <a:lnTo>
                    <a:pt x="3801" y="11367"/>
                  </a:lnTo>
                  <a:lnTo>
                    <a:pt x="3739" y="11652"/>
                  </a:lnTo>
                  <a:lnTo>
                    <a:pt x="3599" y="11936"/>
                  </a:lnTo>
                  <a:lnTo>
                    <a:pt x="3536" y="12156"/>
                  </a:lnTo>
                  <a:lnTo>
                    <a:pt x="3505" y="12534"/>
                  </a:lnTo>
                  <a:lnTo>
                    <a:pt x="3276" y="12708"/>
                  </a:lnTo>
                  <a:lnTo>
                    <a:pt x="3048" y="12866"/>
                  </a:lnTo>
                  <a:lnTo>
                    <a:pt x="2812" y="12960"/>
                  </a:lnTo>
                  <a:lnTo>
                    <a:pt x="2464" y="12960"/>
                  </a:lnTo>
                  <a:lnTo>
                    <a:pt x="2150" y="12677"/>
                  </a:lnTo>
                  <a:lnTo>
                    <a:pt x="1991" y="12393"/>
                  </a:lnTo>
                  <a:lnTo>
                    <a:pt x="1944" y="12125"/>
                  </a:lnTo>
                  <a:lnTo>
                    <a:pt x="1637" y="11825"/>
                  </a:lnTo>
                  <a:lnTo>
                    <a:pt x="1503" y="11607"/>
                  </a:lnTo>
                  <a:lnTo>
                    <a:pt x="1543" y="11376"/>
                  </a:lnTo>
                  <a:lnTo>
                    <a:pt x="1354" y="10855"/>
                  </a:lnTo>
                  <a:lnTo>
                    <a:pt x="1154" y="10059"/>
                  </a:lnTo>
                  <a:lnTo>
                    <a:pt x="1211" y="9460"/>
                  </a:lnTo>
                  <a:lnTo>
                    <a:pt x="933" y="8892"/>
                  </a:lnTo>
                  <a:lnTo>
                    <a:pt x="885" y="8514"/>
                  </a:lnTo>
                  <a:lnTo>
                    <a:pt x="857" y="8207"/>
                  </a:lnTo>
                  <a:lnTo>
                    <a:pt x="588" y="7899"/>
                  </a:lnTo>
                  <a:lnTo>
                    <a:pt x="526" y="7568"/>
                  </a:lnTo>
                  <a:lnTo>
                    <a:pt x="399" y="6906"/>
                  </a:lnTo>
                  <a:lnTo>
                    <a:pt x="337" y="6432"/>
                  </a:lnTo>
                  <a:lnTo>
                    <a:pt x="226" y="6212"/>
                  </a:lnTo>
                  <a:lnTo>
                    <a:pt x="226" y="5770"/>
                  </a:lnTo>
                  <a:lnTo>
                    <a:pt x="133" y="5502"/>
                  </a:lnTo>
                  <a:lnTo>
                    <a:pt x="133" y="5140"/>
                  </a:lnTo>
                  <a:lnTo>
                    <a:pt x="22" y="4919"/>
                  </a:lnTo>
                  <a:lnTo>
                    <a:pt x="22" y="4557"/>
                  </a:lnTo>
                  <a:lnTo>
                    <a:pt x="22" y="4557"/>
                  </a:lnTo>
                  <a:lnTo>
                    <a:pt x="29" y="4528"/>
                  </a:lnTo>
                  <a:lnTo>
                    <a:pt x="35" y="4499"/>
                  </a:lnTo>
                  <a:lnTo>
                    <a:pt x="39" y="4463"/>
                  </a:lnTo>
                  <a:lnTo>
                    <a:pt x="42" y="4426"/>
                  </a:lnTo>
                  <a:lnTo>
                    <a:pt x="43" y="4408"/>
                  </a:lnTo>
                  <a:lnTo>
                    <a:pt x="42" y="4390"/>
                  </a:lnTo>
                  <a:lnTo>
                    <a:pt x="39" y="4374"/>
                  </a:lnTo>
                  <a:lnTo>
                    <a:pt x="35" y="4358"/>
                  </a:lnTo>
                  <a:lnTo>
                    <a:pt x="29" y="4346"/>
                  </a:lnTo>
                  <a:lnTo>
                    <a:pt x="22" y="4335"/>
                  </a:lnTo>
                  <a:lnTo>
                    <a:pt x="22" y="4335"/>
                  </a:lnTo>
                  <a:lnTo>
                    <a:pt x="17" y="4331"/>
                  </a:lnTo>
                  <a:lnTo>
                    <a:pt x="14" y="4325"/>
                  </a:lnTo>
                  <a:lnTo>
                    <a:pt x="9" y="4310"/>
                  </a:lnTo>
                  <a:lnTo>
                    <a:pt x="4" y="4293"/>
                  </a:lnTo>
                  <a:lnTo>
                    <a:pt x="1" y="4274"/>
                  </a:lnTo>
                  <a:lnTo>
                    <a:pt x="0" y="4253"/>
                  </a:lnTo>
                  <a:lnTo>
                    <a:pt x="1" y="4230"/>
                  </a:lnTo>
                  <a:lnTo>
                    <a:pt x="4" y="4183"/>
                  </a:lnTo>
                  <a:lnTo>
                    <a:pt x="9" y="4140"/>
                  </a:lnTo>
                  <a:lnTo>
                    <a:pt x="14" y="4103"/>
                  </a:lnTo>
                  <a:lnTo>
                    <a:pt x="22" y="4068"/>
                  </a:lnTo>
                  <a:lnTo>
                    <a:pt x="0" y="3925"/>
                  </a:lnTo>
                  <a:lnTo>
                    <a:pt x="6" y="3761"/>
                  </a:lnTo>
                  <a:lnTo>
                    <a:pt x="85" y="3531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accent5">
                    <a:lumMod val="60000"/>
                    <a:lumOff val="40000"/>
                  </a:schemeClr>
                </a:gs>
                <a:gs pos="0">
                  <a:schemeClr val="bg1">
                    <a:lumMod val="75000"/>
                  </a:schemeClr>
                </a:gs>
              </a:gsLst>
              <a:lin ang="2520000" scaled="0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noProof="0"/>
            </a:p>
          </p:txBody>
        </p:sp>
        <p:sp>
          <p:nvSpPr>
            <p:cNvPr id="39" name="Freeform 21">
              <a:extLst>
                <a:ext uri="{FF2B5EF4-FFF2-40B4-BE49-F238E27FC236}">
                  <a16:creationId xmlns:a16="http://schemas.microsoft.com/office/drawing/2014/main" id="{DC1F981B-01E3-0744-B76A-647EB88EAE4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0475" y="1150938"/>
              <a:ext cx="314325" cy="3705225"/>
            </a:xfrm>
            <a:custGeom>
              <a:avLst/>
              <a:gdLst/>
              <a:ahLst/>
              <a:cxnLst>
                <a:cxn ang="0">
                  <a:pos x="300" y="228"/>
                </a:cxn>
                <a:cxn ang="0">
                  <a:pos x="229" y="481"/>
                </a:cxn>
                <a:cxn ang="0">
                  <a:pos x="65" y="687"/>
                </a:cxn>
                <a:cxn ang="0">
                  <a:pos x="65" y="911"/>
                </a:cxn>
                <a:cxn ang="0">
                  <a:pos x="65" y="1395"/>
                </a:cxn>
                <a:cxn ang="0">
                  <a:pos x="183" y="1798"/>
                </a:cxn>
                <a:cxn ang="0">
                  <a:pos x="65" y="2649"/>
                </a:cxn>
                <a:cxn ang="0">
                  <a:pos x="0" y="3333"/>
                </a:cxn>
                <a:cxn ang="0">
                  <a:pos x="65" y="3891"/>
                </a:cxn>
                <a:cxn ang="0">
                  <a:pos x="150" y="4353"/>
                </a:cxn>
                <a:cxn ang="0">
                  <a:pos x="150" y="4826"/>
                </a:cxn>
                <a:cxn ang="0">
                  <a:pos x="150" y="5381"/>
                </a:cxn>
                <a:cxn ang="0">
                  <a:pos x="79" y="5748"/>
                </a:cxn>
                <a:cxn ang="0">
                  <a:pos x="150" y="6280"/>
                </a:cxn>
                <a:cxn ang="0">
                  <a:pos x="229" y="6528"/>
                </a:cxn>
                <a:cxn ang="0">
                  <a:pos x="181" y="7001"/>
                </a:cxn>
                <a:cxn ang="0">
                  <a:pos x="300" y="6387"/>
                </a:cxn>
                <a:cxn ang="0">
                  <a:pos x="229" y="6198"/>
                </a:cxn>
                <a:cxn ang="0">
                  <a:pos x="229" y="5688"/>
                </a:cxn>
                <a:cxn ang="0">
                  <a:pos x="300" y="5334"/>
                </a:cxn>
                <a:cxn ang="0">
                  <a:pos x="395" y="4731"/>
                </a:cxn>
                <a:cxn ang="0">
                  <a:pos x="395" y="4223"/>
                </a:cxn>
                <a:cxn ang="0">
                  <a:pos x="395" y="3750"/>
                </a:cxn>
                <a:cxn ang="0">
                  <a:pos x="512" y="3489"/>
                </a:cxn>
                <a:cxn ang="0">
                  <a:pos x="454" y="3063"/>
                </a:cxn>
                <a:cxn ang="0">
                  <a:pos x="512" y="2685"/>
                </a:cxn>
                <a:cxn ang="0">
                  <a:pos x="512" y="2484"/>
                </a:cxn>
                <a:cxn ang="0">
                  <a:pos x="418" y="2649"/>
                </a:cxn>
                <a:cxn ang="0">
                  <a:pos x="406" y="2922"/>
                </a:cxn>
                <a:cxn ang="0">
                  <a:pos x="406" y="3170"/>
                </a:cxn>
                <a:cxn ang="0">
                  <a:pos x="395" y="3406"/>
                </a:cxn>
                <a:cxn ang="0">
                  <a:pos x="311" y="3359"/>
                </a:cxn>
                <a:cxn ang="0">
                  <a:pos x="359" y="2792"/>
                </a:cxn>
                <a:cxn ang="0">
                  <a:pos x="347" y="2437"/>
                </a:cxn>
                <a:cxn ang="0">
                  <a:pos x="512" y="2259"/>
                </a:cxn>
                <a:cxn ang="0">
                  <a:pos x="512" y="1880"/>
                </a:cxn>
                <a:cxn ang="0">
                  <a:pos x="595" y="1476"/>
                </a:cxn>
                <a:cxn ang="0">
                  <a:pos x="406" y="1077"/>
                </a:cxn>
                <a:cxn ang="0">
                  <a:pos x="441" y="639"/>
                </a:cxn>
                <a:cxn ang="0">
                  <a:pos x="489" y="231"/>
                </a:cxn>
                <a:cxn ang="0">
                  <a:pos x="500" y="0"/>
                </a:cxn>
                <a:cxn ang="0">
                  <a:pos x="395" y="119"/>
                </a:cxn>
                <a:cxn ang="0">
                  <a:pos x="300" y="228"/>
                </a:cxn>
              </a:cxnLst>
              <a:rect l="0" t="0" r="r" b="b"/>
              <a:pathLst>
                <a:path w="595" h="7001">
                  <a:moveTo>
                    <a:pt x="300" y="228"/>
                  </a:moveTo>
                  <a:lnTo>
                    <a:pt x="229" y="481"/>
                  </a:lnTo>
                  <a:lnTo>
                    <a:pt x="65" y="687"/>
                  </a:lnTo>
                  <a:lnTo>
                    <a:pt x="65" y="911"/>
                  </a:lnTo>
                  <a:lnTo>
                    <a:pt x="65" y="1395"/>
                  </a:lnTo>
                  <a:lnTo>
                    <a:pt x="183" y="1798"/>
                  </a:lnTo>
                  <a:lnTo>
                    <a:pt x="65" y="2649"/>
                  </a:lnTo>
                  <a:lnTo>
                    <a:pt x="0" y="3333"/>
                  </a:lnTo>
                  <a:lnTo>
                    <a:pt x="65" y="3891"/>
                  </a:lnTo>
                  <a:lnTo>
                    <a:pt x="150" y="4353"/>
                  </a:lnTo>
                  <a:lnTo>
                    <a:pt x="150" y="4826"/>
                  </a:lnTo>
                  <a:lnTo>
                    <a:pt x="150" y="5381"/>
                  </a:lnTo>
                  <a:lnTo>
                    <a:pt x="79" y="5748"/>
                  </a:lnTo>
                  <a:lnTo>
                    <a:pt x="150" y="6280"/>
                  </a:lnTo>
                  <a:lnTo>
                    <a:pt x="229" y="6528"/>
                  </a:lnTo>
                  <a:lnTo>
                    <a:pt x="181" y="7001"/>
                  </a:lnTo>
                  <a:lnTo>
                    <a:pt x="300" y="6387"/>
                  </a:lnTo>
                  <a:lnTo>
                    <a:pt x="229" y="6198"/>
                  </a:lnTo>
                  <a:lnTo>
                    <a:pt x="229" y="5688"/>
                  </a:lnTo>
                  <a:lnTo>
                    <a:pt x="300" y="5334"/>
                  </a:lnTo>
                  <a:lnTo>
                    <a:pt x="395" y="4731"/>
                  </a:lnTo>
                  <a:lnTo>
                    <a:pt x="395" y="4223"/>
                  </a:lnTo>
                  <a:lnTo>
                    <a:pt x="395" y="3750"/>
                  </a:lnTo>
                  <a:lnTo>
                    <a:pt x="512" y="3489"/>
                  </a:lnTo>
                  <a:lnTo>
                    <a:pt x="454" y="3063"/>
                  </a:lnTo>
                  <a:lnTo>
                    <a:pt x="512" y="2685"/>
                  </a:lnTo>
                  <a:lnTo>
                    <a:pt x="512" y="2484"/>
                  </a:lnTo>
                  <a:lnTo>
                    <a:pt x="418" y="2649"/>
                  </a:lnTo>
                  <a:lnTo>
                    <a:pt x="406" y="2922"/>
                  </a:lnTo>
                  <a:lnTo>
                    <a:pt x="406" y="3170"/>
                  </a:lnTo>
                  <a:lnTo>
                    <a:pt x="395" y="3406"/>
                  </a:lnTo>
                  <a:lnTo>
                    <a:pt x="311" y="3359"/>
                  </a:lnTo>
                  <a:lnTo>
                    <a:pt x="359" y="2792"/>
                  </a:lnTo>
                  <a:lnTo>
                    <a:pt x="347" y="2437"/>
                  </a:lnTo>
                  <a:lnTo>
                    <a:pt x="512" y="2259"/>
                  </a:lnTo>
                  <a:lnTo>
                    <a:pt x="512" y="1880"/>
                  </a:lnTo>
                  <a:lnTo>
                    <a:pt x="595" y="1476"/>
                  </a:lnTo>
                  <a:lnTo>
                    <a:pt x="406" y="1077"/>
                  </a:lnTo>
                  <a:lnTo>
                    <a:pt x="441" y="639"/>
                  </a:lnTo>
                  <a:lnTo>
                    <a:pt x="489" y="231"/>
                  </a:lnTo>
                  <a:lnTo>
                    <a:pt x="500" y="0"/>
                  </a:lnTo>
                  <a:lnTo>
                    <a:pt x="395" y="119"/>
                  </a:lnTo>
                  <a:lnTo>
                    <a:pt x="300" y="22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1C2D54">
                    <a:alpha val="20000"/>
                  </a:srgbClr>
                </a:gs>
                <a:gs pos="81000">
                  <a:srgbClr val="1C2D54">
                    <a:alpha val="34000"/>
                  </a:srgbClr>
                </a:gs>
              </a:gsLst>
              <a:lin ang="12420000" scaled="0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noProof="0"/>
            </a:p>
          </p:txBody>
        </p:sp>
        <p:sp>
          <p:nvSpPr>
            <p:cNvPr id="40" name="Freeform 24">
              <a:extLst>
                <a:ext uri="{FF2B5EF4-FFF2-40B4-BE49-F238E27FC236}">
                  <a16:creationId xmlns:a16="http://schemas.microsoft.com/office/drawing/2014/main" id="{8C33E987-F7D6-9F4A-9B89-AEB537A2ED1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9450" y="0"/>
              <a:ext cx="1581150" cy="2552700"/>
            </a:xfrm>
            <a:custGeom>
              <a:avLst/>
              <a:gdLst/>
              <a:ahLst/>
              <a:cxnLst>
                <a:cxn ang="0">
                  <a:pos x="2848" y="3563"/>
                </a:cxn>
                <a:cxn ang="0">
                  <a:pos x="2568" y="3027"/>
                </a:cxn>
                <a:cxn ang="0">
                  <a:pos x="2437" y="2803"/>
                </a:cxn>
                <a:cxn ang="0">
                  <a:pos x="2047" y="2530"/>
                </a:cxn>
                <a:cxn ang="0">
                  <a:pos x="1906" y="2009"/>
                </a:cxn>
                <a:cxn ang="0">
                  <a:pos x="1574" y="1572"/>
                </a:cxn>
                <a:cxn ang="0">
                  <a:pos x="1397" y="1359"/>
                </a:cxn>
                <a:cxn ang="0">
                  <a:pos x="1231" y="1008"/>
                </a:cxn>
                <a:cxn ang="0">
                  <a:pos x="947" y="835"/>
                </a:cxn>
                <a:cxn ang="0">
                  <a:pos x="852" y="646"/>
                </a:cxn>
                <a:cxn ang="0">
                  <a:pos x="428" y="426"/>
                </a:cxn>
                <a:cxn ang="0">
                  <a:pos x="254" y="189"/>
                </a:cxn>
                <a:cxn ang="0">
                  <a:pos x="218" y="172"/>
                </a:cxn>
                <a:cxn ang="0">
                  <a:pos x="174" y="144"/>
                </a:cxn>
                <a:cxn ang="0">
                  <a:pos x="145" y="120"/>
                </a:cxn>
                <a:cxn ang="0">
                  <a:pos x="131" y="102"/>
                </a:cxn>
                <a:cxn ang="0">
                  <a:pos x="128" y="94"/>
                </a:cxn>
                <a:cxn ang="0">
                  <a:pos x="120" y="76"/>
                </a:cxn>
                <a:cxn ang="0">
                  <a:pos x="91" y="43"/>
                </a:cxn>
                <a:cxn ang="0">
                  <a:pos x="59" y="17"/>
                </a:cxn>
                <a:cxn ang="0">
                  <a:pos x="33" y="0"/>
                </a:cxn>
                <a:cxn ang="0">
                  <a:pos x="63" y="392"/>
                </a:cxn>
                <a:cxn ang="0">
                  <a:pos x="476" y="1141"/>
                </a:cxn>
                <a:cxn ang="0">
                  <a:pos x="849" y="1241"/>
                </a:cxn>
                <a:cxn ang="0">
                  <a:pos x="849" y="1875"/>
                </a:cxn>
                <a:cxn ang="0">
                  <a:pos x="663" y="2282"/>
                </a:cxn>
                <a:cxn ang="0">
                  <a:pos x="794" y="2731"/>
                </a:cxn>
                <a:cxn ang="0">
                  <a:pos x="652" y="3381"/>
                </a:cxn>
                <a:cxn ang="0">
                  <a:pos x="753" y="3429"/>
                </a:cxn>
                <a:cxn ang="0">
                  <a:pos x="895" y="2731"/>
                </a:cxn>
                <a:cxn ang="0">
                  <a:pos x="1008" y="2341"/>
                </a:cxn>
                <a:cxn ang="0">
                  <a:pos x="1185" y="1875"/>
                </a:cxn>
                <a:cxn ang="0">
                  <a:pos x="1256" y="2175"/>
                </a:cxn>
                <a:cxn ang="0">
                  <a:pos x="1256" y="2731"/>
                </a:cxn>
                <a:cxn ang="0">
                  <a:pos x="1538" y="3205"/>
                </a:cxn>
                <a:cxn ang="0">
                  <a:pos x="1538" y="3902"/>
                </a:cxn>
                <a:cxn ang="0">
                  <a:pos x="1538" y="4387"/>
                </a:cxn>
                <a:cxn ang="0">
                  <a:pos x="1598" y="4387"/>
                </a:cxn>
                <a:cxn ang="0">
                  <a:pos x="1645" y="3866"/>
                </a:cxn>
                <a:cxn ang="0">
                  <a:pos x="1820" y="3358"/>
                </a:cxn>
                <a:cxn ang="0">
                  <a:pos x="1716" y="2731"/>
                </a:cxn>
                <a:cxn ang="0">
                  <a:pos x="1893" y="2827"/>
                </a:cxn>
                <a:cxn ang="0">
                  <a:pos x="2248" y="3133"/>
                </a:cxn>
                <a:cxn ang="0">
                  <a:pos x="2252" y="3668"/>
                </a:cxn>
                <a:cxn ang="0">
                  <a:pos x="2366" y="4150"/>
                </a:cxn>
                <a:cxn ang="0">
                  <a:pos x="2307" y="4824"/>
                </a:cxn>
                <a:cxn ang="0">
                  <a:pos x="2473" y="4127"/>
                </a:cxn>
                <a:cxn ang="0">
                  <a:pos x="2473" y="3606"/>
                </a:cxn>
                <a:cxn ang="0">
                  <a:pos x="2473" y="3205"/>
                </a:cxn>
                <a:cxn ang="0">
                  <a:pos x="2639" y="3381"/>
                </a:cxn>
                <a:cxn ang="0">
                  <a:pos x="2639" y="3866"/>
                </a:cxn>
                <a:cxn ang="0">
                  <a:pos x="2835" y="4208"/>
                </a:cxn>
                <a:cxn ang="0">
                  <a:pos x="2835" y="4709"/>
                </a:cxn>
                <a:cxn ang="0">
                  <a:pos x="2989" y="4162"/>
                </a:cxn>
                <a:cxn ang="0">
                  <a:pos x="2931" y="3725"/>
                </a:cxn>
              </a:cxnLst>
              <a:rect l="0" t="0" r="r" b="b"/>
              <a:pathLst>
                <a:path w="2989" h="4824">
                  <a:moveTo>
                    <a:pt x="2910" y="3642"/>
                  </a:moveTo>
                  <a:lnTo>
                    <a:pt x="2848" y="3563"/>
                  </a:lnTo>
                  <a:lnTo>
                    <a:pt x="2757" y="3288"/>
                  </a:lnTo>
                  <a:lnTo>
                    <a:pt x="2568" y="3027"/>
                  </a:lnTo>
                  <a:lnTo>
                    <a:pt x="2484" y="2944"/>
                  </a:lnTo>
                  <a:lnTo>
                    <a:pt x="2437" y="2803"/>
                  </a:lnTo>
                  <a:lnTo>
                    <a:pt x="2343" y="2685"/>
                  </a:lnTo>
                  <a:lnTo>
                    <a:pt x="2047" y="2530"/>
                  </a:lnTo>
                  <a:lnTo>
                    <a:pt x="1929" y="2330"/>
                  </a:lnTo>
                  <a:lnTo>
                    <a:pt x="1906" y="2009"/>
                  </a:lnTo>
                  <a:lnTo>
                    <a:pt x="1716" y="1821"/>
                  </a:lnTo>
                  <a:lnTo>
                    <a:pt x="1574" y="1572"/>
                  </a:lnTo>
                  <a:lnTo>
                    <a:pt x="1538" y="1418"/>
                  </a:lnTo>
                  <a:lnTo>
                    <a:pt x="1397" y="1359"/>
                  </a:lnTo>
                  <a:lnTo>
                    <a:pt x="1334" y="1122"/>
                  </a:lnTo>
                  <a:lnTo>
                    <a:pt x="1231" y="1008"/>
                  </a:lnTo>
                  <a:lnTo>
                    <a:pt x="1073" y="883"/>
                  </a:lnTo>
                  <a:lnTo>
                    <a:pt x="947" y="835"/>
                  </a:lnTo>
                  <a:lnTo>
                    <a:pt x="947" y="740"/>
                  </a:lnTo>
                  <a:lnTo>
                    <a:pt x="852" y="646"/>
                  </a:lnTo>
                  <a:lnTo>
                    <a:pt x="663" y="630"/>
                  </a:lnTo>
                  <a:lnTo>
                    <a:pt x="428" y="426"/>
                  </a:lnTo>
                  <a:lnTo>
                    <a:pt x="254" y="189"/>
                  </a:lnTo>
                  <a:lnTo>
                    <a:pt x="254" y="189"/>
                  </a:lnTo>
                  <a:lnTo>
                    <a:pt x="236" y="180"/>
                  </a:lnTo>
                  <a:lnTo>
                    <a:pt x="218" y="172"/>
                  </a:lnTo>
                  <a:lnTo>
                    <a:pt x="196" y="159"/>
                  </a:lnTo>
                  <a:lnTo>
                    <a:pt x="174" y="144"/>
                  </a:lnTo>
                  <a:lnTo>
                    <a:pt x="154" y="128"/>
                  </a:lnTo>
                  <a:lnTo>
                    <a:pt x="145" y="120"/>
                  </a:lnTo>
                  <a:lnTo>
                    <a:pt x="137" y="111"/>
                  </a:lnTo>
                  <a:lnTo>
                    <a:pt x="131" y="102"/>
                  </a:lnTo>
                  <a:lnTo>
                    <a:pt x="128" y="94"/>
                  </a:lnTo>
                  <a:lnTo>
                    <a:pt x="128" y="94"/>
                  </a:lnTo>
                  <a:lnTo>
                    <a:pt x="124" y="85"/>
                  </a:lnTo>
                  <a:lnTo>
                    <a:pt x="120" y="76"/>
                  </a:lnTo>
                  <a:lnTo>
                    <a:pt x="107" y="59"/>
                  </a:lnTo>
                  <a:lnTo>
                    <a:pt x="91" y="43"/>
                  </a:lnTo>
                  <a:lnTo>
                    <a:pt x="75" y="29"/>
                  </a:lnTo>
                  <a:lnTo>
                    <a:pt x="59" y="17"/>
                  </a:lnTo>
                  <a:lnTo>
                    <a:pt x="46" y="7"/>
                  </a:lnTo>
                  <a:lnTo>
                    <a:pt x="33" y="0"/>
                  </a:lnTo>
                  <a:lnTo>
                    <a:pt x="0" y="0"/>
                  </a:lnTo>
                  <a:lnTo>
                    <a:pt x="63" y="392"/>
                  </a:lnTo>
                  <a:lnTo>
                    <a:pt x="404" y="892"/>
                  </a:lnTo>
                  <a:lnTo>
                    <a:pt x="476" y="1141"/>
                  </a:lnTo>
                  <a:lnTo>
                    <a:pt x="565" y="892"/>
                  </a:lnTo>
                  <a:lnTo>
                    <a:pt x="849" y="1241"/>
                  </a:lnTo>
                  <a:lnTo>
                    <a:pt x="901" y="1645"/>
                  </a:lnTo>
                  <a:lnTo>
                    <a:pt x="849" y="1875"/>
                  </a:lnTo>
                  <a:lnTo>
                    <a:pt x="794" y="2069"/>
                  </a:lnTo>
                  <a:lnTo>
                    <a:pt x="663" y="2282"/>
                  </a:lnTo>
                  <a:lnTo>
                    <a:pt x="806" y="2595"/>
                  </a:lnTo>
                  <a:lnTo>
                    <a:pt x="794" y="2731"/>
                  </a:lnTo>
                  <a:lnTo>
                    <a:pt x="688" y="3074"/>
                  </a:lnTo>
                  <a:lnTo>
                    <a:pt x="652" y="3381"/>
                  </a:lnTo>
                  <a:lnTo>
                    <a:pt x="712" y="3651"/>
                  </a:lnTo>
                  <a:lnTo>
                    <a:pt x="753" y="3429"/>
                  </a:lnTo>
                  <a:lnTo>
                    <a:pt x="794" y="3003"/>
                  </a:lnTo>
                  <a:lnTo>
                    <a:pt x="895" y="2731"/>
                  </a:lnTo>
                  <a:lnTo>
                    <a:pt x="1022" y="2656"/>
                  </a:lnTo>
                  <a:lnTo>
                    <a:pt x="1008" y="2341"/>
                  </a:lnTo>
                  <a:lnTo>
                    <a:pt x="1035" y="2046"/>
                  </a:lnTo>
                  <a:lnTo>
                    <a:pt x="1185" y="1875"/>
                  </a:lnTo>
                  <a:lnTo>
                    <a:pt x="1256" y="2046"/>
                  </a:lnTo>
                  <a:lnTo>
                    <a:pt x="1256" y="2175"/>
                  </a:lnTo>
                  <a:lnTo>
                    <a:pt x="1231" y="2471"/>
                  </a:lnTo>
                  <a:lnTo>
                    <a:pt x="1256" y="2731"/>
                  </a:lnTo>
                  <a:lnTo>
                    <a:pt x="1399" y="3003"/>
                  </a:lnTo>
                  <a:lnTo>
                    <a:pt x="1538" y="3205"/>
                  </a:lnTo>
                  <a:lnTo>
                    <a:pt x="1538" y="3488"/>
                  </a:lnTo>
                  <a:lnTo>
                    <a:pt x="1538" y="3902"/>
                  </a:lnTo>
                  <a:lnTo>
                    <a:pt x="1479" y="4198"/>
                  </a:lnTo>
                  <a:lnTo>
                    <a:pt x="1538" y="4387"/>
                  </a:lnTo>
                  <a:lnTo>
                    <a:pt x="1645" y="4824"/>
                  </a:lnTo>
                  <a:lnTo>
                    <a:pt x="1598" y="4387"/>
                  </a:lnTo>
                  <a:lnTo>
                    <a:pt x="1645" y="4103"/>
                  </a:lnTo>
                  <a:lnTo>
                    <a:pt x="1645" y="3866"/>
                  </a:lnTo>
                  <a:lnTo>
                    <a:pt x="1752" y="3651"/>
                  </a:lnTo>
                  <a:lnTo>
                    <a:pt x="1820" y="3358"/>
                  </a:lnTo>
                  <a:lnTo>
                    <a:pt x="1820" y="3110"/>
                  </a:lnTo>
                  <a:lnTo>
                    <a:pt x="1716" y="2731"/>
                  </a:lnTo>
                  <a:lnTo>
                    <a:pt x="1822" y="2612"/>
                  </a:lnTo>
                  <a:lnTo>
                    <a:pt x="1893" y="2827"/>
                  </a:lnTo>
                  <a:lnTo>
                    <a:pt x="2049" y="3006"/>
                  </a:lnTo>
                  <a:lnTo>
                    <a:pt x="2248" y="3133"/>
                  </a:lnTo>
                  <a:lnTo>
                    <a:pt x="2252" y="3328"/>
                  </a:lnTo>
                  <a:lnTo>
                    <a:pt x="2252" y="3668"/>
                  </a:lnTo>
                  <a:lnTo>
                    <a:pt x="2307" y="3950"/>
                  </a:lnTo>
                  <a:lnTo>
                    <a:pt x="2366" y="4150"/>
                  </a:lnTo>
                  <a:lnTo>
                    <a:pt x="2366" y="4387"/>
                  </a:lnTo>
                  <a:lnTo>
                    <a:pt x="2307" y="4824"/>
                  </a:lnTo>
                  <a:lnTo>
                    <a:pt x="2421" y="4387"/>
                  </a:lnTo>
                  <a:lnTo>
                    <a:pt x="2473" y="4127"/>
                  </a:lnTo>
                  <a:lnTo>
                    <a:pt x="2473" y="3879"/>
                  </a:lnTo>
                  <a:lnTo>
                    <a:pt x="2473" y="3606"/>
                  </a:lnTo>
                  <a:lnTo>
                    <a:pt x="2421" y="3334"/>
                  </a:lnTo>
                  <a:lnTo>
                    <a:pt x="2473" y="3205"/>
                  </a:lnTo>
                  <a:lnTo>
                    <a:pt x="2603" y="3205"/>
                  </a:lnTo>
                  <a:lnTo>
                    <a:pt x="2639" y="3381"/>
                  </a:lnTo>
                  <a:lnTo>
                    <a:pt x="2639" y="3606"/>
                  </a:lnTo>
                  <a:lnTo>
                    <a:pt x="2639" y="3866"/>
                  </a:lnTo>
                  <a:lnTo>
                    <a:pt x="2732" y="4032"/>
                  </a:lnTo>
                  <a:lnTo>
                    <a:pt x="2835" y="4208"/>
                  </a:lnTo>
                  <a:lnTo>
                    <a:pt x="2835" y="4458"/>
                  </a:lnTo>
                  <a:lnTo>
                    <a:pt x="2835" y="4709"/>
                  </a:lnTo>
                  <a:lnTo>
                    <a:pt x="2989" y="4351"/>
                  </a:lnTo>
                  <a:lnTo>
                    <a:pt x="2989" y="4162"/>
                  </a:lnTo>
                  <a:lnTo>
                    <a:pt x="2989" y="3863"/>
                  </a:lnTo>
                  <a:lnTo>
                    <a:pt x="2931" y="3725"/>
                  </a:lnTo>
                  <a:lnTo>
                    <a:pt x="2910" y="364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81000">
                  <a:srgbClr val="1C2D54">
                    <a:alpha val="55000"/>
                  </a:srgbClr>
                </a:gs>
              </a:gsLst>
              <a:lin ang="12420000" scaled="0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noProof="0"/>
            </a:p>
          </p:txBody>
        </p:sp>
        <p:sp>
          <p:nvSpPr>
            <p:cNvPr id="41" name="Freeform 27">
              <a:extLst>
                <a:ext uri="{FF2B5EF4-FFF2-40B4-BE49-F238E27FC236}">
                  <a16:creationId xmlns:a16="http://schemas.microsoft.com/office/drawing/2014/main" id="{68AF7CEB-108C-8146-8A88-10844875E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0863" y="2762250"/>
              <a:ext cx="1617663" cy="3260725"/>
            </a:xfrm>
            <a:custGeom>
              <a:avLst/>
              <a:gdLst/>
              <a:ahLst/>
              <a:cxnLst>
                <a:cxn ang="0">
                  <a:pos x="2774" y="619"/>
                </a:cxn>
                <a:cxn ang="0">
                  <a:pos x="2663" y="1056"/>
                </a:cxn>
                <a:cxn ang="0">
                  <a:pos x="2137" y="1561"/>
                </a:cxn>
                <a:cxn ang="0">
                  <a:pos x="1780" y="1852"/>
                </a:cxn>
                <a:cxn ang="0">
                  <a:pos x="1610" y="2333"/>
                </a:cxn>
                <a:cxn ang="0">
                  <a:pos x="1414" y="2799"/>
                </a:cxn>
                <a:cxn ang="0">
                  <a:pos x="1498" y="2137"/>
                </a:cxn>
                <a:cxn ang="0">
                  <a:pos x="1391" y="2053"/>
                </a:cxn>
                <a:cxn ang="0">
                  <a:pos x="1391" y="1415"/>
                </a:cxn>
                <a:cxn ang="0">
                  <a:pos x="1250" y="2041"/>
                </a:cxn>
                <a:cxn ang="0">
                  <a:pos x="1240" y="2366"/>
                </a:cxn>
                <a:cxn ang="0">
                  <a:pos x="1029" y="2799"/>
                </a:cxn>
                <a:cxn ang="0">
                  <a:pos x="615" y="3011"/>
                </a:cxn>
                <a:cxn ang="0">
                  <a:pos x="284" y="3516"/>
                </a:cxn>
                <a:cxn ang="0">
                  <a:pos x="284" y="4130"/>
                </a:cxn>
                <a:cxn ang="0">
                  <a:pos x="229" y="4651"/>
                </a:cxn>
                <a:cxn ang="0">
                  <a:pos x="75" y="5440"/>
                </a:cxn>
                <a:cxn ang="0">
                  <a:pos x="0" y="6164"/>
                </a:cxn>
                <a:cxn ang="0">
                  <a:pos x="284" y="5408"/>
                </a:cxn>
                <a:cxn ang="0">
                  <a:pos x="497" y="4777"/>
                </a:cxn>
                <a:cxn ang="0">
                  <a:pos x="661" y="4146"/>
                </a:cxn>
                <a:cxn ang="0">
                  <a:pos x="718" y="3800"/>
                </a:cxn>
                <a:cxn ang="0">
                  <a:pos x="1250" y="3579"/>
                </a:cxn>
                <a:cxn ang="0">
                  <a:pos x="1639" y="3402"/>
                </a:cxn>
                <a:cxn ang="0">
                  <a:pos x="1610" y="3595"/>
                </a:cxn>
                <a:cxn ang="0">
                  <a:pos x="1958" y="3185"/>
                </a:cxn>
                <a:cxn ang="0">
                  <a:pos x="2207" y="2806"/>
                </a:cxn>
                <a:cxn ang="0">
                  <a:pos x="2553" y="2564"/>
                </a:cxn>
                <a:cxn ang="0">
                  <a:pos x="2881" y="1655"/>
                </a:cxn>
                <a:cxn ang="0">
                  <a:pos x="2881" y="1261"/>
                </a:cxn>
                <a:cxn ang="0">
                  <a:pos x="2987" y="517"/>
                </a:cxn>
                <a:cxn ang="0">
                  <a:pos x="3058" y="0"/>
                </a:cxn>
                <a:cxn ang="0">
                  <a:pos x="2774" y="619"/>
                </a:cxn>
              </a:cxnLst>
              <a:rect l="0" t="0" r="r" b="b"/>
              <a:pathLst>
                <a:path w="3058" h="6164">
                  <a:moveTo>
                    <a:pt x="2774" y="619"/>
                  </a:moveTo>
                  <a:lnTo>
                    <a:pt x="2663" y="1056"/>
                  </a:lnTo>
                  <a:lnTo>
                    <a:pt x="2137" y="1561"/>
                  </a:lnTo>
                  <a:lnTo>
                    <a:pt x="1780" y="1852"/>
                  </a:lnTo>
                  <a:lnTo>
                    <a:pt x="1610" y="2333"/>
                  </a:lnTo>
                  <a:lnTo>
                    <a:pt x="1414" y="2799"/>
                  </a:lnTo>
                  <a:lnTo>
                    <a:pt x="1498" y="2137"/>
                  </a:lnTo>
                  <a:lnTo>
                    <a:pt x="1391" y="2053"/>
                  </a:lnTo>
                  <a:lnTo>
                    <a:pt x="1391" y="1415"/>
                  </a:lnTo>
                  <a:lnTo>
                    <a:pt x="1250" y="2041"/>
                  </a:lnTo>
                  <a:lnTo>
                    <a:pt x="1240" y="2366"/>
                  </a:lnTo>
                  <a:lnTo>
                    <a:pt x="1029" y="2799"/>
                  </a:lnTo>
                  <a:lnTo>
                    <a:pt x="615" y="3011"/>
                  </a:lnTo>
                  <a:lnTo>
                    <a:pt x="284" y="3516"/>
                  </a:lnTo>
                  <a:lnTo>
                    <a:pt x="284" y="4130"/>
                  </a:lnTo>
                  <a:lnTo>
                    <a:pt x="229" y="4651"/>
                  </a:lnTo>
                  <a:lnTo>
                    <a:pt x="75" y="5440"/>
                  </a:lnTo>
                  <a:lnTo>
                    <a:pt x="0" y="6164"/>
                  </a:lnTo>
                  <a:lnTo>
                    <a:pt x="284" y="5408"/>
                  </a:lnTo>
                  <a:lnTo>
                    <a:pt x="497" y="4777"/>
                  </a:lnTo>
                  <a:lnTo>
                    <a:pt x="661" y="4146"/>
                  </a:lnTo>
                  <a:lnTo>
                    <a:pt x="718" y="3800"/>
                  </a:lnTo>
                  <a:lnTo>
                    <a:pt x="1250" y="3579"/>
                  </a:lnTo>
                  <a:lnTo>
                    <a:pt x="1639" y="3402"/>
                  </a:lnTo>
                  <a:lnTo>
                    <a:pt x="1610" y="3595"/>
                  </a:lnTo>
                  <a:lnTo>
                    <a:pt x="1958" y="3185"/>
                  </a:lnTo>
                  <a:lnTo>
                    <a:pt x="2207" y="2806"/>
                  </a:lnTo>
                  <a:lnTo>
                    <a:pt x="2553" y="2564"/>
                  </a:lnTo>
                  <a:lnTo>
                    <a:pt x="2881" y="1655"/>
                  </a:lnTo>
                  <a:lnTo>
                    <a:pt x="2881" y="1261"/>
                  </a:lnTo>
                  <a:lnTo>
                    <a:pt x="2987" y="517"/>
                  </a:lnTo>
                  <a:lnTo>
                    <a:pt x="3058" y="0"/>
                  </a:lnTo>
                  <a:lnTo>
                    <a:pt x="2774" y="619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1C2D54">
                    <a:alpha val="55000"/>
                  </a:srgbClr>
                </a:gs>
              </a:gsLst>
              <a:lin ang="5400000" scaled="0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noProof="0"/>
            </a:p>
          </p:txBody>
        </p:sp>
        <p:sp>
          <p:nvSpPr>
            <p:cNvPr id="42" name="Freeform 28">
              <a:extLst>
                <a:ext uri="{FF2B5EF4-FFF2-40B4-BE49-F238E27FC236}">
                  <a16:creationId xmlns:a16="http://schemas.microsoft.com/office/drawing/2014/main" id="{F2BA70FE-90E6-6941-B28A-658D8F3ADBE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6738" y="1343025"/>
              <a:ext cx="1693863" cy="5514975"/>
            </a:xfrm>
            <a:custGeom>
              <a:avLst/>
              <a:gdLst/>
              <a:ahLst/>
              <a:cxnLst>
                <a:cxn ang="0">
                  <a:pos x="812" y="10171"/>
                </a:cxn>
                <a:cxn ang="0">
                  <a:pos x="1072" y="9619"/>
                </a:cxn>
                <a:cxn ang="0">
                  <a:pos x="1275" y="9115"/>
                </a:cxn>
                <a:cxn ang="0">
                  <a:pos x="1589" y="8548"/>
                </a:cxn>
                <a:cxn ang="0">
                  <a:pos x="1858" y="8011"/>
                </a:cxn>
                <a:cxn ang="0">
                  <a:pos x="1826" y="7396"/>
                </a:cxn>
                <a:cxn ang="0">
                  <a:pos x="2031" y="6876"/>
                </a:cxn>
                <a:cxn ang="0">
                  <a:pos x="2205" y="6434"/>
                </a:cxn>
                <a:cxn ang="0">
                  <a:pos x="2315" y="5740"/>
                </a:cxn>
                <a:cxn ang="0">
                  <a:pos x="2632" y="4905"/>
                </a:cxn>
                <a:cxn ang="0">
                  <a:pos x="2979" y="3659"/>
                </a:cxn>
                <a:cxn ang="0">
                  <a:pos x="3059" y="2871"/>
                </a:cxn>
                <a:cxn ang="0">
                  <a:pos x="3027" y="2216"/>
                </a:cxn>
                <a:cxn ang="0">
                  <a:pos x="3200" y="1625"/>
                </a:cxn>
                <a:cxn ang="0">
                  <a:pos x="3142" y="1188"/>
                </a:cxn>
                <a:cxn ang="0">
                  <a:pos x="3059" y="1026"/>
                </a:cxn>
                <a:cxn ang="0">
                  <a:pos x="2779" y="490"/>
                </a:cxn>
                <a:cxn ang="0">
                  <a:pos x="2648" y="266"/>
                </a:cxn>
                <a:cxn ang="0">
                  <a:pos x="2372" y="52"/>
                </a:cxn>
                <a:cxn ang="0">
                  <a:pos x="2058" y="0"/>
                </a:cxn>
                <a:cxn ang="0">
                  <a:pos x="1970" y="458"/>
                </a:cxn>
                <a:cxn ang="0">
                  <a:pos x="1749" y="549"/>
                </a:cxn>
                <a:cxn ang="0">
                  <a:pos x="1498" y="1270"/>
                </a:cxn>
                <a:cxn ang="0">
                  <a:pos x="1631" y="2004"/>
                </a:cxn>
                <a:cxn ang="0">
                  <a:pos x="1610" y="2808"/>
                </a:cxn>
                <a:cxn ang="0">
                  <a:pos x="1246" y="3422"/>
                </a:cxn>
                <a:cxn ang="0">
                  <a:pos x="1340" y="4747"/>
                </a:cxn>
                <a:cxn ang="0">
                  <a:pos x="1367" y="4777"/>
                </a:cxn>
                <a:cxn ang="0">
                  <a:pos x="1424" y="4846"/>
                </a:cxn>
                <a:cxn ang="0">
                  <a:pos x="1451" y="4888"/>
                </a:cxn>
                <a:cxn ang="0">
                  <a:pos x="1471" y="4928"/>
                </a:cxn>
                <a:cxn ang="0">
                  <a:pos x="1481" y="4966"/>
                </a:cxn>
                <a:cxn ang="0">
                  <a:pos x="1481" y="4982"/>
                </a:cxn>
                <a:cxn ang="0">
                  <a:pos x="1475" y="4996"/>
                </a:cxn>
                <a:cxn ang="0">
                  <a:pos x="1458" y="5026"/>
                </a:cxn>
                <a:cxn ang="0">
                  <a:pos x="1390" y="5159"/>
                </a:cxn>
                <a:cxn ang="0">
                  <a:pos x="1219" y="5645"/>
                </a:cxn>
                <a:cxn ang="0">
                  <a:pos x="899" y="6056"/>
                </a:cxn>
                <a:cxn ang="0">
                  <a:pos x="874" y="6893"/>
                </a:cxn>
                <a:cxn ang="0">
                  <a:pos x="946" y="7522"/>
                </a:cxn>
                <a:cxn ang="0">
                  <a:pos x="776" y="7798"/>
                </a:cxn>
                <a:cxn ang="0">
                  <a:pos x="710" y="7985"/>
                </a:cxn>
                <a:cxn ang="0">
                  <a:pos x="687" y="8043"/>
                </a:cxn>
                <a:cxn ang="0">
                  <a:pos x="684" y="8049"/>
                </a:cxn>
                <a:cxn ang="0">
                  <a:pos x="679" y="8083"/>
                </a:cxn>
                <a:cxn ang="0">
                  <a:pos x="677" y="8161"/>
                </a:cxn>
                <a:cxn ang="0">
                  <a:pos x="678" y="8376"/>
                </a:cxn>
                <a:cxn ang="0">
                  <a:pos x="687" y="8673"/>
                </a:cxn>
                <a:cxn ang="0">
                  <a:pos x="681" y="8706"/>
                </a:cxn>
                <a:cxn ang="0">
                  <a:pos x="671" y="8781"/>
                </a:cxn>
                <a:cxn ang="0">
                  <a:pos x="669" y="8846"/>
                </a:cxn>
                <a:cxn ang="0">
                  <a:pos x="672" y="8885"/>
                </a:cxn>
                <a:cxn ang="0">
                  <a:pos x="679" y="8916"/>
                </a:cxn>
                <a:cxn ang="0">
                  <a:pos x="687" y="8926"/>
                </a:cxn>
                <a:cxn ang="0">
                  <a:pos x="691" y="8940"/>
                </a:cxn>
                <a:cxn ang="0">
                  <a:pos x="692" y="8963"/>
                </a:cxn>
                <a:cxn ang="0">
                  <a:pos x="687" y="9034"/>
                </a:cxn>
                <a:cxn ang="0">
                  <a:pos x="671" y="9126"/>
                </a:cxn>
                <a:cxn ang="0">
                  <a:pos x="626" y="9327"/>
                </a:cxn>
                <a:cxn ang="0">
                  <a:pos x="584" y="9493"/>
                </a:cxn>
                <a:cxn ang="0">
                  <a:pos x="0" y="10423"/>
                </a:cxn>
                <a:cxn ang="0">
                  <a:pos x="584" y="10329"/>
                </a:cxn>
              </a:cxnLst>
              <a:rect l="0" t="0" r="r" b="b"/>
              <a:pathLst>
                <a:path w="3200" h="10423">
                  <a:moveTo>
                    <a:pt x="584" y="10329"/>
                  </a:moveTo>
                  <a:lnTo>
                    <a:pt x="812" y="10171"/>
                  </a:lnTo>
                  <a:lnTo>
                    <a:pt x="1041" y="9997"/>
                  </a:lnTo>
                  <a:lnTo>
                    <a:pt x="1072" y="9619"/>
                  </a:lnTo>
                  <a:lnTo>
                    <a:pt x="1135" y="9399"/>
                  </a:lnTo>
                  <a:lnTo>
                    <a:pt x="1275" y="9115"/>
                  </a:lnTo>
                  <a:lnTo>
                    <a:pt x="1337" y="8830"/>
                  </a:lnTo>
                  <a:lnTo>
                    <a:pt x="1589" y="8548"/>
                  </a:lnTo>
                  <a:lnTo>
                    <a:pt x="1700" y="8216"/>
                  </a:lnTo>
                  <a:lnTo>
                    <a:pt x="1858" y="8011"/>
                  </a:lnTo>
                  <a:lnTo>
                    <a:pt x="1826" y="7665"/>
                  </a:lnTo>
                  <a:lnTo>
                    <a:pt x="1826" y="7396"/>
                  </a:lnTo>
                  <a:lnTo>
                    <a:pt x="1921" y="7049"/>
                  </a:lnTo>
                  <a:lnTo>
                    <a:pt x="2031" y="6876"/>
                  </a:lnTo>
                  <a:lnTo>
                    <a:pt x="2015" y="6766"/>
                  </a:lnTo>
                  <a:lnTo>
                    <a:pt x="2205" y="6434"/>
                  </a:lnTo>
                  <a:lnTo>
                    <a:pt x="2221" y="6072"/>
                  </a:lnTo>
                  <a:lnTo>
                    <a:pt x="2315" y="5740"/>
                  </a:lnTo>
                  <a:lnTo>
                    <a:pt x="2459" y="5440"/>
                  </a:lnTo>
                  <a:lnTo>
                    <a:pt x="2632" y="4905"/>
                  </a:lnTo>
                  <a:lnTo>
                    <a:pt x="2854" y="4605"/>
                  </a:lnTo>
                  <a:lnTo>
                    <a:pt x="2979" y="3659"/>
                  </a:lnTo>
                  <a:lnTo>
                    <a:pt x="3075" y="3076"/>
                  </a:lnTo>
                  <a:lnTo>
                    <a:pt x="3059" y="2871"/>
                  </a:lnTo>
                  <a:lnTo>
                    <a:pt x="3121" y="2712"/>
                  </a:lnTo>
                  <a:lnTo>
                    <a:pt x="3027" y="2216"/>
                  </a:lnTo>
                  <a:lnTo>
                    <a:pt x="3200" y="1814"/>
                  </a:lnTo>
                  <a:lnTo>
                    <a:pt x="3200" y="1625"/>
                  </a:lnTo>
                  <a:lnTo>
                    <a:pt x="3200" y="1326"/>
                  </a:lnTo>
                  <a:lnTo>
                    <a:pt x="3142" y="1188"/>
                  </a:lnTo>
                  <a:lnTo>
                    <a:pt x="3121" y="1105"/>
                  </a:lnTo>
                  <a:lnTo>
                    <a:pt x="3059" y="1026"/>
                  </a:lnTo>
                  <a:lnTo>
                    <a:pt x="2968" y="751"/>
                  </a:lnTo>
                  <a:lnTo>
                    <a:pt x="2779" y="490"/>
                  </a:lnTo>
                  <a:lnTo>
                    <a:pt x="2695" y="407"/>
                  </a:lnTo>
                  <a:lnTo>
                    <a:pt x="2648" y="266"/>
                  </a:lnTo>
                  <a:lnTo>
                    <a:pt x="2554" y="148"/>
                  </a:lnTo>
                  <a:lnTo>
                    <a:pt x="2372" y="52"/>
                  </a:lnTo>
                  <a:lnTo>
                    <a:pt x="2222" y="119"/>
                  </a:lnTo>
                  <a:lnTo>
                    <a:pt x="2058" y="0"/>
                  </a:lnTo>
                  <a:lnTo>
                    <a:pt x="2106" y="292"/>
                  </a:lnTo>
                  <a:lnTo>
                    <a:pt x="1970" y="458"/>
                  </a:lnTo>
                  <a:lnTo>
                    <a:pt x="2031" y="668"/>
                  </a:lnTo>
                  <a:lnTo>
                    <a:pt x="1749" y="549"/>
                  </a:lnTo>
                  <a:lnTo>
                    <a:pt x="1631" y="742"/>
                  </a:lnTo>
                  <a:lnTo>
                    <a:pt x="1498" y="1270"/>
                  </a:lnTo>
                  <a:lnTo>
                    <a:pt x="1403" y="1641"/>
                  </a:lnTo>
                  <a:lnTo>
                    <a:pt x="1631" y="2004"/>
                  </a:lnTo>
                  <a:lnTo>
                    <a:pt x="1706" y="2382"/>
                  </a:lnTo>
                  <a:lnTo>
                    <a:pt x="1610" y="2808"/>
                  </a:lnTo>
                  <a:lnTo>
                    <a:pt x="1498" y="3139"/>
                  </a:lnTo>
                  <a:lnTo>
                    <a:pt x="1246" y="3422"/>
                  </a:lnTo>
                  <a:lnTo>
                    <a:pt x="1292" y="4289"/>
                  </a:lnTo>
                  <a:lnTo>
                    <a:pt x="1340" y="4747"/>
                  </a:lnTo>
                  <a:lnTo>
                    <a:pt x="1340" y="4747"/>
                  </a:lnTo>
                  <a:lnTo>
                    <a:pt x="1367" y="4777"/>
                  </a:lnTo>
                  <a:lnTo>
                    <a:pt x="1393" y="4809"/>
                  </a:lnTo>
                  <a:lnTo>
                    <a:pt x="1424" y="4846"/>
                  </a:lnTo>
                  <a:lnTo>
                    <a:pt x="1438" y="4868"/>
                  </a:lnTo>
                  <a:lnTo>
                    <a:pt x="1451" y="4888"/>
                  </a:lnTo>
                  <a:lnTo>
                    <a:pt x="1462" y="4908"/>
                  </a:lnTo>
                  <a:lnTo>
                    <a:pt x="1471" y="4928"/>
                  </a:lnTo>
                  <a:lnTo>
                    <a:pt x="1478" y="4948"/>
                  </a:lnTo>
                  <a:lnTo>
                    <a:pt x="1481" y="4966"/>
                  </a:lnTo>
                  <a:lnTo>
                    <a:pt x="1481" y="4974"/>
                  </a:lnTo>
                  <a:lnTo>
                    <a:pt x="1481" y="4982"/>
                  </a:lnTo>
                  <a:lnTo>
                    <a:pt x="1478" y="4989"/>
                  </a:lnTo>
                  <a:lnTo>
                    <a:pt x="1475" y="4996"/>
                  </a:lnTo>
                  <a:lnTo>
                    <a:pt x="1475" y="4996"/>
                  </a:lnTo>
                  <a:lnTo>
                    <a:pt x="1458" y="5026"/>
                  </a:lnTo>
                  <a:lnTo>
                    <a:pt x="1436" y="5067"/>
                  </a:lnTo>
                  <a:lnTo>
                    <a:pt x="1390" y="5159"/>
                  </a:lnTo>
                  <a:lnTo>
                    <a:pt x="1337" y="5272"/>
                  </a:lnTo>
                  <a:lnTo>
                    <a:pt x="1219" y="5645"/>
                  </a:lnTo>
                  <a:lnTo>
                    <a:pt x="1060" y="5764"/>
                  </a:lnTo>
                  <a:lnTo>
                    <a:pt x="899" y="6056"/>
                  </a:lnTo>
                  <a:lnTo>
                    <a:pt x="863" y="6408"/>
                  </a:lnTo>
                  <a:lnTo>
                    <a:pt x="874" y="6893"/>
                  </a:lnTo>
                  <a:lnTo>
                    <a:pt x="946" y="7270"/>
                  </a:lnTo>
                  <a:lnTo>
                    <a:pt x="946" y="7522"/>
                  </a:lnTo>
                  <a:lnTo>
                    <a:pt x="776" y="7798"/>
                  </a:lnTo>
                  <a:lnTo>
                    <a:pt x="776" y="7798"/>
                  </a:lnTo>
                  <a:lnTo>
                    <a:pt x="740" y="7903"/>
                  </a:lnTo>
                  <a:lnTo>
                    <a:pt x="710" y="7985"/>
                  </a:lnTo>
                  <a:lnTo>
                    <a:pt x="697" y="8018"/>
                  </a:lnTo>
                  <a:lnTo>
                    <a:pt x="687" y="8043"/>
                  </a:lnTo>
                  <a:lnTo>
                    <a:pt x="687" y="8043"/>
                  </a:lnTo>
                  <a:lnTo>
                    <a:pt x="684" y="8049"/>
                  </a:lnTo>
                  <a:lnTo>
                    <a:pt x="682" y="8057"/>
                  </a:lnTo>
                  <a:lnTo>
                    <a:pt x="679" y="8083"/>
                  </a:lnTo>
                  <a:lnTo>
                    <a:pt x="678" y="8118"/>
                  </a:lnTo>
                  <a:lnTo>
                    <a:pt x="677" y="8161"/>
                  </a:lnTo>
                  <a:lnTo>
                    <a:pt x="675" y="8263"/>
                  </a:lnTo>
                  <a:lnTo>
                    <a:pt x="678" y="8376"/>
                  </a:lnTo>
                  <a:lnTo>
                    <a:pt x="682" y="8581"/>
                  </a:lnTo>
                  <a:lnTo>
                    <a:pt x="687" y="8673"/>
                  </a:lnTo>
                  <a:lnTo>
                    <a:pt x="687" y="8673"/>
                  </a:lnTo>
                  <a:lnTo>
                    <a:pt x="681" y="8706"/>
                  </a:lnTo>
                  <a:lnTo>
                    <a:pt x="675" y="8741"/>
                  </a:lnTo>
                  <a:lnTo>
                    <a:pt x="671" y="8781"/>
                  </a:lnTo>
                  <a:lnTo>
                    <a:pt x="669" y="8825"/>
                  </a:lnTo>
                  <a:lnTo>
                    <a:pt x="669" y="8846"/>
                  </a:lnTo>
                  <a:lnTo>
                    <a:pt x="669" y="8866"/>
                  </a:lnTo>
                  <a:lnTo>
                    <a:pt x="672" y="8885"/>
                  </a:lnTo>
                  <a:lnTo>
                    <a:pt x="675" y="8901"/>
                  </a:lnTo>
                  <a:lnTo>
                    <a:pt x="679" y="8916"/>
                  </a:lnTo>
                  <a:lnTo>
                    <a:pt x="687" y="8926"/>
                  </a:lnTo>
                  <a:lnTo>
                    <a:pt x="687" y="8926"/>
                  </a:lnTo>
                  <a:lnTo>
                    <a:pt x="690" y="8931"/>
                  </a:lnTo>
                  <a:lnTo>
                    <a:pt x="691" y="8940"/>
                  </a:lnTo>
                  <a:lnTo>
                    <a:pt x="692" y="8950"/>
                  </a:lnTo>
                  <a:lnTo>
                    <a:pt x="692" y="8963"/>
                  </a:lnTo>
                  <a:lnTo>
                    <a:pt x="691" y="8995"/>
                  </a:lnTo>
                  <a:lnTo>
                    <a:pt x="687" y="9034"/>
                  </a:lnTo>
                  <a:lnTo>
                    <a:pt x="679" y="9079"/>
                  </a:lnTo>
                  <a:lnTo>
                    <a:pt x="671" y="9126"/>
                  </a:lnTo>
                  <a:lnTo>
                    <a:pt x="649" y="9227"/>
                  </a:lnTo>
                  <a:lnTo>
                    <a:pt x="626" y="9327"/>
                  </a:lnTo>
                  <a:lnTo>
                    <a:pt x="606" y="9412"/>
                  </a:lnTo>
                  <a:lnTo>
                    <a:pt x="584" y="9493"/>
                  </a:lnTo>
                  <a:lnTo>
                    <a:pt x="544" y="9690"/>
                  </a:lnTo>
                  <a:lnTo>
                    <a:pt x="0" y="10423"/>
                  </a:lnTo>
                  <a:lnTo>
                    <a:pt x="348" y="10423"/>
                  </a:lnTo>
                  <a:lnTo>
                    <a:pt x="584" y="10329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1C2D54">
                    <a:alpha val="55000"/>
                  </a:srgbClr>
                </a:gs>
              </a:gsLst>
              <a:lin ang="5400000" scaled="0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noProof="0"/>
            </a:p>
          </p:txBody>
        </p:sp>
        <p:sp>
          <p:nvSpPr>
            <p:cNvPr id="43" name="Freeform 6">
              <a:extLst>
                <a:ext uri="{FF2B5EF4-FFF2-40B4-BE49-F238E27FC236}">
                  <a16:creationId xmlns:a16="http://schemas.microsoft.com/office/drawing/2014/main" id="{E1B0B891-B8F9-EE45-A8F0-3607DD6417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8088" y="1404938"/>
              <a:ext cx="733425" cy="5453063"/>
            </a:xfrm>
            <a:custGeom>
              <a:avLst/>
              <a:gdLst/>
              <a:ahLst/>
              <a:cxnLst>
                <a:cxn ang="0">
                  <a:pos x="54" y="1069"/>
                </a:cxn>
                <a:cxn ang="0">
                  <a:pos x="54" y="1885"/>
                </a:cxn>
                <a:cxn ang="0">
                  <a:pos x="54" y="2145"/>
                </a:cxn>
                <a:cxn ang="0">
                  <a:pos x="220" y="2500"/>
                </a:cxn>
                <a:cxn ang="0">
                  <a:pos x="220" y="2878"/>
                </a:cxn>
                <a:cxn ang="0">
                  <a:pos x="362" y="3824"/>
                </a:cxn>
                <a:cxn ang="0">
                  <a:pos x="552" y="4156"/>
                </a:cxn>
                <a:cxn ang="0">
                  <a:pos x="552" y="4581"/>
                </a:cxn>
                <a:cxn ang="0">
                  <a:pos x="552" y="5055"/>
                </a:cxn>
                <a:cxn ang="0">
                  <a:pos x="552" y="5692"/>
                </a:cxn>
                <a:cxn ang="0">
                  <a:pos x="552" y="6165"/>
                </a:cxn>
                <a:cxn ang="0">
                  <a:pos x="409" y="6662"/>
                </a:cxn>
                <a:cxn ang="0">
                  <a:pos x="434" y="7064"/>
                </a:cxn>
                <a:cxn ang="0">
                  <a:pos x="302" y="7751"/>
                </a:cxn>
                <a:cxn ang="0">
                  <a:pos x="268" y="8720"/>
                </a:cxn>
                <a:cxn ang="0">
                  <a:pos x="228" y="8951"/>
                </a:cxn>
                <a:cxn ang="0">
                  <a:pos x="362" y="9169"/>
                </a:cxn>
                <a:cxn ang="0">
                  <a:pos x="409" y="8720"/>
                </a:cxn>
                <a:cxn ang="0">
                  <a:pos x="409" y="8224"/>
                </a:cxn>
                <a:cxn ang="0">
                  <a:pos x="552" y="7797"/>
                </a:cxn>
                <a:cxn ang="0">
                  <a:pos x="552" y="7585"/>
                </a:cxn>
                <a:cxn ang="0">
                  <a:pos x="693" y="7041"/>
                </a:cxn>
                <a:cxn ang="0">
                  <a:pos x="812" y="6473"/>
                </a:cxn>
                <a:cxn ang="0">
                  <a:pos x="930" y="6662"/>
                </a:cxn>
                <a:cxn ang="0">
                  <a:pos x="930" y="6946"/>
                </a:cxn>
                <a:cxn ang="0">
                  <a:pos x="930" y="7466"/>
                </a:cxn>
                <a:cxn ang="0">
                  <a:pos x="812" y="8199"/>
                </a:cxn>
                <a:cxn ang="0">
                  <a:pos x="787" y="8507"/>
                </a:cxn>
                <a:cxn ang="0">
                  <a:pos x="930" y="8980"/>
                </a:cxn>
                <a:cxn ang="0">
                  <a:pos x="824" y="9932"/>
                </a:cxn>
                <a:cxn ang="0">
                  <a:pos x="875" y="10021"/>
                </a:cxn>
                <a:cxn ang="0">
                  <a:pos x="1189" y="10304"/>
                </a:cxn>
                <a:cxn ang="0">
                  <a:pos x="1387" y="9059"/>
                </a:cxn>
                <a:cxn ang="0">
                  <a:pos x="1260" y="8759"/>
                </a:cxn>
                <a:cxn ang="0">
                  <a:pos x="1260" y="8381"/>
                </a:cxn>
                <a:cxn ang="0">
                  <a:pos x="1339" y="8090"/>
                </a:cxn>
                <a:cxn ang="0">
                  <a:pos x="1346" y="7640"/>
                </a:cxn>
                <a:cxn ang="0">
                  <a:pos x="1276" y="7301"/>
                </a:cxn>
                <a:cxn ang="0">
                  <a:pos x="1230" y="6875"/>
                </a:cxn>
                <a:cxn ang="0">
                  <a:pos x="1346" y="6662"/>
                </a:cxn>
                <a:cxn ang="0">
                  <a:pos x="1221" y="6190"/>
                </a:cxn>
                <a:cxn ang="0">
                  <a:pos x="1260" y="5101"/>
                </a:cxn>
                <a:cxn ang="0">
                  <a:pos x="1323" y="4754"/>
                </a:cxn>
                <a:cxn ang="0">
                  <a:pos x="1276" y="4258"/>
                </a:cxn>
                <a:cxn ang="0">
                  <a:pos x="1080" y="3635"/>
                </a:cxn>
                <a:cxn ang="0">
                  <a:pos x="1142" y="2381"/>
                </a:cxn>
                <a:cxn ang="0">
                  <a:pos x="1055" y="907"/>
                </a:cxn>
                <a:cxn ang="0">
                  <a:pos x="1032" y="552"/>
                </a:cxn>
                <a:cxn ang="0">
                  <a:pos x="1055" y="0"/>
                </a:cxn>
                <a:cxn ang="0">
                  <a:pos x="677" y="72"/>
                </a:cxn>
                <a:cxn ang="0">
                  <a:pos x="582" y="284"/>
                </a:cxn>
                <a:cxn ang="0">
                  <a:pos x="315" y="513"/>
                </a:cxn>
                <a:cxn ang="0">
                  <a:pos x="0" y="891"/>
                </a:cxn>
                <a:cxn ang="0">
                  <a:pos x="54" y="1069"/>
                </a:cxn>
              </a:cxnLst>
              <a:rect l="0" t="0" r="r" b="b"/>
              <a:pathLst>
                <a:path w="1387" h="10304">
                  <a:moveTo>
                    <a:pt x="54" y="1069"/>
                  </a:moveTo>
                  <a:lnTo>
                    <a:pt x="54" y="1885"/>
                  </a:lnTo>
                  <a:lnTo>
                    <a:pt x="54" y="2145"/>
                  </a:lnTo>
                  <a:lnTo>
                    <a:pt x="220" y="2500"/>
                  </a:lnTo>
                  <a:lnTo>
                    <a:pt x="220" y="2878"/>
                  </a:lnTo>
                  <a:lnTo>
                    <a:pt x="362" y="3824"/>
                  </a:lnTo>
                  <a:lnTo>
                    <a:pt x="552" y="4156"/>
                  </a:lnTo>
                  <a:lnTo>
                    <a:pt x="552" y="4581"/>
                  </a:lnTo>
                  <a:lnTo>
                    <a:pt x="552" y="5055"/>
                  </a:lnTo>
                  <a:lnTo>
                    <a:pt x="552" y="5692"/>
                  </a:lnTo>
                  <a:lnTo>
                    <a:pt x="552" y="6165"/>
                  </a:lnTo>
                  <a:lnTo>
                    <a:pt x="409" y="6662"/>
                  </a:lnTo>
                  <a:lnTo>
                    <a:pt x="434" y="7064"/>
                  </a:lnTo>
                  <a:lnTo>
                    <a:pt x="302" y="7751"/>
                  </a:lnTo>
                  <a:lnTo>
                    <a:pt x="268" y="8720"/>
                  </a:lnTo>
                  <a:lnTo>
                    <a:pt x="228" y="8951"/>
                  </a:lnTo>
                  <a:lnTo>
                    <a:pt x="362" y="9169"/>
                  </a:lnTo>
                  <a:lnTo>
                    <a:pt x="409" y="8720"/>
                  </a:lnTo>
                  <a:lnTo>
                    <a:pt x="409" y="8224"/>
                  </a:lnTo>
                  <a:lnTo>
                    <a:pt x="552" y="7797"/>
                  </a:lnTo>
                  <a:lnTo>
                    <a:pt x="552" y="7585"/>
                  </a:lnTo>
                  <a:lnTo>
                    <a:pt x="693" y="7041"/>
                  </a:lnTo>
                  <a:lnTo>
                    <a:pt x="812" y="6473"/>
                  </a:lnTo>
                  <a:lnTo>
                    <a:pt x="930" y="6662"/>
                  </a:lnTo>
                  <a:lnTo>
                    <a:pt x="930" y="6946"/>
                  </a:lnTo>
                  <a:lnTo>
                    <a:pt x="930" y="7466"/>
                  </a:lnTo>
                  <a:lnTo>
                    <a:pt x="812" y="8199"/>
                  </a:lnTo>
                  <a:lnTo>
                    <a:pt x="787" y="8507"/>
                  </a:lnTo>
                  <a:lnTo>
                    <a:pt x="930" y="8980"/>
                  </a:lnTo>
                  <a:lnTo>
                    <a:pt x="824" y="9932"/>
                  </a:lnTo>
                  <a:lnTo>
                    <a:pt x="875" y="10021"/>
                  </a:lnTo>
                  <a:lnTo>
                    <a:pt x="1189" y="10304"/>
                  </a:lnTo>
                  <a:lnTo>
                    <a:pt x="1387" y="9059"/>
                  </a:lnTo>
                  <a:lnTo>
                    <a:pt x="1260" y="8759"/>
                  </a:lnTo>
                  <a:lnTo>
                    <a:pt x="1260" y="8381"/>
                  </a:lnTo>
                  <a:lnTo>
                    <a:pt x="1339" y="8090"/>
                  </a:lnTo>
                  <a:lnTo>
                    <a:pt x="1346" y="7640"/>
                  </a:lnTo>
                  <a:lnTo>
                    <a:pt x="1276" y="7301"/>
                  </a:lnTo>
                  <a:lnTo>
                    <a:pt x="1230" y="6875"/>
                  </a:lnTo>
                  <a:lnTo>
                    <a:pt x="1346" y="6662"/>
                  </a:lnTo>
                  <a:lnTo>
                    <a:pt x="1221" y="6190"/>
                  </a:lnTo>
                  <a:lnTo>
                    <a:pt x="1260" y="5101"/>
                  </a:lnTo>
                  <a:lnTo>
                    <a:pt x="1323" y="4754"/>
                  </a:lnTo>
                  <a:lnTo>
                    <a:pt x="1276" y="4258"/>
                  </a:lnTo>
                  <a:lnTo>
                    <a:pt x="1080" y="3635"/>
                  </a:lnTo>
                  <a:lnTo>
                    <a:pt x="1142" y="2381"/>
                  </a:lnTo>
                  <a:lnTo>
                    <a:pt x="1055" y="907"/>
                  </a:lnTo>
                  <a:lnTo>
                    <a:pt x="1032" y="552"/>
                  </a:lnTo>
                  <a:lnTo>
                    <a:pt x="1055" y="0"/>
                  </a:lnTo>
                  <a:lnTo>
                    <a:pt x="677" y="72"/>
                  </a:lnTo>
                  <a:lnTo>
                    <a:pt x="582" y="284"/>
                  </a:lnTo>
                  <a:lnTo>
                    <a:pt x="315" y="513"/>
                  </a:lnTo>
                  <a:lnTo>
                    <a:pt x="0" y="891"/>
                  </a:lnTo>
                  <a:lnTo>
                    <a:pt x="54" y="1069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2">
                    <a:alpha val="60000"/>
                  </a:schemeClr>
                </a:gs>
                <a:gs pos="100000">
                  <a:schemeClr val="tx2">
                    <a:lumMod val="75000"/>
                    <a:lumOff val="25000"/>
                    <a:alpha val="4000"/>
                  </a:schemeClr>
                </a:gs>
              </a:gsLst>
              <a:lin ang="5400000" scaled="0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noProof="0"/>
            </a:p>
          </p:txBody>
        </p:sp>
        <p:sp>
          <p:nvSpPr>
            <p:cNvPr id="44" name="Freeform 7">
              <a:extLst>
                <a:ext uri="{FF2B5EF4-FFF2-40B4-BE49-F238E27FC236}">
                  <a16:creationId xmlns:a16="http://schemas.microsoft.com/office/drawing/2014/main" id="{288C3D06-701A-CA4A-B2B3-BA71FC196B3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2000" y="776288"/>
              <a:ext cx="1312863" cy="4105275"/>
            </a:xfrm>
            <a:custGeom>
              <a:avLst/>
              <a:gdLst/>
              <a:ahLst/>
              <a:cxnLst>
                <a:cxn ang="0">
                  <a:pos x="531" y="1608"/>
                </a:cxn>
                <a:cxn ang="0">
                  <a:pos x="0" y="709"/>
                </a:cxn>
                <a:cxn ang="0">
                  <a:pos x="0" y="0"/>
                </a:cxn>
                <a:cxn ang="0">
                  <a:pos x="324" y="614"/>
                </a:cxn>
                <a:cxn ang="0">
                  <a:pos x="649" y="780"/>
                </a:cxn>
                <a:cxn ang="0">
                  <a:pos x="649" y="1129"/>
                </a:cxn>
                <a:cxn ang="0">
                  <a:pos x="933" y="1278"/>
                </a:cxn>
                <a:cxn ang="0">
                  <a:pos x="933" y="568"/>
                </a:cxn>
                <a:cxn ang="0">
                  <a:pos x="1074" y="1129"/>
                </a:cxn>
                <a:cxn ang="0">
                  <a:pos x="1311" y="1490"/>
                </a:cxn>
                <a:cxn ang="0">
                  <a:pos x="1477" y="1561"/>
                </a:cxn>
                <a:cxn ang="0">
                  <a:pos x="1536" y="1360"/>
                </a:cxn>
                <a:cxn ang="0">
                  <a:pos x="1725" y="1726"/>
                </a:cxn>
                <a:cxn ang="0">
                  <a:pos x="1890" y="2070"/>
                </a:cxn>
                <a:cxn ang="0">
                  <a:pos x="2161" y="2117"/>
                </a:cxn>
                <a:cxn ang="0">
                  <a:pos x="2482" y="2921"/>
                </a:cxn>
                <a:cxn ang="0">
                  <a:pos x="2161" y="3961"/>
                </a:cxn>
                <a:cxn ang="0">
                  <a:pos x="2104" y="5014"/>
                </a:cxn>
                <a:cxn ang="0">
                  <a:pos x="1725" y="6079"/>
                </a:cxn>
                <a:cxn ang="0">
                  <a:pos x="1547" y="6835"/>
                </a:cxn>
                <a:cxn ang="0">
                  <a:pos x="1536" y="6343"/>
                </a:cxn>
                <a:cxn ang="0">
                  <a:pos x="1702" y="5262"/>
                </a:cxn>
                <a:cxn ang="0">
                  <a:pos x="1713" y="3915"/>
                </a:cxn>
                <a:cxn ang="0">
                  <a:pos x="1677" y="2932"/>
                </a:cxn>
                <a:cxn ang="0">
                  <a:pos x="1618" y="3121"/>
                </a:cxn>
                <a:cxn ang="0">
                  <a:pos x="1665" y="3595"/>
                </a:cxn>
                <a:cxn ang="0">
                  <a:pos x="1536" y="3974"/>
                </a:cxn>
                <a:cxn ang="0">
                  <a:pos x="1583" y="4577"/>
                </a:cxn>
                <a:cxn ang="0">
                  <a:pos x="1441" y="5287"/>
                </a:cxn>
                <a:cxn ang="0">
                  <a:pos x="1263" y="5924"/>
                </a:cxn>
                <a:cxn ang="0">
                  <a:pos x="1240" y="6729"/>
                </a:cxn>
                <a:cxn ang="0">
                  <a:pos x="992" y="7758"/>
                </a:cxn>
                <a:cxn ang="0">
                  <a:pos x="1175" y="6716"/>
                </a:cxn>
                <a:cxn ang="0">
                  <a:pos x="1099" y="5890"/>
                </a:cxn>
                <a:cxn ang="0">
                  <a:pos x="1322" y="4860"/>
                </a:cxn>
                <a:cxn ang="0">
                  <a:pos x="1358" y="3985"/>
                </a:cxn>
                <a:cxn ang="0">
                  <a:pos x="1335" y="3051"/>
                </a:cxn>
                <a:cxn ang="0">
                  <a:pos x="1322" y="3760"/>
                </a:cxn>
                <a:cxn ang="0">
                  <a:pos x="1175" y="4493"/>
                </a:cxn>
                <a:cxn ang="0">
                  <a:pos x="1110" y="5109"/>
                </a:cxn>
                <a:cxn ang="0">
                  <a:pos x="992" y="5806"/>
                </a:cxn>
                <a:cxn ang="0">
                  <a:pos x="969" y="6343"/>
                </a:cxn>
                <a:cxn ang="0">
                  <a:pos x="1028" y="6859"/>
                </a:cxn>
                <a:cxn ang="0">
                  <a:pos x="838" y="6220"/>
                </a:cxn>
                <a:cxn ang="0">
                  <a:pos x="933" y="5416"/>
                </a:cxn>
                <a:cxn ang="0">
                  <a:pos x="992" y="4186"/>
                </a:cxn>
                <a:cxn ang="0">
                  <a:pos x="910" y="3394"/>
                </a:cxn>
                <a:cxn ang="0">
                  <a:pos x="1040" y="2625"/>
                </a:cxn>
                <a:cxn ang="0">
                  <a:pos x="862" y="1940"/>
                </a:cxn>
                <a:cxn ang="0">
                  <a:pos x="733" y="1915"/>
                </a:cxn>
                <a:cxn ang="0">
                  <a:pos x="815" y="2259"/>
                </a:cxn>
                <a:cxn ang="0">
                  <a:pos x="756" y="2791"/>
                </a:cxn>
                <a:cxn ang="0">
                  <a:pos x="673" y="3358"/>
                </a:cxn>
                <a:cxn ang="0">
                  <a:pos x="578" y="3312"/>
                </a:cxn>
                <a:cxn ang="0">
                  <a:pos x="519" y="2589"/>
                </a:cxn>
              </a:cxnLst>
              <a:rect l="0" t="0" r="r" b="b"/>
              <a:pathLst>
                <a:path w="2482" h="7758">
                  <a:moveTo>
                    <a:pt x="649" y="2259"/>
                  </a:moveTo>
                  <a:lnTo>
                    <a:pt x="531" y="1608"/>
                  </a:lnTo>
                  <a:lnTo>
                    <a:pt x="342" y="1017"/>
                  </a:lnTo>
                  <a:lnTo>
                    <a:pt x="0" y="709"/>
                  </a:lnTo>
                  <a:lnTo>
                    <a:pt x="0" y="402"/>
                  </a:lnTo>
                  <a:lnTo>
                    <a:pt x="0" y="0"/>
                  </a:lnTo>
                  <a:lnTo>
                    <a:pt x="224" y="402"/>
                  </a:lnTo>
                  <a:lnTo>
                    <a:pt x="324" y="614"/>
                  </a:lnTo>
                  <a:lnTo>
                    <a:pt x="460" y="662"/>
                  </a:lnTo>
                  <a:lnTo>
                    <a:pt x="649" y="780"/>
                  </a:lnTo>
                  <a:lnTo>
                    <a:pt x="649" y="898"/>
                  </a:lnTo>
                  <a:lnTo>
                    <a:pt x="649" y="1129"/>
                  </a:lnTo>
                  <a:lnTo>
                    <a:pt x="933" y="1561"/>
                  </a:lnTo>
                  <a:lnTo>
                    <a:pt x="933" y="1278"/>
                  </a:lnTo>
                  <a:lnTo>
                    <a:pt x="933" y="946"/>
                  </a:lnTo>
                  <a:lnTo>
                    <a:pt x="933" y="568"/>
                  </a:lnTo>
                  <a:lnTo>
                    <a:pt x="1074" y="898"/>
                  </a:lnTo>
                  <a:lnTo>
                    <a:pt x="1074" y="1129"/>
                  </a:lnTo>
                  <a:lnTo>
                    <a:pt x="1169" y="1190"/>
                  </a:lnTo>
                  <a:lnTo>
                    <a:pt x="1311" y="1490"/>
                  </a:lnTo>
                  <a:lnTo>
                    <a:pt x="1453" y="1749"/>
                  </a:lnTo>
                  <a:lnTo>
                    <a:pt x="1477" y="1561"/>
                  </a:lnTo>
                  <a:lnTo>
                    <a:pt x="1406" y="1289"/>
                  </a:lnTo>
                  <a:lnTo>
                    <a:pt x="1536" y="1360"/>
                  </a:lnTo>
                  <a:lnTo>
                    <a:pt x="1665" y="1561"/>
                  </a:lnTo>
                  <a:lnTo>
                    <a:pt x="1725" y="1726"/>
                  </a:lnTo>
                  <a:lnTo>
                    <a:pt x="1831" y="1856"/>
                  </a:lnTo>
                  <a:lnTo>
                    <a:pt x="1890" y="2070"/>
                  </a:lnTo>
                  <a:lnTo>
                    <a:pt x="2032" y="2081"/>
                  </a:lnTo>
                  <a:lnTo>
                    <a:pt x="2161" y="2117"/>
                  </a:lnTo>
                  <a:lnTo>
                    <a:pt x="2352" y="2259"/>
                  </a:lnTo>
                  <a:lnTo>
                    <a:pt x="2482" y="2921"/>
                  </a:lnTo>
                  <a:lnTo>
                    <a:pt x="2352" y="3631"/>
                  </a:lnTo>
                  <a:lnTo>
                    <a:pt x="2161" y="3961"/>
                  </a:lnTo>
                  <a:lnTo>
                    <a:pt x="2079" y="4304"/>
                  </a:lnTo>
                  <a:lnTo>
                    <a:pt x="2104" y="5014"/>
                  </a:lnTo>
                  <a:lnTo>
                    <a:pt x="1950" y="5523"/>
                  </a:lnTo>
                  <a:lnTo>
                    <a:pt x="1725" y="6079"/>
                  </a:lnTo>
                  <a:lnTo>
                    <a:pt x="1595" y="6598"/>
                  </a:lnTo>
                  <a:lnTo>
                    <a:pt x="1547" y="6835"/>
                  </a:lnTo>
                  <a:lnTo>
                    <a:pt x="1477" y="6516"/>
                  </a:lnTo>
                  <a:lnTo>
                    <a:pt x="1536" y="6343"/>
                  </a:lnTo>
                  <a:lnTo>
                    <a:pt x="1606" y="5830"/>
                  </a:lnTo>
                  <a:lnTo>
                    <a:pt x="1702" y="5262"/>
                  </a:lnTo>
                  <a:lnTo>
                    <a:pt x="1702" y="4659"/>
                  </a:lnTo>
                  <a:lnTo>
                    <a:pt x="1713" y="3915"/>
                  </a:lnTo>
                  <a:lnTo>
                    <a:pt x="1843" y="3535"/>
                  </a:lnTo>
                  <a:lnTo>
                    <a:pt x="1677" y="2932"/>
                  </a:lnTo>
                  <a:lnTo>
                    <a:pt x="1572" y="2625"/>
                  </a:lnTo>
                  <a:lnTo>
                    <a:pt x="1618" y="3121"/>
                  </a:lnTo>
                  <a:lnTo>
                    <a:pt x="1654" y="3417"/>
                  </a:lnTo>
                  <a:lnTo>
                    <a:pt x="1665" y="3595"/>
                  </a:lnTo>
                  <a:lnTo>
                    <a:pt x="1631" y="3808"/>
                  </a:lnTo>
                  <a:lnTo>
                    <a:pt x="1536" y="3974"/>
                  </a:lnTo>
                  <a:lnTo>
                    <a:pt x="1583" y="4222"/>
                  </a:lnTo>
                  <a:lnTo>
                    <a:pt x="1583" y="4577"/>
                  </a:lnTo>
                  <a:lnTo>
                    <a:pt x="1513" y="5014"/>
                  </a:lnTo>
                  <a:lnTo>
                    <a:pt x="1441" y="5287"/>
                  </a:lnTo>
                  <a:lnTo>
                    <a:pt x="1335" y="5535"/>
                  </a:lnTo>
                  <a:lnTo>
                    <a:pt x="1263" y="5924"/>
                  </a:lnTo>
                  <a:lnTo>
                    <a:pt x="1252" y="6343"/>
                  </a:lnTo>
                  <a:lnTo>
                    <a:pt x="1240" y="6729"/>
                  </a:lnTo>
                  <a:lnTo>
                    <a:pt x="1240" y="7155"/>
                  </a:lnTo>
                  <a:lnTo>
                    <a:pt x="992" y="7758"/>
                  </a:lnTo>
                  <a:lnTo>
                    <a:pt x="1175" y="7107"/>
                  </a:lnTo>
                  <a:lnTo>
                    <a:pt x="1175" y="6716"/>
                  </a:lnTo>
                  <a:lnTo>
                    <a:pt x="1122" y="6343"/>
                  </a:lnTo>
                  <a:lnTo>
                    <a:pt x="1099" y="5890"/>
                  </a:lnTo>
                  <a:lnTo>
                    <a:pt x="1175" y="5464"/>
                  </a:lnTo>
                  <a:lnTo>
                    <a:pt x="1322" y="4860"/>
                  </a:lnTo>
                  <a:lnTo>
                    <a:pt x="1370" y="4482"/>
                  </a:lnTo>
                  <a:lnTo>
                    <a:pt x="1358" y="3985"/>
                  </a:lnTo>
                  <a:lnTo>
                    <a:pt x="1417" y="3583"/>
                  </a:lnTo>
                  <a:lnTo>
                    <a:pt x="1335" y="3051"/>
                  </a:lnTo>
                  <a:lnTo>
                    <a:pt x="1311" y="3299"/>
                  </a:lnTo>
                  <a:lnTo>
                    <a:pt x="1322" y="3760"/>
                  </a:lnTo>
                  <a:lnTo>
                    <a:pt x="1229" y="4127"/>
                  </a:lnTo>
                  <a:lnTo>
                    <a:pt x="1175" y="4493"/>
                  </a:lnTo>
                  <a:lnTo>
                    <a:pt x="1175" y="4907"/>
                  </a:lnTo>
                  <a:lnTo>
                    <a:pt x="1110" y="5109"/>
                  </a:lnTo>
                  <a:lnTo>
                    <a:pt x="1015" y="5535"/>
                  </a:lnTo>
                  <a:lnTo>
                    <a:pt x="992" y="5806"/>
                  </a:lnTo>
                  <a:lnTo>
                    <a:pt x="969" y="6090"/>
                  </a:lnTo>
                  <a:lnTo>
                    <a:pt x="969" y="6343"/>
                  </a:lnTo>
                  <a:lnTo>
                    <a:pt x="1015" y="6552"/>
                  </a:lnTo>
                  <a:lnTo>
                    <a:pt x="1028" y="6859"/>
                  </a:lnTo>
                  <a:lnTo>
                    <a:pt x="921" y="6481"/>
                  </a:lnTo>
                  <a:lnTo>
                    <a:pt x="838" y="6220"/>
                  </a:lnTo>
                  <a:lnTo>
                    <a:pt x="851" y="5794"/>
                  </a:lnTo>
                  <a:lnTo>
                    <a:pt x="933" y="5416"/>
                  </a:lnTo>
                  <a:lnTo>
                    <a:pt x="944" y="4588"/>
                  </a:lnTo>
                  <a:lnTo>
                    <a:pt x="992" y="4186"/>
                  </a:lnTo>
                  <a:lnTo>
                    <a:pt x="1122" y="3808"/>
                  </a:lnTo>
                  <a:lnTo>
                    <a:pt x="910" y="3394"/>
                  </a:lnTo>
                  <a:lnTo>
                    <a:pt x="921" y="3075"/>
                  </a:lnTo>
                  <a:lnTo>
                    <a:pt x="1040" y="2625"/>
                  </a:lnTo>
                  <a:lnTo>
                    <a:pt x="1004" y="2188"/>
                  </a:lnTo>
                  <a:lnTo>
                    <a:pt x="862" y="1940"/>
                  </a:lnTo>
                  <a:lnTo>
                    <a:pt x="720" y="1749"/>
                  </a:lnTo>
                  <a:lnTo>
                    <a:pt x="733" y="1915"/>
                  </a:lnTo>
                  <a:lnTo>
                    <a:pt x="792" y="2093"/>
                  </a:lnTo>
                  <a:lnTo>
                    <a:pt x="815" y="2259"/>
                  </a:lnTo>
                  <a:lnTo>
                    <a:pt x="815" y="2554"/>
                  </a:lnTo>
                  <a:lnTo>
                    <a:pt x="756" y="2791"/>
                  </a:lnTo>
                  <a:lnTo>
                    <a:pt x="708" y="2957"/>
                  </a:lnTo>
                  <a:lnTo>
                    <a:pt x="673" y="3358"/>
                  </a:lnTo>
                  <a:lnTo>
                    <a:pt x="685" y="3642"/>
                  </a:lnTo>
                  <a:lnTo>
                    <a:pt x="578" y="3312"/>
                  </a:lnTo>
                  <a:lnTo>
                    <a:pt x="460" y="2814"/>
                  </a:lnTo>
                  <a:lnTo>
                    <a:pt x="519" y="2589"/>
                  </a:lnTo>
                  <a:lnTo>
                    <a:pt x="649" y="2259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71000"/>
                  </a:srgbClr>
                </a:gs>
                <a:gs pos="100000">
                  <a:srgbClr val="3A65A3">
                    <a:alpha val="0"/>
                  </a:srgbClr>
                </a:gs>
              </a:gsLst>
              <a:lin ang="5400000" scaled="0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noProof="0"/>
            </a:p>
          </p:txBody>
        </p:sp>
        <p:sp>
          <p:nvSpPr>
            <p:cNvPr id="45" name="Freeform 8">
              <a:extLst>
                <a:ext uri="{FF2B5EF4-FFF2-40B4-BE49-F238E27FC236}">
                  <a16:creationId xmlns:a16="http://schemas.microsoft.com/office/drawing/2014/main" id="{BE799928-CF9B-5A49-9D9E-B250DFA3A4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0288" y="333375"/>
              <a:ext cx="196850" cy="517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85"/>
                </a:cxn>
                <a:cxn ang="0">
                  <a:pos x="136" y="394"/>
                </a:cxn>
                <a:cxn ang="0">
                  <a:pos x="136" y="615"/>
                </a:cxn>
                <a:cxn ang="0">
                  <a:pos x="245" y="836"/>
                </a:cxn>
                <a:cxn ang="0">
                  <a:pos x="372" y="978"/>
                </a:cxn>
                <a:cxn ang="0">
                  <a:pos x="293" y="663"/>
                </a:cxn>
                <a:cxn ang="0">
                  <a:pos x="293" y="489"/>
                </a:cxn>
                <a:cxn ang="0">
                  <a:pos x="186" y="285"/>
                </a:cxn>
                <a:cxn ang="0">
                  <a:pos x="120" y="174"/>
                </a:cxn>
                <a:cxn ang="0">
                  <a:pos x="189" y="16"/>
                </a:cxn>
                <a:cxn ang="0">
                  <a:pos x="0" y="0"/>
                </a:cxn>
              </a:cxnLst>
              <a:rect l="0" t="0" r="r" b="b"/>
              <a:pathLst>
                <a:path w="372" h="978">
                  <a:moveTo>
                    <a:pt x="0" y="0"/>
                  </a:moveTo>
                  <a:lnTo>
                    <a:pt x="0" y="285"/>
                  </a:lnTo>
                  <a:lnTo>
                    <a:pt x="136" y="394"/>
                  </a:lnTo>
                  <a:lnTo>
                    <a:pt x="136" y="615"/>
                  </a:lnTo>
                  <a:lnTo>
                    <a:pt x="245" y="836"/>
                  </a:lnTo>
                  <a:lnTo>
                    <a:pt x="372" y="978"/>
                  </a:lnTo>
                  <a:lnTo>
                    <a:pt x="293" y="663"/>
                  </a:lnTo>
                  <a:lnTo>
                    <a:pt x="293" y="489"/>
                  </a:lnTo>
                  <a:lnTo>
                    <a:pt x="186" y="285"/>
                  </a:lnTo>
                  <a:lnTo>
                    <a:pt x="120" y="174"/>
                  </a:lnTo>
                  <a:lnTo>
                    <a:pt x="189" y="16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71000"/>
                  </a:srgbClr>
                </a:gs>
                <a:gs pos="100000">
                  <a:srgbClr val="3A65A3">
                    <a:alpha val="0"/>
                  </a:srgbClr>
                </a:gs>
              </a:gsLst>
              <a:lin ang="5400000" scaled="0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noProof="0"/>
            </a:p>
          </p:txBody>
        </p:sp>
        <p:sp>
          <p:nvSpPr>
            <p:cNvPr id="46" name="Freeform 9">
              <a:extLst>
                <a:ext uri="{FF2B5EF4-FFF2-40B4-BE49-F238E27FC236}">
                  <a16:creationId xmlns:a16="http://schemas.microsoft.com/office/drawing/2014/main" id="{D992DAB7-AC78-0849-9CBA-82199E641A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3813" y="0"/>
              <a:ext cx="598488" cy="603250"/>
            </a:xfrm>
            <a:custGeom>
              <a:avLst/>
              <a:gdLst/>
              <a:ahLst/>
              <a:cxnLst>
                <a:cxn ang="0">
                  <a:pos x="0" y="1141"/>
                </a:cxn>
                <a:cxn ang="0">
                  <a:pos x="444" y="1017"/>
                </a:cxn>
                <a:cxn ang="0">
                  <a:pos x="612" y="1141"/>
                </a:cxn>
                <a:cxn ang="0">
                  <a:pos x="924" y="883"/>
                </a:cxn>
                <a:cxn ang="0">
                  <a:pos x="924" y="567"/>
                </a:cxn>
                <a:cxn ang="0">
                  <a:pos x="995" y="473"/>
                </a:cxn>
                <a:cxn ang="0">
                  <a:pos x="995" y="330"/>
                </a:cxn>
                <a:cxn ang="0">
                  <a:pos x="1129" y="0"/>
                </a:cxn>
                <a:cxn ang="0">
                  <a:pos x="924" y="157"/>
                </a:cxn>
                <a:cxn ang="0">
                  <a:pos x="718" y="489"/>
                </a:cxn>
                <a:cxn ang="0">
                  <a:pos x="608" y="646"/>
                </a:cxn>
                <a:cxn ang="0">
                  <a:pos x="409" y="737"/>
                </a:cxn>
                <a:cxn ang="0">
                  <a:pos x="317" y="969"/>
                </a:cxn>
                <a:cxn ang="0">
                  <a:pos x="0" y="1141"/>
                </a:cxn>
              </a:cxnLst>
              <a:rect l="0" t="0" r="r" b="b"/>
              <a:pathLst>
                <a:path w="1129" h="1141">
                  <a:moveTo>
                    <a:pt x="0" y="1141"/>
                  </a:moveTo>
                  <a:lnTo>
                    <a:pt x="444" y="1017"/>
                  </a:lnTo>
                  <a:lnTo>
                    <a:pt x="612" y="1141"/>
                  </a:lnTo>
                  <a:lnTo>
                    <a:pt x="924" y="883"/>
                  </a:lnTo>
                  <a:lnTo>
                    <a:pt x="924" y="567"/>
                  </a:lnTo>
                  <a:lnTo>
                    <a:pt x="995" y="473"/>
                  </a:lnTo>
                  <a:lnTo>
                    <a:pt x="995" y="330"/>
                  </a:lnTo>
                  <a:lnTo>
                    <a:pt x="1129" y="0"/>
                  </a:lnTo>
                  <a:lnTo>
                    <a:pt x="924" y="157"/>
                  </a:lnTo>
                  <a:lnTo>
                    <a:pt x="718" y="489"/>
                  </a:lnTo>
                  <a:lnTo>
                    <a:pt x="608" y="646"/>
                  </a:lnTo>
                  <a:lnTo>
                    <a:pt x="409" y="737"/>
                  </a:lnTo>
                  <a:lnTo>
                    <a:pt x="317" y="969"/>
                  </a:lnTo>
                  <a:lnTo>
                    <a:pt x="0" y="1141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71000"/>
                  </a:srgbClr>
                </a:gs>
                <a:gs pos="100000">
                  <a:srgbClr val="3A65A3">
                    <a:alpha val="0"/>
                  </a:srgbClr>
                </a:gs>
              </a:gsLst>
              <a:lin ang="5400000" scaled="0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noProof="0"/>
            </a:p>
          </p:txBody>
        </p:sp>
        <p:sp>
          <p:nvSpPr>
            <p:cNvPr id="47" name="Freeform 10">
              <a:extLst>
                <a:ext uri="{FF2B5EF4-FFF2-40B4-BE49-F238E27FC236}">
                  <a16:creationId xmlns:a16="http://schemas.microsoft.com/office/drawing/2014/main" id="{7A335E70-7D83-F649-BF1A-285C9F61325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3813" y="0"/>
              <a:ext cx="598488" cy="603250"/>
            </a:xfrm>
            <a:custGeom>
              <a:avLst/>
              <a:gdLst/>
              <a:ahLst/>
              <a:cxnLst>
                <a:cxn ang="0">
                  <a:pos x="0" y="1141"/>
                </a:cxn>
                <a:cxn ang="0">
                  <a:pos x="444" y="1017"/>
                </a:cxn>
                <a:cxn ang="0">
                  <a:pos x="612" y="1141"/>
                </a:cxn>
                <a:cxn ang="0">
                  <a:pos x="924" y="883"/>
                </a:cxn>
                <a:cxn ang="0">
                  <a:pos x="924" y="567"/>
                </a:cxn>
                <a:cxn ang="0">
                  <a:pos x="995" y="473"/>
                </a:cxn>
                <a:cxn ang="0">
                  <a:pos x="995" y="330"/>
                </a:cxn>
                <a:cxn ang="0">
                  <a:pos x="1129" y="0"/>
                </a:cxn>
                <a:cxn ang="0">
                  <a:pos x="924" y="157"/>
                </a:cxn>
                <a:cxn ang="0">
                  <a:pos x="718" y="489"/>
                </a:cxn>
                <a:cxn ang="0">
                  <a:pos x="608" y="646"/>
                </a:cxn>
                <a:cxn ang="0">
                  <a:pos x="409" y="737"/>
                </a:cxn>
                <a:cxn ang="0">
                  <a:pos x="317" y="969"/>
                </a:cxn>
              </a:cxnLst>
              <a:rect l="0" t="0" r="r" b="b"/>
              <a:pathLst>
                <a:path w="1129" h="1141">
                  <a:moveTo>
                    <a:pt x="0" y="1141"/>
                  </a:moveTo>
                  <a:lnTo>
                    <a:pt x="444" y="1017"/>
                  </a:lnTo>
                  <a:lnTo>
                    <a:pt x="612" y="1141"/>
                  </a:lnTo>
                  <a:lnTo>
                    <a:pt x="924" y="883"/>
                  </a:lnTo>
                  <a:lnTo>
                    <a:pt x="924" y="567"/>
                  </a:lnTo>
                  <a:lnTo>
                    <a:pt x="995" y="473"/>
                  </a:lnTo>
                  <a:lnTo>
                    <a:pt x="995" y="330"/>
                  </a:lnTo>
                  <a:lnTo>
                    <a:pt x="1129" y="0"/>
                  </a:lnTo>
                  <a:lnTo>
                    <a:pt x="924" y="157"/>
                  </a:lnTo>
                  <a:lnTo>
                    <a:pt x="718" y="489"/>
                  </a:lnTo>
                  <a:lnTo>
                    <a:pt x="608" y="646"/>
                  </a:lnTo>
                  <a:lnTo>
                    <a:pt x="409" y="737"/>
                  </a:lnTo>
                  <a:lnTo>
                    <a:pt x="317" y="969"/>
                  </a:lnTo>
                </a:path>
              </a:pathLst>
            </a:custGeom>
            <a:gradFill flip="none" rotWithShape="1">
              <a:gsLst>
                <a:gs pos="0">
                  <a:srgbClr val="FFFFFF">
                    <a:alpha val="71000"/>
                  </a:srgbClr>
                </a:gs>
                <a:gs pos="100000">
                  <a:srgbClr val="3A65A3">
                    <a:alpha val="0"/>
                  </a:srgbClr>
                </a:gs>
              </a:gsLst>
              <a:lin ang="5400000" scaled="0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noProof="0"/>
            </a:p>
          </p:txBody>
        </p:sp>
        <p:sp>
          <p:nvSpPr>
            <p:cNvPr id="48" name="Freeform 11">
              <a:extLst>
                <a:ext uri="{FF2B5EF4-FFF2-40B4-BE49-F238E27FC236}">
                  <a16:creationId xmlns:a16="http://schemas.microsoft.com/office/drawing/2014/main" id="{D7F4F503-91C2-0341-8369-6D9A82A8D88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5675" y="728663"/>
              <a:ext cx="338138" cy="1085850"/>
            </a:xfrm>
            <a:custGeom>
              <a:avLst/>
              <a:gdLst/>
              <a:ahLst/>
              <a:cxnLst>
                <a:cxn ang="0">
                  <a:pos x="551" y="0"/>
                </a:cxn>
                <a:cxn ang="0">
                  <a:pos x="641" y="171"/>
                </a:cxn>
                <a:cxn ang="0">
                  <a:pos x="596" y="301"/>
                </a:cxn>
                <a:cxn ang="0">
                  <a:pos x="478" y="454"/>
                </a:cxn>
                <a:cxn ang="0">
                  <a:pos x="344" y="679"/>
                </a:cxn>
                <a:cxn ang="0">
                  <a:pos x="344" y="998"/>
                </a:cxn>
                <a:cxn ang="0">
                  <a:pos x="344" y="1353"/>
                </a:cxn>
                <a:cxn ang="0">
                  <a:pos x="261" y="1507"/>
                </a:cxn>
                <a:cxn ang="0">
                  <a:pos x="107" y="1719"/>
                </a:cxn>
                <a:cxn ang="0">
                  <a:pos x="0" y="2051"/>
                </a:cxn>
                <a:cxn ang="0">
                  <a:pos x="71" y="1589"/>
                </a:cxn>
                <a:cxn ang="0">
                  <a:pos x="178" y="1460"/>
                </a:cxn>
                <a:cxn ang="0">
                  <a:pos x="237" y="1278"/>
                </a:cxn>
                <a:cxn ang="0">
                  <a:pos x="225" y="1025"/>
                </a:cxn>
                <a:cxn ang="0">
                  <a:pos x="261" y="702"/>
                </a:cxn>
                <a:cxn ang="0">
                  <a:pos x="202" y="597"/>
                </a:cxn>
                <a:cxn ang="0">
                  <a:pos x="224" y="412"/>
                </a:cxn>
                <a:cxn ang="0">
                  <a:pos x="551" y="0"/>
                </a:cxn>
              </a:cxnLst>
              <a:rect l="0" t="0" r="r" b="b"/>
              <a:pathLst>
                <a:path w="641" h="2051">
                  <a:moveTo>
                    <a:pt x="551" y="0"/>
                  </a:moveTo>
                  <a:lnTo>
                    <a:pt x="641" y="171"/>
                  </a:lnTo>
                  <a:lnTo>
                    <a:pt x="596" y="301"/>
                  </a:lnTo>
                  <a:lnTo>
                    <a:pt x="478" y="454"/>
                  </a:lnTo>
                  <a:lnTo>
                    <a:pt x="344" y="679"/>
                  </a:lnTo>
                  <a:lnTo>
                    <a:pt x="344" y="998"/>
                  </a:lnTo>
                  <a:lnTo>
                    <a:pt x="344" y="1353"/>
                  </a:lnTo>
                  <a:lnTo>
                    <a:pt x="261" y="1507"/>
                  </a:lnTo>
                  <a:lnTo>
                    <a:pt x="107" y="1719"/>
                  </a:lnTo>
                  <a:lnTo>
                    <a:pt x="0" y="2051"/>
                  </a:lnTo>
                  <a:lnTo>
                    <a:pt x="71" y="1589"/>
                  </a:lnTo>
                  <a:lnTo>
                    <a:pt x="178" y="1460"/>
                  </a:lnTo>
                  <a:lnTo>
                    <a:pt x="237" y="1278"/>
                  </a:lnTo>
                  <a:lnTo>
                    <a:pt x="225" y="1025"/>
                  </a:lnTo>
                  <a:lnTo>
                    <a:pt x="261" y="702"/>
                  </a:lnTo>
                  <a:lnTo>
                    <a:pt x="202" y="597"/>
                  </a:lnTo>
                  <a:lnTo>
                    <a:pt x="224" y="412"/>
                  </a:lnTo>
                  <a:lnTo>
                    <a:pt x="551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71000"/>
                  </a:srgbClr>
                </a:gs>
                <a:gs pos="100000">
                  <a:srgbClr val="3A65A3">
                    <a:alpha val="0"/>
                  </a:srgbClr>
                </a:gs>
              </a:gsLst>
              <a:lin ang="5400000" scaled="0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noProof="0"/>
            </a:p>
          </p:txBody>
        </p:sp>
        <p:sp>
          <p:nvSpPr>
            <p:cNvPr id="49" name="Freeform 12">
              <a:extLst>
                <a:ext uri="{FF2B5EF4-FFF2-40B4-BE49-F238E27FC236}">
                  <a16:creationId xmlns:a16="http://schemas.microsoft.com/office/drawing/2014/main" id="{499D27C1-CDED-0141-A643-F2E7AD0EF00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3813" y="531813"/>
              <a:ext cx="598488" cy="1482725"/>
            </a:xfrm>
            <a:custGeom>
              <a:avLst/>
              <a:gdLst/>
              <a:ahLst/>
              <a:cxnLst>
                <a:cxn ang="0">
                  <a:pos x="849" y="214"/>
                </a:cxn>
                <a:cxn ang="0">
                  <a:pos x="660" y="320"/>
                </a:cxn>
                <a:cxn ang="0">
                  <a:pos x="563" y="462"/>
                </a:cxn>
                <a:cxn ang="0">
                  <a:pos x="353" y="462"/>
                </a:cxn>
                <a:cxn ang="0">
                  <a:pos x="258" y="769"/>
                </a:cxn>
                <a:cxn ang="0">
                  <a:pos x="0" y="994"/>
                </a:cxn>
                <a:cxn ang="0">
                  <a:pos x="212" y="1101"/>
                </a:cxn>
                <a:cxn ang="0">
                  <a:pos x="530" y="1101"/>
                </a:cxn>
                <a:cxn ang="0">
                  <a:pos x="563" y="1207"/>
                </a:cxn>
                <a:cxn ang="0">
                  <a:pos x="563" y="1313"/>
                </a:cxn>
                <a:cxn ang="0">
                  <a:pos x="683" y="1399"/>
                </a:cxn>
                <a:cxn ang="0">
                  <a:pos x="767" y="1467"/>
                </a:cxn>
                <a:cxn ang="0">
                  <a:pos x="672" y="1952"/>
                </a:cxn>
                <a:cxn ang="0">
                  <a:pos x="672" y="2259"/>
                </a:cxn>
                <a:cxn ang="0">
                  <a:pos x="778" y="2543"/>
                </a:cxn>
                <a:cxn ang="0">
                  <a:pos x="790" y="2803"/>
                </a:cxn>
                <a:cxn ang="0">
                  <a:pos x="849" y="2343"/>
                </a:cxn>
                <a:cxn ang="0">
                  <a:pos x="755" y="2200"/>
                </a:cxn>
                <a:cxn ang="0">
                  <a:pos x="767" y="1929"/>
                </a:cxn>
                <a:cxn ang="0">
                  <a:pos x="944" y="1399"/>
                </a:cxn>
                <a:cxn ang="0">
                  <a:pos x="1129" y="1089"/>
                </a:cxn>
                <a:cxn ang="0">
                  <a:pos x="885" y="971"/>
                </a:cxn>
                <a:cxn ang="0">
                  <a:pos x="719" y="782"/>
                </a:cxn>
                <a:cxn ang="0">
                  <a:pos x="530" y="734"/>
                </a:cxn>
                <a:cxn ang="0">
                  <a:pos x="683" y="545"/>
                </a:cxn>
                <a:cxn ang="0">
                  <a:pos x="849" y="462"/>
                </a:cxn>
                <a:cxn ang="0">
                  <a:pos x="956" y="0"/>
                </a:cxn>
                <a:cxn ang="0">
                  <a:pos x="849" y="214"/>
                </a:cxn>
              </a:cxnLst>
              <a:rect l="0" t="0" r="r" b="b"/>
              <a:pathLst>
                <a:path w="1129" h="2803">
                  <a:moveTo>
                    <a:pt x="849" y="214"/>
                  </a:moveTo>
                  <a:lnTo>
                    <a:pt x="660" y="320"/>
                  </a:lnTo>
                  <a:lnTo>
                    <a:pt x="563" y="462"/>
                  </a:lnTo>
                  <a:lnTo>
                    <a:pt x="353" y="462"/>
                  </a:lnTo>
                  <a:lnTo>
                    <a:pt x="258" y="769"/>
                  </a:lnTo>
                  <a:lnTo>
                    <a:pt x="0" y="994"/>
                  </a:lnTo>
                  <a:lnTo>
                    <a:pt x="212" y="1101"/>
                  </a:lnTo>
                  <a:lnTo>
                    <a:pt x="530" y="1101"/>
                  </a:lnTo>
                  <a:lnTo>
                    <a:pt x="563" y="1207"/>
                  </a:lnTo>
                  <a:lnTo>
                    <a:pt x="563" y="1313"/>
                  </a:lnTo>
                  <a:lnTo>
                    <a:pt x="683" y="1399"/>
                  </a:lnTo>
                  <a:lnTo>
                    <a:pt x="767" y="1467"/>
                  </a:lnTo>
                  <a:lnTo>
                    <a:pt x="672" y="1952"/>
                  </a:lnTo>
                  <a:lnTo>
                    <a:pt x="672" y="2259"/>
                  </a:lnTo>
                  <a:lnTo>
                    <a:pt x="778" y="2543"/>
                  </a:lnTo>
                  <a:lnTo>
                    <a:pt x="790" y="2803"/>
                  </a:lnTo>
                  <a:lnTo>
                    <a:pt x="849" y="2343"/>
                  </a:lnTo>
                  <a:lnTo>
                    <a:pt x="755" y="2200"/>
                  </a:lnTo>
                  <a:lnTo>
                    <a:pt x="767" y="1929"/>
                  </a:lnTo>
                  <a:lnTo>
                    <a:pt x="944" y="1399"/>
                  </a:lnTo>
                  <a:lnTo>
                    <a:pt x="1129" y="1089"/>
                  </a:lnTo>
                  <a:lnTo>
                    <a:pt x="885" y="971"/>
                  </a:lnTo>
                  <a:lnTo>
                    <a:pt x="719" y="782"/>
                  </a:lnTo>
                  <a:lnTo>
                    <a:pt x="530" y="734"/>
                  </a:lnTo>
                  <a:lnTo>
                    <a:pt x="683" y="545"/>
                  </a:lnTo>
                  <a:lnTo>
                    <a:pt x="849" y="462"/>
                  </a:lnTo>
                  <a:lnTo>
                    <a:pt x="956" y="0"/>
                  </a:lnTo>
                  <a:lnTo>
                    <a:pt x="849" y="214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71000"/>
                  </a:srgbClr>
                </a:gs>
                <a:gs pos="100000">
                  <a:srgbClr val="3A65A3">
                    <a:alpha val="0"/>
                  </a:srgbClr>
                </a:gs>
              </a:gsLst>
              <a:lin ang="5400000" scaled="0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noProof="0"/>
            </a:p>
          </p:txBody>
        </p:sp>
        <p:sp>
          <p:nvSpPr>
            <p:cNvPr id="50" name="Freeform 13">
              <a:extLst>
                <a:ext uri="{FF2B5EF4-FFF2-40B4-BE49-F238E27FC236}">
                  <a16:creationId xmlns:a16="http://schemas.microsoft.com/office/drawing/2014/main" id="{B7E563A2-11D1-1845-A3CC-419E1610B4F2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1675" y="50800"/>
              <a:ext cx="276225" cy="842963"/>
            </a:xfrm>
            <a:custGeom>
              <a:avLst/>
              <a:gdLst/>
              <a:ahLst/>
              <a:cxnLst>
                <a:cxn ang="0">
                  <a:pos x="3" y="179"/>
                </a:cxn>
                <a:cxn ang="0">
                  <a:pos x="21" y="295"/>
                </a:cxn>
                <a:cxn ang="0">
                  <a:pos x="102" y="453"/>
                </a:cxn>
                <a:cxn ang="0">
                  <a:pos x="152" y="574"/>
                </a:cxn>
                <a:cxn ang="0">
                  <a:pos x="209" y="744"/>
                </a:cxn>
                <a:cxn ang="0">
                  <a:pos x="209" y="923"/>
                </a:cxn>
                <a:cxn ang="0">
                  <a:pos x="294" y="1089"/>
                </a:cxn>
                <a:cxn ang="0">
                  <a:pos x="435" y="1307"/>
                </a:cxn>
                <a:cxn ang="0">
                  <a:pos x="523" y="1591"/>
                </a:cxn>
                <a:cxn ang="0">
                  <a:pos x="461" y="1211"/>
                </a:cxn>
                <a:cxn ang="0">
                  <a:pos x="340" y="1046"/>
                </a:cxn>
                <a:cxn ang="0">
                  <a:pos x="259" y="867"/>
                </a:cxn>
                <a:cxn ang="0">
                  <a:pos x="271" y="698"/>
                </a:cxn>
                <a:cxn ang="0">
                  <a:pos x="200" y="497"/>
                </a:cxn>
                <a:cxn ang="0">
                  <a:pos x="131" y="448"/>
                </a:cxn>
                <a:cxn ang="0">
                  <a:pos x="99" y="246"/>
                </a:cxn>
                <a:cxn ang="0">
                  <a:pos x="0" y="0"/>
                </a:cxn>
                <a:cxn ang="0">
                  <a:pos x="3" y="179"/>
                </a:cxn>
              </a:cxnLst>
              <a:rect l="0" t="0" r="r" b="b"/>
              <a:pathLst>
                <a:path w="523" h="1591">
                  <a:moveTo>
                    <a:pt x="3" y="179"/>
                  </a:moveTo>
                  <a:lnTo>
                    <a:pt x="21" y="295"/>
                  </a:lnTo>
                  <a:lnTo>
                    <a:pt x="102" y="453"/>
                  </a:lnTo>
                  <a:lnTo>
                    <a:pt x="152" y="574"/>
                  </a:lnTo>
                  <a:lnTo>
                    <a:pt x="209" y="744"/>
                  </a:lnTo>
                  <a:lnTo>
                    <a:pt x="209" y="923"/>
                  </a:lnTo>
                  <a:lnTo>
                    <a:pt x="294" y="1089"/>
                  </a:lnTo>
                  <a:lnTo>
                    <a:pt x="435" y="1307"/>
                  </a:lnTo>
                  <a:lnTo>
                    <a:pt x="523" y="1591"/>
                  </a:lnTo>
                  <a:lnTo>
                    <a:pt x="461" y="1211"/>
                  </a:lnTo>
                  <a:lnTo>
                    <a:pt x="340" y="1046"/>
                  </a:lnTo>
                  <a:lnTo>
                    <a:pt x="259" y="867"/>
                  </a:lnTo>
                  <a:lnTo>
                    <a:pt x="271" y="698"/>
                  </a:lnTo>
                  <a:lnTo>
                    <a:pt x="200" y="497"/>
                  </a:lnTo>
                  <a:lnTo>
                    <a:pt x="131" y="448"/>
                  </a:lnTo>
                  <a:lnTo>
                    <a:pt x="99" y="246"/>
                  </a:lnTo>
                  <a:lnTo>
                    <a:pt x="0" y="0"/>
                  </a:lnTo>
                  <a:lnTo>
                    <a:pt x="3" y="179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81000">
                  <a:srgbClr val="1C2D54">
                    <a:alpha val="55000"/>
                  </a:srgbClr>
                </a:gs>
              </a:gsLst>
              <a:lin ang="12420000" scaled="0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noProof="0"/>
            </a:p>
          </p:txBody>
        </p:sp>
        <p:sp>
          <p:nvSpPr>
            <p:cNvPr id="51" name="Freeform 14">
              <a:extLst>
                <a:ext uri="{FF2B5EF4-FFF2-40B4-BE49-F238E27FC236}">
                  <a16:creationId xmlns:a16="http://schemas.microsoft.com/office/drawing/2014/main" id="{758B3D35-9580-4B4B-A8E5-F657136A71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9200" y="603250"/>
              <a:ext cx="368300" cy="360363"/>
            </a:xfrm>
            <a:custGeom>
              <a:avLst/>
              <a:gdLst/>
              <a:ahLst/>
              <a:cxnLst>
                <a:cxn ang="0">
                  <a:pos x="71" y="237"/>
                </a:cxn>
                <a:cxn ang="0">
                  <a:pos x="175" y="395"/>
                </a:cxn>
                <a:cxn ang="0">
                  <a:pos x="457" y="467"/>
                </a:cxn>
                <a:cxn ang="0">
                  <a:pos x="694" y="680"/>
                </a:cxn>
                <a:cxn ang="0">
                  <a:pos x="552" y="431"/>
                </a:cxn>
                <a:cxn ang="0">
                  <a:pos x="310" y="325"/>
                </a:cxn>
                <a:cxn ang="0">
                  <a:pos x="206" y="136"/>
                </a:cxn>
                <a:cxn ang="0">
                  <a:pos x="130" y="136"/>
                </a:cxn>
                <a:cxn ang="0">
                  <a:pos x="0" y="0"/>
                </a:cxn>
                <a:cxn ang="0">
                  <a:pos x="71" y="237"/>
                </a:cxn>
              </a:cxnLst>
              <a:rect l="0" t="0" r="r" b="b"/>
              <a:pathLst>
                <a:path w="694" h="680">
                  <a:moveTo>
                    <a:pt x="71" y="237"/>
                  </a:moveTo>
                  <a:lnTo>
                    <a:pt x="175" y="395"/>
                  </a:lnTo>
                  <a:lnTo>
                    <a:pt x="457" y="467"/>
                  </a:lnTo>
                  <a:lnTo>
                    <a:pt x="694" y="680"/>
                  </a:lnTo>
                  <a:lnTo>
                    <a:pt x="552" y="431"/>
                  </a:lnTo>
                  <a:lnTo>
                    <a:pt x="310" y="325"/>
                  </a:lnTo>
                  <a:lnTo>
                    <a:pt x="206" y="136"/>
                  </a:lnTo>
                  <a:lnTo>
                    <a:pt x="130" y="136"/>
                  </a:lnTo>
                  <a:lnTo>
                    <a:pt x="0" y="0"/>
                  </a:lnTo>
                  <a:lnTo>
                    <a:pt x="71" y="237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71000"/>
                  </a:srgbClr>
                </a:gs>
                <a:gs pos="100000">
                  <a:srgbClr val="3A65A3">
                    <a:alpha val="0"/>
                  </a:srgbClr>
                </a:gs>
              </a:gsLst>
              <a:lin ang="5400000" scaled="0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noProof="0"/>
            </a:p>
          </p:txBody>
        </p:sp>
        <p:sp>
          <p:nvSpPr>
            <p:cNvPr id="52" name="Freeform 15">
              <a:extLst>
                <a:ext uri="{FF2B5EF4-FFF2-40B4-BE49-F238E27FC236}">
                  <a16:creationId xmlns:a16="http://schemas.microsoft.com/office/drawing/2014/main" id="{47C374CF-A7B3-D740-BDDF-60ADB5EA29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3350" y="869950"/>
              <a:ext cx="557213" cy="1071563"/>
            </a:xfrm>
            <a:custGeom>
              <a:avLst/>
              <a:gdLst/>
              <a:ahLst/>
              <a:cxnLst>
                <a:cxn ang="0">
                  <a:pos x="5" y="115"/>
                </a:cxn>
                <a:cxn ang="0">
                  <a:pos x="94" y="388"/>
                </a:cxn>
                <a:cxn ang="0">
                  <a:pos x="84" y="603"/>
                </a:cxn>
                <a:cxn ang="0">
                  <a:pos x="193" y="856"/>
                </a:cxn>
                <a:cxn ang="0">
                  <a:pos x="407" y="1061"/>
                </a:cxn>
                <a:cxn ang="0">
                  <a:pos x="449" y="1260"/>
                </a:cxn>
                <a:cxn ang="0">
                  <a:pos x="565" y="1353"/>
                </a:cxn>
                <a:cxn ang="0">
                  <a:pos x="737" y="1547"/>
                </a:cxn>
                <a:cxn ang="0">
                  <a:pos x="884" y="1683"/>
                </a:cxn>
                <a:cxn ang="0">
                  <a:pos x="1053" y="2023"/>
                </a:cxn>
                <a:cxn ang="0">
                  <a:pos x="877" y="1594"/>
                </a:cxn>
                <a:cxn ang="0">
                  <a:pos x="762" y="1500"/>
                </a:cxn>
                <a:cxn ang="0">
                  <a:pos x="658" y="1322"/>
                </a:cxn>
                <a:cxn ang="0">
                  <a:pos x="525" y="1182"/>
                </a:cxn>
                <a:cxn ang="0">
                  <a:pos x="454" y="967"/>
                </a:cxn>
                <a:cxn ang="0">
                  <a:pos x="429" y="806"/>
                </a:cxn>
                <a:cxn ang="0">
                  <a:pos x="293" y="731"/>
                </a:cxn>
                <a:cxn ang="0">
                  <a:pos x="186" y="529"/>
                </a:cxn>
                <a:cxn ang="0">
                  <a:pos x="198" y="354"/>
                </a:cxn>
                <a:cxn ang="0">
                  <a:pos x="91" y="258"/>
                </a:cxn>
                <a:cxn ang="0">
                  <a:pos x="0" y="0"/>
                </a:cxn>
                <a:cxn ang="0">
                  <a:pos x="5" y="115"/>
                </a:cxn>
              </a:cxnLst>
              <a:rect l="0" t="0" r="r" b="b"/>
              <a:pathLst>
                <a:path w="1053" h="2023">
                  <a:moveTo>
                    <a:pt x="5" y="115"/>
                  </a:moveTo>
                  <a:lnTo>
                    <a:pt x="94" y="388"/>
                  </a:lnTo>
                  <a:lnTo>
                    <a:pt x="84" y="603"/>
                  </a:lnTo>
                  <a:lnTo>
                    <a:pt x="193" y="856"/>
                  </a:lnTo>
                  <a:lnTo>
                    <a:pt x="407" y="1061"/>
                  </a:lnTo>
                  <a:lnTo>
                    <a:pt x="449" y="1260"/>
                  </a:lnTo>
                  <a:lnTo>
                    <a:pt x="565" y="1353"/>
                  </a:lnTo>
                  <a:lnTo>
                    <a:pt x="737" y="1547"/>
                  </a:lnTo>
                  <a:lnTo>
                    <a:pt x="884" y="1683"/>
                  </a:lnTo>
                  <a:lnTo>
                    <a:pt x="1053" y="2023"/>
                  </a:lnTo>
                  <a:lnTo>
                    <a:pt x="877" y="1594"/>
                  </a:lnTo>
                  <a:lnTo>
                    <a:pt x="762" y="1500"/>
                  </a:lnTo>
                  <a:lnTo>
                    <a:pt x="658" y="1322"/>
                  </a:lnTo>
                  <a:lnTo>
                    <a:pt x="525" y="1182"/>
                  </a:lnTo>
                  <a:lnTo>
                    <a:pt x="454" y="967"/>
                  </a:lnTo>
                  <a:lnTo>
                    <a:pt x="429" y="806"/>
                  </a:lnTo>
                  <a:lnTo>
                    <a:pt x="293" y="731"/>
                  </a:lnTo>
                  <a:lnTo>
                    <a:pt x="186" y="529"/>
                  </a:lnTo>
                  <a:lnTo>
                    <a:pt x="198" y="354"/>
                  </a:lnTo>
                  <a:lnTo>
                    <a:pt x="91" y="258"/>
                  </a:lnTo>
                  <a:lnTo>
                    <a:pt x="0" y="0"/>
                  </a:lnTo>
                  <a:lnTo>
                    <a:pt x="5" y="115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71000"/>
                  </a:srgbClr>
                </a:gs>
                <a:gs pos="100000">
                  <a:srgbClr val="3A65A3">
                    <a:alpha val="0"/>
                  </a:srgbClr>
                </a:gs>
              </a:gsLst>
              <a:lin ang="5400000" scaled="0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noProof="0"/>
            </a:p>
          </p:txBody>
        </p:sp>
        <p:sp>
          <p:nvSpPr>
            <p:cNvPr id="53" name="Freeform 16">
              <a:extLst>
                <a:ext uri="{FF2B5EF4-FFF2-40B4-BE49-F238E27FC236}">
                  <a16:creationId xmlns:a16="http://schemas.microsoft.com/office/drawing/2014/main" id="{E447A958-37BA-6B4B-A38F-FD7D1E7B90A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1188" y="992188"/>
              <a:ext cx="419100" cy="1879600"/>
            </a:xfrm>
            <a:custGeom>
              <a:avLst/>
              <a:gdLst/>
              <a:ahLst/>
              <a:cxnLst>
                <a:cxn ang="0">
                  <a:pos x="639" y="396"/>
                </a:cxn>
                <a:cxn ang="0">
                  <a:pos x="486" y="537"/>
                </a:cxn>
                <a:cxn ang="0">
                  <a:pos x="284" y="883"/>
                </a:cxn>
                <a:cxn ang="0">
                  <a:pos x="254" y="1267"/>
                </a:cxn>
                <a:cxn ang="0">
                  <a:pos x="95" y="1554"/>
                </a:cxn>
                <a:cxn ang="0">
                  <a:pos x="0" y="1793"/>
                </a:cxn>
                <a:cxn ang="0">
                  <a:pos x="0" y="1932"/>
                </a:cxn>
                <a:cxn ang="0">
                  <a:pos x="0" y="2027"/>
                </a:cxn>
                <a:cxn ang="0">
                  <a:pos x="25" y="2205"/>
                </a:cxn>
                <a:cxn ang="0">
                  <a:pos x="84" y="2357"/>
                </a:cxn>
                <a:cxn ang="0">
                  <a:pos x="0" y="2594"/>
                </a:cxn>
                <a:cxn ang="0">
                  <a:pos x="0" y="2855"/>
                </a:cxn>
                <a:cxn ang="0">
                  <a:pos x="84" y="2997"/>
                </a:cxn>
                <a:cxn ang="0">
                  <a:pos x="143" y="3340"/>
                </a:cxn>
                <a:cxn ang="0">
                  <a:pos x="166" y="3552"/>
                </a:cxn>
                <a:cxn ang="0">
                  <a:pos x="202" y="3233"/>
                </a:cxn>
                <a:cxn ang="0">
                  <a:pos x="190" y="2997"/>
                </a:cxn>
                <a:cxn ang="0">
                  <a:pos x="143" y="2808"/>
                </a:cxn>
                <a:cxn ang="0">
                  <a:pos x="143" y="2559"/>
                </a:cxn>
                <a:cxn ang="0">
                  <a:pos x="320" y="2346"/>
                </a:cxn>
                <a:cxn ang="0">
                  <a:pos x="250" y="2121"/>
                </a:cxn>
                <a:cxn ang="0">
                  <a:pos x="177" y="1932"/>
                </a:cxn>
                <a:cxn ang="0">
                  <a:pos x="320" y="1720"/>
                </a:cxn>
                <a:cxn ang="0">
                  <a:pos x="509" y="1472"/>
                </a:cxn>
                <a:cxn ang="0">
                  <a:pos x="639" y="1069"/>
                </a:cxn>
                <a:cxn ang="0">
                  <a:pos x="639" y="781"/>
                </a:cxn>
                <a:cxn ang="0">
                  <a:pos x="650" y="573"/>
                </a:cxn>
                <a:cxn ang="0">
                  <a:pos x="793" y="396"/>
                </a:cxn>
                <a:cxn ang="0">
                  <a:pos x="793" y="134"/>
                </a:cxn>
                <a:cxn ang="0">
                  <a:pos x="702" y="0"/>
                </a:cxn>
                <a:cxn ang="0">
                  <a:pos x="639" y="396"/>
                </a:cxn>
              </a:cxnLst>
              <a:rect l="0" t="0" r="r" b="b"/>
              <a:pathLst>
                <a:path w="793" h="3552">
                  <a:moveTo>
                    <a:pt x="639" y="396"/>
                  </a:moveTo>
                  <a:lnTo>
                    <a:pt x="486" y="537"/>
                  </a:lnTo>
                  <a:lnTo>
                    <a:pt x="284" y="883"/>
                  </a:lnTo>
                  <a:lnTo>
                    <a:pt x="254" y="1267"/>
                  </a:lnTo>
                  <a:lnTo>
                    <a:pt x="95" y="1554"/>
                  </a:lnTo>
                  <a:lnTo>
                    <a:pt x="0" y="1793"/>
                  </a:lnTo>
                  <a:lnTo>
                    <a:pt x="0" y="1932"/>
                  </a:lnTo>
                  <a:lnTo>
                    <a:pt x="0" y="2027"/>
                  </a:lnTo>
                  <a:lnTo>
                    <a:pt x="25" y="2205"/>
                  </a:lnTo>
                  <a:lnTo>
                    <a:pt x="84" y="2357"/>
                  </a:lnTo>
                  <a:lnTo>
                    <a:pt x="0" y="2594"/>
                  </a:lnTo>
                  <a:lnTo>
                    <a:pt x="0" y="2855"/>
                  </a:lnTo>
                  <a:lnTo>
                    <a:pt x="84" y="2997"/>
                  </a:lnTo>
                  <a:lnTo>
                    <a:pt x="143" y="3340"/>
                  </a:lnTo>
                  <a:lnTo>
                    <a:pt x="166" y="3552"/>
                  </a:lnTo>
                  <a:lnTo>
                    <a:pt x="202" y="3233"/>
                  </a:lnTo>
                  <a:lnTo>
                    <a:pt x="190" y="2997"/>
                  </a:lnTo>
                  <a:lnTo>
                    <a:pt x="143" y="2808"/>
                  </a:lnTo>
                  <a:lnTo>
                    <a:pt x="143" y="2559"/>
                  </a:lnTo>
                  <a:lnTo>
                    <a:pt x="320" y="2346"/>
                  </a:lnTo>
                  <a:lnTo>
                    <a:pt x="250" y="2121"/>
                  </a:lnTo>
                  <a:lnTo>
                    <a:pt x="177" y="1932"/>
                  </a:lnTo>
                  <a:lnTo>
                    <a:pt x="320" y="1720"/>
                  </a:lnTo>
                  <a:lnTo>
                    <a:pt x="509" y="1472"/>
                  </a:lnTo>
                  <a:lnTo>
                    <a:pt x="639" y="1069"/>
                  </a:lnTo>
                  <a:lnTo>
                    <a:pt x="639" y="781"/>
                  </a:lnTo>
                  <a:lnTo>
                    <a:pt x="650" y="573"/>
                  </a:lnTo>
                  <a:lnTo>
                    <a:pt x="793" y="396"/>
                  </a:lnTo>
                  <a:lnTo>
                    <a:pt x="793" y="134"/>
                  </a:lnTo>
                  <a:lnTo>
                    <a:pt x="702" y="0"/>
                  </a:lnTo>
                  <a:lnTo>
                    <a:pt x="639" y="396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71000"/>
                  </a:srgbClr>
                </a:gs>
                <a:gs pos="100000">
                  <a:srgbClr val="3A65A3">
                    <a:alpha val="0"/>
                  </a:srgbClr>
                </a:gs>
              </a:gsLst>
              <a:lin ang="5400000" scaled="0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noProof="0"/>
            </a:p>
          </p:txBody>
        </p:sp>
        <p:sp>
          <p:nvSpPr>
            <p:cNvPr id="54" name="Freeform 17">
              <a:extLst>
                <a:ext uri="{FF2B5EF4-FFF2-40B4-BE49-F238E27FC236}">
                  <a16:creationId xmlns:a16="http://schemas.microsoft.com/office/drawing/2014/main" id="{D42CF7DC-E94B-364D-991A-48967EE55F08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0213" y="1089025"/>
              <a:ext cx="1000125" cy="4779963"/>
            </a:xfrm>
            <a:custGeom>
              <a:avLst/>
              <a:gdLst/>
              <a:ahLst/>
              <a:cxnLst>
                <a:cxn ang="0">
                  <a:pos x="874" y="935"/>
                </a:cxn>
                <a:cxn ang="0">
                  <a:pos x="698" y="1124"/>
                </a:cxn>
                <a:cxn ang="0">
                  <a:pos x="627" y="1277"/>
                </a:cxn>
                <a:cxn ang="0">
                  <a:pos x="457" y="1668"/>
                </a:cxn>
                <a:cxn ang="0">
                  <a:pos x="0" y="1998"/>
                </a:cxn>
                <a:cxn ang="0">
                  <a:pos x="93" y="2744"/>
                </a:cxn>
                <a:cxn ang="0">
                  <a:pos x="207" y="3086"/>
                </a:cxn>
                <a:cxn ang="0">
                  <a:pos x="512" y="3488"/>
                </a:cxn>
                <a:cxn ang="0">
                  <a:pos x="457" y="3973"/>
                </a:cxn>
                <a:cxn ang="0">
                  <a:pos x="566" y="4316"/>
                </a:cxn>
                <a:cxn ang="0">
                  <a:pos x="627" y="4696"/>
                </a:cxn>
                <a:cxn ang="0">
                  <a:pos x="627" y="5299"/>
                </a:cxn>
                <a:cxn ang="0">
                  <a:pos x="512" y="5752"/>
                </a:cxn>
                <a:cxn ang="0">
                  <a:pos x="512" y="6161"/>
                </a:cxn>
                <a:cxn ang="0">
                  <a:pos x="627" y="6434"/>
                </a:cxn>
                <a:cxn ang="0">
                  <a:pos x="768" y="7048"/>
                </a:cxn>
                <a:cxn ang="0">
                  <a:pos x="744" y="7451"/>
                </a:cxn>
                <a:cxn ang="0">
                  <a:pos x="768" y="8077"/>
                </a:cxn>
                <a:cxn ang="0">
                  <a:pos x="627" y="8598"/>
                </a:cxn>
                <a:cxn ang="0">
                  <a:pos x="627" y="9035"/>
                </a:cxn>
                <a:cxn ang="0">
                  <a:pos x="732" y="8573"/>
                </a:cxn>
                <a:cxn ang="0">
                  <a:pos x="874" y="8089"/>
                </a:cxn>
                <a:cxn ang="0">
                  <a:pos x="874" y="7426"/>
                </a:cxn>
                <a:cxn ang="0">
                  <a:pos x="1016" y="7048"/>
                </a:cxn>
                <a:cxn ang="0">
                  <a:pos x="946" y="6375"/>
                </a:cxn>
                <a:cxn ang="0">
                  <a:pos x="814" y="5913"/>
                </a:cxn>
                <a:cxn ang="0">
                  <a:pos x="957" y="5570"/>
                </a:cxn>
                <a:cxn ang="0">
                  <a:pos x="1146" y="5133"/>
                </a:cxn>
                <a:cxn ang="0">
                  <a:pos x="1146" y="4730"/>
                </a:cxn>
                <a:cxn ang="0">
                  <a:pos x="1319" y="3784"/>
                </a:cxn>
                <a:cxn ang="0">
                  <a:pos x="1419" y="3465"/>
                </a:cxn>
                <a:cxn ang="0">
                  <a:pos x="1419" y="2721"/>
                </a:cxn>
                <a:cxn ang="0">
                  <a:pos x="1890" y="1594"/>
                </a:cxn>
                <a:cxn ang="0">
                  <a:pos x="1753" y="1066"/>
                </a:cxn>
                <a:cxn ang="0">
                  <a:pos x="1701" y="355"/>
                </a:cxn>
                <a:cxn ang="0">
                  <a:pos x="1319" y="0"/>
                </a:cxn>
                <a:cxn ang="0">
                  <a:pos x="1169" y="355"/>
                </a:cxn>
                <a:cxn ang="0">
                  <a:pos x="851" y="496"/>
                </a:cxn>
                <a:cxn ang="0">
                  <a:pos x="773" y="599"/>
                </a:cxn>
                <a:cxn ang="0">
                  <a:pos x="773" y="769"/>
                </a:cxn>
                <a:cxn ang="0">
                  <a:pos x="874" y="935"/>
                </a:cxn>
              </a:cxnLst>
              <a:rect l="0" t="0" r="r" b="b"/>
              <a:pathLst>
                <a:path w="1890" h="9035">
                  <a:moveTo>
                    <a:pt x="874" y="935"/>
                  </a:moveTo>
                  <a:lnTo>
                    <a:pt x="698" y="1124"/>
                  </a:lnTo>
                  <a:lnTo>
                    <a:pt x="627" y="1277"/>
                  </a:lnTo>
                  <a:lnTo>
                    <a:pt x="457" y="1668"/>
                  </a:lnTo>
                  <a:lnTo>
                    <a:pt x="0" y="1998"/>
                  </a:lnTo>
                  <a:lnTo>
                    <a:pt x="93" y="2744"/>
                  </a:lnTo>
                  <a:lnTo>
                    <a:pt x="207" y="3086"/>
                  </a:lnTo>
                  <a:lnTo>
                    <a:pt x="512" y="3488"/>
                  </a:lnTo>
                  <a:lnTo>
                    <a:pt x="457" y="3973"/>
                  </a:lnTo>
                  <a:lnTo>
                    <a:pt x="566" y="4316"/>
                  </a:lnTo>
                  <a:lnTo>
                    <a:pt x="627" y="4696"/>
                  </a:lnTo>
                  <a:lnTo>
                    <a:pt x="627" y="5299"/>
                  </a:lnTo>
                  <a:lnTo>
                    <a:pt x="512" y="5752"/>
                  </a:lnTo>
                  <a:lnTo>
                    <a:pt x="512" y="6161"/>
                  </a:lnTo>
                  <a:lnTo>
                    <a:pt x="627" y="6434"/>
                  </a:lnTo>
                  <a:lnTo>
                    <a:pt x="768" y="7048"/>
                  </a:lnTo>
                  <a:lnTo>
                    <a:pt x="744" y="7451"/>
                  </a:lnTo>
                  <a:lnTo>
                    <a:pt x="768" y="8077"/>
                  </a:lnTo>
                  <a:lnTo>
                    <a:pt x="627" y="8598"/>
                  </a:lnTo>
                  <a:lnTo>
                    <a:pt x="627" y="9035"/>
                  </a:lnTo>
                  <a:lnTo>
                    <a:pt x="732" y="8573"/>
                  </a:lnTo>
                  <a:lnTo>
                    <a:pt x="874" y="8089"/>
                  </a:lnTo>
                  <a:lnTo>
                    <a:pt x="874" y="7426"/>
                  </a:lnTo>
                  <a:lnTo>
                    <a:pt x="1016" y="7048"/>
                  </a:lnTo>
                  <a:lnTo>
                    <a:pt x="946" y="6375"/>
                  </a:lnTo>
                  <a:lnTo>
                    <a:pt x="814" y="5913"/>
                  </a:lnTo>
                  <a:lnTo>
                    <a:pt x="957" y="5570"/>
                  </a:lnTo>
                  <a:lnTo>
                    <a:pt x="1146" y="5133"/>
                  </a:lnTo>
                  <a:lnTo>
                    <a:pt x="1146" y="4730"/>
                  </a:lnTo>
                  <a:lnTo>
                    <a:pt x="1319" y="3784"/>
                  </a:lnTo>
                  <a:lnTo>
                    <a:pt x="1419" y="3465"/>
                  </a:lnTo>
                  <a:lnTo>
                    <a:pt x="1419" y="2721"/>
                  </a:lnTo>
                  <a:lnTo>
                    <a:pt x="1890" y="1594"/>
                  </a:lnTo>
                  <a:lnTo>
                    <a:pt x="1753" y="1066"/>
                  </a:lnTo>
                  <a:lnTo>
                    <a:pt x="1701" y="355"/>
                  </a:lnTo>
                  <a:lnTo>
                    <a:pt x="1319" y="0"/>
                  </a:lnTo>
                  <a:lnTo>
                    <a:pt x="1169" y="355"/>
                  </a:lnTo>
                  <a:lnTo>
                    <a:pt x="851" y="496"/>
                  </a:lnTo>
                  <a:lnTo>
                    <a:pt x="773" y="599"/>
                  </a:lnTo>
                  <a:lnTo>
                    <a:pt x="773" y="769"/>
                  </a:lnTo>
                  <a:lnTo>
                    <a:pt x="874" y="935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1C2D54">
                    <a:alpha val="55000"/>
                  </a:srgbClr>
                </a:gs>
              </a:gsLst>
              <a:lin ang="5400000" scaled="0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noProof="0"/>
            </a:p>
          </p:txBody>
        </p:sp>
        <p:sp>
          <p:nvSpPr>
            <p:cNvPr id="55" name="Freeform 18">
              <a:extLst>
                <a:ext uri="{FF2B5EF4-FFF2-40B4-BE49-F238E27FC236}">
                  <a16:creationId xmlns:a16="http://schemas.microsoft.com/office/drawing/2014/main" id="{AF9FB06D-A2D1-9F48-AC8F-8555E858575A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0738" y="2014538"/>
              <a:ext cx="560388" cy="3454400"/>
            </a:xfrm>
            <a:custGeom>
              <a:avLst/>
              <a:gdLst/>
              <a:ahLst/>
              <a:cxnLst>
                <a:cxn ang="0">
                  <a:pos x="644" y="261"/>
                </a:cxn>
                <a:cxn ang="0">
                  <a:pos x="337" y="675"/>
                </a:cxn>
                <a:cxn ang="0">
                  <a:pos x="194" y="1076"/>
                </a:cxn>
                <a:cxn ang="0">
                  <a:pos x="0" y="1290"/>
                </a:cxn>
                <a:cxn ang="0">
                  <a:pos x="0" y="1774"/>
                </a:cxn>
                <a:cxn ang="0">
                  <a:pos x="0" y="2141"/>
                </a:cxn>
                <a:cxn ang="0">
                  <a:pos x="124" y="2566"/>
                </a:cxn>
                <a:cxn ang="0">
                  <a:pos x="194" y="3016"/>
                </a:cxn>
                <a:cxn ang="0">
                  <a:pos x="253" y="3394"/>
                </a:cxn>
                <a:cxn ang="0">
                  <a:pos x="253" y="3808"/>
                </a:cxn>
                <a:cxn ang="0">
                  <a:pos x="321" y="4234"/>
                </a:cxn>
                <a:cxn ang="0">
                  <a:pos x="389" y="5085"/>
                </a:cxn>
                <a:cxn ang="0">
                  <a:pos x="667" y="5653"/>
                </a:cxn>
                <a:cxn ang="0">
                  <a:pos x="731" y="5901"/>
                </a:cxn>
                <a:cxn ang="0">
                  <a:pos x="731" y="6268"/>
                </a:cxn>
                <a:cxn ang="0">
                  <a:pos x="731" y="6528"/>
                </a:cxn>
                <a:cxn ang="0">
                  <a:pos x="810" y="6115"/>
                </a:cxn>
                <a:cxn ang="0">
                  <a:pos x="810" y="5806"/>
                </a:cxn>
                <a:cxn ang="0">
                  <a:pos x="810" y="5547"/>
                </a:cxn>
                <a:cxn ang="0">
                  <a:pos x="731" y="5298"/>
                </a:cxn>
                <a:cxn ang="0">
                  <a:pos x="574" y="4991"/>
                </a:cxn>
                <a:cxn ang="0">
                  <a:pos x="514" y="4612"/>
                </a:cxn>
                <a:cxn ang="0">
                  <a:pos x="405" y="4002"/>
                </a:cxn>
                <a:cxn ang="0">
                  <a:pos x="467" y="3536"/>
                </a:cxn>
                <a:cxn ang="0">
                  <a:pos x="574" y="3808"/>
                </a:cxn>
                <a:cxn ang="0">
                  <a:pos x="574" y="4116"/>
                </a:cxn>
                <a:cxn ang="0">
                  <a:pos x="574" y="4281"/>
                </a:cxn>
                <a:cxn ang="0">
                  <a:pos x="731" y="4494"/>
                </a:cxn>
                <a:cxn ang="0">
                  <a:pos x="731" y="4730"/>
                </a:cxn>
                <a:cxn ang="0">
                  <a:pos x="894" y="5298"/>
                </a:cxn>
                <a:cxn ang="0">
                  <a:pos x="894" y="5547"/>
                </a:cxn>
                <a:cxn ang="0">
                  <a:pos x="1010" y="5026"/>
                </a:cxn>
                <a:cxn ang="0">
                  <a:pos x="894" y="4778"/>
                </a:cxn>
                <a:cxn ang="0">
                  <a:pos x="894" y="4364"/>
                </a:cxn>
                <a:cxn ang="0">
                  <a:pos x="810" y="4127"/>
                </a:cxn>
                <a:cxn ang="0">
                  <a:pos x="894" y="3642"/>
                </a:cxn>
                <a:cxn ang="0">
                  <a:pos x="845" y="3394"/>
                </a:cxn>
                <a:cxn ang="0">
                  <a:pos x="656" y="3016"/>
                </a:cxn>
                <a:cxn ang="0">
                  <a:pos x="731" y="2519"/>
                </a:cxn>
                <a:cxn ang="0">
                  <a:pos x="894" y="1963"/>
                </a:cxn>
                <a:cxn ang="0">
                  <a:pos x="731" y="1301"/>
                </a:cxn>
                <a:cxn ang="0">
                  <a:pos x="1010" y="438"/>
                </a:cxn>
                <a:cxn ang="0">
                  <a:pos x="1058" y="0"/>
                </a:cxn>
                <a:cxn ang="0">
                  <a:pos x="644" y="261"/>
                </a:cxn>
              </a:cxnLst>
              <a:rect l="0" t="0" r="r" b="b"/>
              <a:pathLst>
                <a:path w="1058" h="6528">
                  <a:moveTo>
                    <a:pt x="644" y="261"/>
                  </a:moveTo>
                  <a:lnTo>
                    <a:pt x="337" y="675"/>
                  </a:lnTo>
                  <a:lnTo>
                    <a:pt x="194" y="1076"/>
                  </a:lnTo>
                  <a:lnTo>
                    <a:pt x="0" y="1290"/>
                  </a:lnTo>
                  <a:lnTo>
                    <a:pt x="0" y="1774"/>
                  </a:lnTo>
                  <a:lnTo>
                    <a:pt x="0" y="2141"/>
                  </a:lnTo>
                  <a:lnTo>
                    <a:pt x="124" y="2566"/>
                  </a:lnTo>
                  <a:lnTo>
                    <a:pt x="194" y="3016"/>
                  </a:lnTo>
                  <a:lnTo>
                    <a:pt x="253" y="3394"/>
                  </a:lnTo>
                  <a:lnTo>
                    <a:pt x="253" y="3808"/>
                  </a:lnTo>
                  <a:lnTo>
                    <a:pt x="321" y="4234"/>
                  </a:lnTo>
                  <a:lnTo>
                    <a:pt x="389" y="5085"/>
                  </a:lnTo>
                  <a:lnTo>
                    <a:pt x="667" y="5653"/>
                  </a:lnTo>
                  <a:lnTo>
                    <a:pt x="731" y="5901"/>
                  </a:lnTo>
                  <a:lnTo>
                    <a:pt x="731" y="6268"/>
                  </a:lnTo>
                  <a:lnTo>
                    <a:pt x="731" y="6528"/>
                  </a:lnTo>
                  <a:lnTo>
                    <a:pt x="810" y="6115"/>
                  </a:lnTo>
                  <a:lnTo>
                    <a:pt x="810" y="5806"/>
                  </a:lnTo>
                  <a:lnTo>
                    <a:pt x="810" y="5547"/>
                  </a:lnTo>
                  <a:lnTo>
                    <a:pt x="731" y="5298"/>
                  </a:lnTo>
                  <a:lnTo>
                    <a:pt x="574" y="4991"/>
                  </a:lnTo>
                  <a:lnTo>
                    <a:pt x="514" y="4612"/>
                  </a:lnTo>
                  <a:lnTo>
                    <a:pt x="405" y="4002"/>
                  </a:lnTo>
                  <a:lnTo>
                    <a:pt x="467" y="3536"/>
                  </a:lnTo>
                  <a:lnTo>
                    <a:pt x="574" y="3808"/>
                  </a:lnTo>
                  <a:lnTo>
                    <a:pt x="574" y="4116"/>
                  </a:lnTo>
                  <a:lnTo>
                    <a:pt x="574" y="4281"/>
                  </a:lnTo>
                  <a:lnTo>
                    <a:pt x="731" y="4494"/>
                  </a:lnTo>
                  <a:lnTo>
                    <a:pt x="731" y="4730"/>
                  </a:lnTo>
                  <a:lnTo>
                    <a:pt x="894" y="5298"/>
                  </a:lnTo>
                  <a:lnTo>
                    <a:pt x="894" y="5547"/>
                  </a:lnTo>
                  <a:lnTo>
                    <a:pt x="1010" y="5026"/>
                  </a:lnTo>
                  <a:lnTo>
                    <a:pt x="894" y="4778"/>
                  </a:lnTo>
                  <a:lnTo>
                    <a:pt x="894" y="4364"/>
                  </a:lnTo>
                  <a:lnTo>
                    <a:pt x="810" y="4127"/>
                  </a:lnTo>
                  <a:lnTo>
                    <a:pt x="894" y="3642"/>
                  </a:lnTo>
                  <a:lnTo>
                    <a:pt x="845" y="3394"/>
                  </a:lnTo>
                  <a:lnTo>
                    <a:pt x="656" y="3016"/>
                  </a:lnTo>
                  <a:lnTo>
                    <a:pt x="731" y="2519"/>
                  </a:lnTo>
                  <a:lnTo>
                    <a:pt x="894" y="1963"/>
                  </a:lnTo>
                  <a:lnTo>
                    <a:pt x="731" y="1301"/>
                  </a:lnTo>
                  <a:lnTo>
                    <a:pt x="1010" y="438"/>
                  </a:lnTo>
                  <a:lnTo>
                    <a:pt x="1058" y="0"/>
                  </a:lnTo>
                  <a:lnTo>
                    <a:pt x="644" y="261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71000"/>
                  </a:srgbClr>
                </a:gs>
                <a:gs pos="100000">
                  <a:srgbClr val="3A65A3">
                    <a:alpha val="0"/>
                  </a:srgbClr>
                </a:gs>
              </a:gsLst>
              <a:lin ang="5400000" scaled="0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noProof="0"/>
            </a:p>
          </p:txBody>
        </p:sp>
        <p:sp>
          <p:nvSpPr>
            <p:cNvPr id="56" name="Freeform 19">
              <a:extLst>
                <a:ext uri="{FF2B5EF4-FFF2-40B4-BE49-F238E27FC236}">
                  <a16:creationId xmlns:a16="http://schemas.microsoft.com/office/drawing/2014/main" id="{4ECACC19-F6B3-344E-A0B4-64AD19327E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0275" y="3509963"/>
              <a:ext cx="561975" cy="2960688"/>
            </a:xfrm>
            <a:custGeom>
              <a:avLst/>
              <a:gdLst/>
              <a:ahLst/>
              <a:cxnLst>
                <a:cxn ang="0">
                  <a:pos x="425" y="1241"/>
                </a:cxn>
                <a:cxn ang="0">
                  <a:pos x="282" y="1418"/>
                </a:cxn>
                <a:cxn ang="0">
                  <a:pos x="282" y="1607"/>
                </a:cxn>
                <a:cxn ang="0">
                  <a:pos x="189" y="1832"/>
                </a:cxn>
                <a:cxn ang="0">
                  <a:pos x="189" y="2235"/>
                </a:cxn>
                <a:cxn ang="0">
                  <a:pos x="307" y="2460"/>
                </a:cxn>
                <a:cxn ang="0">
                  <a:pos x="307" y="3452"/>
                </a:cxn>
                <a:cxn ang="0">
                  <a:pos x="189" y="3962"/>
                </a:cxn>
                <a:cxn ang="0">
                  <a:pos x="82" y="4257"/>
                </a:cxn>
                <a:cxn ang="0">
                  <a:pos x="82" y="5026"/>
                </a:cxn>
                <a:cxn ang="0">
                  <a:pos x="0" y="5593"/>
                </a:cxn>
                <a:cxn ang="0">
                  <a:pos x="212" y="4919"/>
                </a:cxn>
                <a:cxn ang="0">
                  <a:pos x="212" y="4351"/>
                </a:cxn>
                <a:cxn ang="0">
                  <a:pos x="425" y="4032"/>
                </a:cxn>
                <a:cxn ang="0">
                  <a:pos x="425" y="3701"/>
                </a:cxn>
                <a:cxn ang="0">
                  <a:pos x="637" y="3299"/>
                </a:cxn>
                <a:cxn ang="0">
                  <a:pos x="709" y="2861"/>
                </a:cxn>
                <a:cxn ang="0">
                  <a:pos x="892" y="2506"/>
                </a:cxn>
                <a:cxn ang="0">
                  <a:pos x="944" y="2128"/>
                </a:cxn>
                <a:cxn ang="0">
                  <a:pos x="1051" y="1655"/>
                </a:cxn>
                <a:cxn ang="0">
                  <a:pos x="1062" y="1229"/>
                </a:cxn>
                <a:cxn ang="0">
                  <a:pos x="1062" y="981"/>
                </a:cxn>
                <a:cxn ang="0">
                  <a:pos x="944" y="756"/>
                </a:cxn>
                <a:cxn ang="0">
                  <a:pos x="778" y="0"/>
                </a:cxn>
                <a:cxn ang="0">
                  <a:pos x="460" y="508"/>
                </a:cxn>
                <a:cxn ang="0">
                  <a:pos x="330" y="768"/>
                </a:cxn>
                <a:cxn ang="0">
                  <a:pos x="425" y="1241"/>
                </a:cxn>
              </a:cxnLst>
              <a:rect l="0" t="0" r="r" b="b"/>
              <a:pathLst>
                <a:path w="1062" h="5593">
                  <a:moveTo>
                    <a:pt x="425" y="1241"/>
                  </a:moveTo>
                  <a:lnTo>
                    <a:pt x="282" y="1418"/>
                  </a:lnTo>
                  <a:lnTo>
                    <a:pt x="282" y="1607"/>
                  </a:lnTo>
                  <a:lnTo>
                    <a:pt x="189" y="1832"/>
                  </a:lnTo>
                  <a:lnTo>
                    <a:pt x="189" y="2235"/>
                  </a:lnTo>
                  <a:lnTo>
                    <a:pt x="307" y="2460"/>
                  </a:lnTo>
                  <a:lnTo>
                    <a:pt x="307" y="3452"/>
                  </a:lnTo>
                  <a:lnTo>
                    <a:pt x="189" y="3962"/>
                  </a:lnTo>
                  <a:lnTo>
                    <a:pt x="82" y="4257"/>
                  </a:lnTo>
                  <a:lnTo>
                    <a:pt x="82" y="5026"/>
                  </a:lnTo>
                  <a:lnTo>
                    <a:pt x="0" y="5593"/>
                  </a:lnTo>
                  <a:lnTo>
                    <a:pt x="212" y="4919"/>
                  </a:lnTo>
                  <a:lnTo>
                    <a:pt x="212" y="4351"/>
                  </a:lnTo>
                  <a:lnTo>
                    <a:pt x="425" y="4032"/>
                  </a:lnTo>
                  <a:lnTo>
                    <a:pt x="425" y="3701"/>
                  </a:lnTo>
                  <a:lnTo>
                    <a:pt x="637" y="3299"/>
                  </a:lnTo>
                  <a:lnTo>
                    <a:pt x="709" y="2861"/>
                  </a:lnTo>
                  <a:lnTo>
                    <a:pt x="892" y="2506"/>
                  </a:lnTo>
                  <a:lnTo>
                    <a:pt x="944" y="2128"/>
                  </a:lnTo>
                  <a:lnTo>
                    <a:pt x="1051" y="1655"/>
                  </a:lnTo>
                  <a:lnTo>
                    <a:pt x="1062" y="1229"/>
                  </a:lnTo>
                  <a:lnTo>
                    <a:pt x="1062" y="981"/>
                  </a:lnTo>
                  <a:lnTo>
                    <a:pt x="944" y="756"/>
                  </a:lnTo>
                  <a:lnTo>
                    <a:pt x="778" y="0"/>
                  </a:lnTo>
                  <a:lnTo>
                    <a:pt x="460" y="508"/>
                  </a:lnTo>
                  <a:lnTo>
                    <a:pt x="330" y="768"/>
                  </a:lnTo>
                  <a:lnTo>
                    <a:pt x="425" y="1241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1C2D54">
                    <a:alpha val="55000"/>
                  </a:srgbClr>
                </a:gs>
              </a:gsLst>
              <a:lin ang="5400000" scaled="0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noProof="0"/>
            </a:p>
          </p:txBody>
        </p:sp>
        <p:sp>
          <p:nvSpPr>
            <p:cNvPr id="57" name="Freeform 20">
              <a:extLst>
                <a:ext uri="{FF2B5EF4-FFF2-40B4-BE49-F238E27FC236}">
                  <a16:creationId xmlns:a16="http://schemas.microsoft.com/office/drawing/2014/main" id="{5EB612D8-CAC6-E94B-B3D4-6A324C2506E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0888" y="6181725"/>
              <a:ext cx="125413" cy="676275"/>
            </a:xfrm>
            <a:custGeom>
              <a:avLst/>
              <a:gdLst/>
              <a:ahLst/>
              <a:cxnLst>
                <a:cxn ang="0">
                  <a:pos x="0" y="1277"/>
                </a:cxn>
                <a:cxn ang="0">
                  <a:pos x="0" y="828"/>
                </a:cxn>
                <a:cxn ang="0">
                  <a:pos x="20" y="626"/>
                </a:cxn>
                <a:cxn ang="0">
                  <a:pos x="91" y="414"/>
                </a:cxn>
                <a:cxn ang="0">
                  <a:pos x="45" y="0"/>
                </a:cxn>
                <a:cxn ang="0">
                  <a:pos x="196" y="462"/>
                </a:cxn>
                <a:cxn ang="0">
                  <a:pos x="196" y="639"/>
                </a:cxn>
                <a:cxn ang="0">
                  <a:pos x="196" y="981"/>
                </a:cxn>
                <a:cxn ang="0">
                  <a:pos x="236" y="1183"/>
                </a:cxn>
                <a:cxn ang="0">
                  <a:pos x="0" y="1277"/>
                </a:cxn>
              </a:cxnLst>
              <a:rect l="0" t="0" r="r" b="b"/>
              <a:pathLst>
                <a:path w="236" h="1277">
                  <a:moveTo>
                    <a:pt x="0" y="1277"/>
                  </a:moveTo>
                  <a:lnTo>
                    <a:pt x="0" y="828"/>
                  </a:lnTo>
                  <a:lnTo>
                    <a:pt x="20" y="626"/>
                  </a:lnTo>
                  <a:lnTo>
                    <a:pt x="91" y="414"/>
                  </a:lnTo>
                  <a:lnTo>
                    <a:pt x="45" y="0"/>
                  </a:lnTo>
                  <a:lnTo>
                    <a:pt x="196" y="462"/>
                  </a:lnTo>
                  <a:lnTo>
                    <a:pt x="196" y="639"/>
                  </a:lnTo>
                  <a:lnTo>
                    <a:pt x="196" y="981"/>
                  </a:lnTo>
                  <a:lnTo>
                    <a:pt x="236" y="1183"/>
                  </a:lnTo>
                  <a:lnTo>
                    <a:pt x="0" y="127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2">
                    <a:lumMod val="85000"/>
                    <a:alpha val="57000"/>
                  </a:schemeClr>
                </a:gs>
                <a:gs pos="100000">
                  <a:schemeClr val="tx2">
                    <a:lumMod val="90000"/>
                    <a:lumOff val="10000"/>
                    <a:alpha val="60000"/>
                  </a:schemeClr>
                </a:gs>
              </a:gsLst>
              <a:lin ang="5400000" scaled="0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noProof="0"/>
            </a:p>
          </p:txBody>
        </p:sp>
        <p:sp>
          <p:nvSpPr>
            <p:cNvPr id="58" name="Freeform 22">
              <a:extLst>
                <a:ext uri="{FF2B5EF4-FFF2-40B4-BE49-F238E27FC236}">
                  <a16:creationId xmlns:a16="http://schemas.microsoft.com/office/drawing/2014/main" id="{794E4B79-9ABC-B24F-9C78-9C06BA829443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0738" y="1444625"/>
              <a:ext cx="387350" cy="876300"/>
            </a:xfrm>
            <a:custGeom>
              <a:avLst/>
              <a:gdLst/>
              <a:ahLst/>
              <a:cxnLst>
                <a:cxn ang="0">
                  <a:pos x="574" y="450"/>
                </a:cxn>
                <a:cxn ang="0">
                  <a:pos x="467" y="580"/>
                </a:cxn>
                <a:cxn ang="0">
                  <a:pos x="396" y="698"/>
                </a:cxn>
                <a:cxn ang="0">
                  <a:pos x="396" y="828"/>
                </a:cxn>
                <a:cxn ang="0">
                  <a:pos x="253" y="937"/>
                </a:cxn>
                <a:cxn ang="0">
                  <a:pos x="135" y="994"/>
                </a:cxn>
                <a:cxn ang="0">
                  <a:pos x="135" y="1171"/>
                </a:cxn>
                <a:cxn ang="0">
                  <a:pos x="65" y="1324"/>
                </a:cxn>
                <a:cxn ang="0">
                  <a:pos x="0" y="1656"/>
                </a:cxn>
                <a:cxn ang="0">
                  <a:pos x="183" y="1301"/>
                </a:cxn>
                <a:cxn ang="0">
                  <a:pos x="287" y="1135"/>
                </a:cxn>
                <a:cxn ang="0">
                  <a:pos x="467" y="1076"/>
                </a:cxn>
                <a:cxn ang="0">
                  <a:pos x="529" y="920"/>
                </a:cxn>
                <a:cxn ang="0">
                  <a:pos x="574" y="757"/>
                </a:cxn>
                <a:cxn ang="0">
                  <a:pos x="731" y="450"/>
                </a:cxn>
                <a:cxn ang="0">
                  <a:pos x="731" y="272"/>
                </a:cxn>
                <a:cxn ang="0">
                  <a:pos x="731" y="0"/>
                </a:cxn>
                <a:cxn ang="0">
                  <a:pos x="574" y="450"/>
                </a:cxn>
              </a:cxnLst>
              <a:rect l="0" t="0" r="r" b="b"/>
              <a:pathLst>
                <a:path w="731" h="1656">
                  <a:moveTo>
                    <a:pt x="574" y="450"/>
                  </a:moveTo>
                  <a:lnTo>
                    <a:pt x="467" y="580"/>
                  </a:lnTo>
                  <a:lnTo>
                    <a:pt x="396" y="698"/>
                  </a:lnTo>
                  <a:lnTo>
                    <a:pt x="396" y="828"/>
                  </a:lnTo>
                  <a:lnTo>
                    <a:pt x="253" y="937"/>
                  </a:lnTo>
                  <a:lnTo>
                    <a:pt x="135" y="994"/>
                  </a:lnTo>
                  <a:lnTo>
                    <a:pt x="135" y="1171"/>
                  </a:lnTo>
                  <a:lnTo>
                    <a:pt x="65" y="1324"/>
                  </a:lnTo>
                  <a:lnTo>
                    <a:pt x="0" y="1656"/>
                  </a:lnTo>
                  <a:lnTo>
                    <a:pt x="183" y="1301"/>
                  </a:lnTo>
                  <a:lnTo>
                    <a:pt x="287" y="1135"/>
                  </a:lnTo>
                  <a:lnTo>
                    <a:pt x="467" y="1076"/>
                  </a:lnTo>
                  <a:lnTo>
                    <a:pt x="529" y="920"/>
                  </a:lnTo>
                  <a:lnTo>
                    <a:pt x="574" y="757"/>
                  </a:lnTo>
                  <a:lnTo>
                    <a:pt x="731" y="450"/>
                  </a:lnTo>
                  <a:lnTo>
                    <a:pt x="731" y="272"/>
                  </a:lnTo>
                  <a:lnTo>
                    <a:pt x="731" y="0"/>
                  </a:lnTo>
                  <a:lnTo>
                    <a:pt x="574" y="4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81000">
                  <a:srgbClr val="1C2D54">
                    <a:alpha val="55000"/>
                  </a:srgbClr>
                </a:gs>
              </a:gsLst>
              <a:lin ang="12420000" scaled="0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noProof="0"/>
            </a:p>
          </p:txBody>
        </p:sp>
        <p:sp>
          <p:nvSpPr>
            <p:cNvPr id="59" name="Freeform 23">
              <a:extLst>
                <a:ext uri="{FF2B5EF4-FFF2-40B4-BE49-F238E27FC236}">
                  <a16:creationId xmlns:a16="http://schemas.microsoft.com/office/drawing/2014/main" id="{87E8B9E2-8EF9-9A4E-9D33-4A8D04129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3939" y="1695450"/>
              <a:ext cx="1236663" cy="5008563"/>
            </a:xfrm>
            <a:custGeom>
              <a:avLst/>
              <a:gdLst/>
              <a:ahLst/>
              <a:cxnLst>
                <a:cxn ang="0">
                  <a:pos x="1168" y="6208"/>
                </a:cxn>
                <a:cxn ang="0">
                  <a:pos x="1342" y="5766"/>
                </a:cxn>
                <a:cxn ang="0">
                  <a:pos x="1452" y="5072"/>
                </a:cxn>
                <a:cxn ang="0">
                  <a:pos x="1769" y="4237"/>
                </a:cxn>
                <a:cxn ang="0">
                  <a:pos x="2116" y="2991"/>
                </a:cxn>
                <a:cxn ang="0">
                  <a:pos x="2196" y="2203"/>
                </a:cxn>
                <a:cxn ang="0">
                  <a:pos x="2164" y="1548"/>
                </a:cxn>
                <a:cxn ang="0">
                  <a:pos x="2337" y="957"/>
                </a:cxn>
                <a:cxn ang="0">
                  <a:pos x="2279" y="520"/>
                </a:cxn>
                <a:cxn ang="0">
                  <a:pos x="2196" y="358"/>
                </a:cxn>
                <a:cxn ang="0">
                  <a:pos x="2044" y="0"/>
                </a:cxn>
                <a:cxn ang="0">
                  <a:pos x="2199" y="602"/>
                </a:cxn>
                <a:cxn ang="0">
                  <a:pos x="2199" y="957"/>
                </a:cxn>
                <a:cxn ang="0">
                  <a:pos x="2122" y="1418"/>
                </a:cxn>
                <a:cxn ang="0">
                  <a:pos x="1987" y="1808"/>
                </a:cxn>
                <a:cxn ang="0">
                  <a:pos x="2093" y="2531"/>
                </a:cxn>
                <a:cxn ang="0">
                  <a:pos x="1987" y="3086"/>
                </a:cxn>
                <a:cxn ang="0">
                  <a:pos x="1880" y="3523"/>
                </a:cxn>
                <a:cxn ang="0">
                  <a:pos x="1655" y="4055"/>
                </a:cxn>
                <a:cxn ang="0">
                  <a:pos x="1407" y="4742"/>
                </a:cxn>
                <a:cxn ang="0">
                  <a:pos x="1207" y="5380"/>
                </a:cxn>
                <a:cxn ang="0">
                  <a:pos x="1182" y="5841"/>
                </a:cxn>
                <a:cxn ang="0">
                  <a:pos x="946" y="6433"/>
                </a:cxn>
                <a:cxn ang="0">
                  <a:pos x="747" y="6893"/>
                </a:cxn>
                <a:cxn ang="0">
                  <a:pos x="747" y="7355"/>
                </a:cxn>
                <a:cxn ang="0">
                  <a:pos x="415" y="7887"/>
                </a:cxn>
                <a:cxn ang="0">
                  <a:pos x="225" y="8337"/>
                </a:cxn>
                <a:cxn ang="0">
                  <a:pos x="142" y="8869"/>
                </a:cxn>
                <a:cxn ang="0">
                  <a:pos x="0" y="9465"/>
                </a:cxn>
                <a:cxn ang="0">
                  <a:pos x="209" y="8951"/>
                </a:cxn>
                <a:cxn ang="0">
                  <a:pos x="412" y="8447"/>
                </a:cxn>
                <a:cxn ang="0">
                  <a:pos x="726" y="7880"/>
                </a:cxn>
                <a:cxn ang="0">
                  <a:pos x="995" y="7343"/>
                </a:cxn>
                <a:cxn ang="0">
                  <a:pos x="963" y="6728"/>
                </a:cxn>
              </a:cxnLst>
              <a:rect l="0" t="0" r="r" b="b"/>
              <a:pathLst>
                <a:path w="2337" h="9465">
                  <a:moveTo>
                    <a:pt x="1058" y="6381"/>
                  </a:moveTo>
                  <a:lnTo>
                    <a:pt x="1168" y="6208"/>
                  </a:lnTo>
                  <a:lnTo>
                    <a:pt x="1152" y="6098"/>
                  </a:lnTo>
                  <a:lnTo>
                    <a:pt x="1342" y="5766"/>
                  </a:lnTo>
                  <a:lnTo>
                    <a:pt x="1358" y="5404"/>
                  </a:lnTo>
                  <a:lnTo>
                    <a:pt x="1452" y="5072"/>
                  </a:lnTo>
                  <a:lnTo>
                    <a:pt x="1596" y="4772"/>
                  </a:lnTo>
                  <a:lnTo>
                    <a:pt x="1769" y="4237"/>
                  </a:lnTo>
                  <a:lnTo>
                    <a:pt x="1991" y="3937"/>
                  </a:lnTo>
                  <a:lnTo>
                    <a:pt x="2116" y="2991"/>
                  </a:lnTo>
                  <a:lnTo>
                    <a:pt x="2212" y="2408"/>
                  </a:lnTo>
                  <a:lnTo>
                    <a:pt x="2196" y="2203"/>
                  </a:lnTo>
                  <a:lnTo>
                    <a:pt x="2258" y="2044"/>
                  </a:lnTo>
                  <a:lnTo>
                    <a:pt x="2164" y="1548"/>
                  </a:lnTo>
                  <a:lnTo>
                    <a:pt x="2337" y="1146"/>
                  </a:lnTo>
                  <a:lnTo>
                    <a:pt x="2337" y="957"/>
                  </a:lnTo>
                  <a:lnTo>
                    <a:pt x="2337" y="658"/>
                  </a:lnTo>
                  <a:lnTo>
                    <a:pt x="2279" y="520"/>
                  </a:lnTo>
                  <a:lnTo>
                    <a:pt x="2258" y="437"/>
                  </a:lnTo>
                  <a:lnTo>
                    <a:pt x="2196" y="358"/>
                  </a:lnTo>
                  <a:lnTo>
                    <a:pt x="2105" y="83"/>
                  </a:lnTo>
                  <a:lnTo>
                    <a:pt x="2044" y="0"/>
                  </a:lnTo>
                  <a:lnTo>
                    <a:pt x="2139" y="354"/>
                  </a:lnTo>
                  <a:lnTo>
                    <a:pt x="2199" y="602"/>
                  </a:lnTo>
                  <a:lnTo>
                    <a:pt x="2199" y="697"/>
                  </a:lnTo>
                  <a:lnTo>
                    <a:pt x="2199" y="957"/>
                  </a:lnTo>
                  <a:lnTo>
                    <a:pt x="2122" y="1182"/>
                  </a:lnTo>
                  <a:lnTo>
                    <a:pt x="2122" y="1418"/>
                  </a:lnTo>
                  <a:lnTo>
                    <a:pt x="2044" y="1584"/>
                  </a:lnTo>
                  <a:lnTo>
                    <a:pt x="1987" y="1808"/>
                  </a:lnTo>
                  <a:lnTo>
                    <a:pt x="2093" y="2044"/>
                  </a:lnTo>
                  <a:lnTo>
                    <a:pt x="2093" y="2531"/>
                  </a:lnTo>
                  <a:lnTo>
                    <a:pt x="2093" y="2731"/>
                  </a:lnTo>
                  <a:lnTo>
                    <a:pt x="1987" y="3086"/>
                  </a:lnTo>
                  <a:lnTo>
                    <a:pt x="1880" y="3275"/>
                  </a:lnTo>
                  <a:lnTo>
                    <a:pt x="1880" y="3523"/>
                  </a:lnTo>
                  <a:lnTo>
                    <a:pt x="1880" y="3866"/>
                  </a:lnTo>
                  <a:lnTo>
                    <a:pt x="1655" y="4055"/>
                  </a:lnTo>
                  <a:lnTo>
                    <a:pt x="1525" y="4340"/>
                  </a:lnTo>
                  <a:lnTo>
                    <a:pt x="1407" y="4742"/>
                  </a:lnTo>
                  <a:lnTo>
                    <a:pt x="1325" y="5179"/>
                  </a:lnTo>
                  <a:lnTo>
                    <a:pt x="1207" y="5380"/>
                  </a:lnTo>
                  <a:lnTo>
                    <a:pt x="1123" y="5652"/>
                  </a:lnTo>
                  <a:lnTo>
                    <a:pt x="1182" y="5841"/>
                  </a:lnTo>
                  <a:lnTo>
                    <a:pt x="1029" y="6019"/>
                  </a:lnTo>
                  <a:lnTo>
                    <a:pt x="946" y="6433"/>
                  </a:lnTo>
                  <a:lnTo>
                    <a:pt x="768" y="6574"/>
                  </a:lnTo>
                  <a:lnTo>
                    <a:pt x="747" y="6893"/>
                  </a:lnTo>
                  <a:lnTo>
                    <a:pt x="768" y="7130"/>
                  </a:lnTo>
                  <a:lnTo>
                    <a:pt x="747" y="7355"/>
                  </a:lnTo>
                  <a:lnTo>
                    <a:pt x="663" y="7557"/>
                  </a:lnTo>
                  <a:lnTo>
                    <a:pt x="415" y="7887"/>
                  </a:lnTo>
                  <a:lnTo>
                    <a:pt x="356" y="8100"/>
                  </a:lnTo>
                  <a:lnTo>
                    <a:pt x="225" y="8337"/>
                  </a:lnTo>
                  <a:lnTo>
                    <a:pt x="225" y="8620"/>
                  </a:lnTo>
                  <a:lnTo>
                    <a:pt x="142" y="8869"/>
                  </a:lnTo>
                  <a:lnTo>
                    <a:pt x="0" y="9465"/>
                  </a:lnTo>
                  <a:lnTo>
                    <a:pt x="0" y="9465"/>
                  </a:lnTo>
                  <a:lnTo>
                    <a:pt x="178" y="9329"/>
                  </a:lnTo>
                  <a:lnTo>
                    <a:pt x="209" y="8951"/>
                  </a:lnTo>
                  <a:lnTo>
                    <a:pt x="272" y="8731"/>
                  </a:lnTo>
                  <a:lnTo>
                    <a:pt x="412" y="8447"/>
                  </a:lnTo>
                  <a:lnTo>
                    <a:pt x="474" y="8162"/>
                  </a:lnTo>
                  <a:lnTo>
                    <a:pt x="726" y="7880"/>
                  </a:lnTo>
                  <a:lnTo>
                    <a:pt x="837" y="7548"/>
                  </a:lnTo>
                  <a:lnTo>
                    <a:pt x="995" y="7343"/>
                  </a:lnTo>
                  <a:lnTo>
                    <a:pt x="963" y="6997"/>
                  </a:lnTo>
                  <a:lnTo>
                    <a:pt x="963" y="6728"/>
                  </a:lnTo>
                  <a:lnTo>
                    <a:pt x="1058" y="6381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1C2D54">
                    <a:alpha val="55000"/>
                  </a:srgbClr>
                </a:gs>
              </a:gsLst>
              <a:lin ang="300000" scaled="0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noProof="0"/>
            </a:p>
          </p:txBody>
        </p:sp>
        <p:sp>
          <p:nvSpPr>
            <p:cNvPr id="60" name="Freeform 25">
              <a:extLst>
                <a:ext uri="{FF2B5EF4-FFF2-40B4-BE49-F238E27FC236}">
                  <a16:creationId xmlns:a16="http://schemas.microsoft.com/office/drawing/2014/main" id="{B8A8DB2C-250E-7744-8AE6-217624E4473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9425" y="174625"/>
              <a:ext cx="222250" cy="719138"/>
            </a:xfrm>
            <a:custGeom>
              <a:avLst/>
              <a:gdLst/>
              <a:ahLst/>
              <a:cxnLst>
                <a:cxn ang="0">
                  <a:pos x="269" y="240"/>
                </a:cxn>
                <a:cxn ang="0">
                  <a:pos x="269" y="403"/>
                </a:cxn>
                <a:cxn ang="0">
                  <a:pos x="191" y="403"/>
                </a:cxn>
                <a:cxn ang="0">
                  <a:pos x="191" y="562"/>
                </a:cxn>
                <a:cxn ang="0">
                  <a:pos x="230" y="789"/>
                </a:cxn>
                <a:cxn ang="0">
                  <a:pos x="191" y="1006"/>
                </a:cxn>
                <a:cxn ang="0">
                  <a:pos x="84" y="1150"/>
                </a:cxn>
                <a:cxn ang="0">
                  <a:pos x="0" y="1358"/>
                </a:cxn>
                <a:cxn ang="0">
                  <a:pos x="191" y="1150"/>
                </a:cxn>
                <a:cxn ang="0">
                  <a:pos x="269" y="970"/>
                </a:cxn>
                <a:cxn ang="0">
                  <a:pos x="364" y="789"/>
                </a:cxn>
                <a:cxn ang="0">
                  <a:pos x="364" y="615"/>
                </a:cxn>
                <a:cxn ang="0">
                  <a:pos x="364" y="510"/>
                </a:cxn>
                <a:cxn ang="0">
                  <a:pos x="377" y="380"/>
                </a:cxn>
                <a:cxn ang="0">
                  <a:pos x="419" y="240"/>
                </a:cxn>
                <a:cxn ang="0">
                  <a:pos x="364" y="0"/>
                </a:cxn>
                <a:cxn ang="0">
                  <a:pos x="269" y="240"/>
                </a:cxn>
              </a:cxnLst>
              <a:rect l="0" t="0" r="r" b="b"/>
              <a:pathLst>
                <a:path w="419" h="1358">
                  <a:moveTo>
                    <a:pt x="269" y="240"/>
                  </a:moveTo>
                  <a:lnTo>
                    <a:pt x="269" y="403"/>
                  </a:lnTo>
                  <a:lnTo>
                    <a:pt x="191" y="403"/>
                  </a:lnTo>
                  <a:lnTo>
                    <a:pt x="191" y="562"/>
                  </a:lnTo>
                  <a:lnTo>
                    <a:pt x="230" y="789"/>
                  </a:lnTo>
                  <a:lnTo>
                    <a:pt x="191" y="1006"/>
                  </a:lnTo>
                  <a:lnTo>
                    <a:pt x="84" y="1150"/>
                  </a:lnTo>
                  <a:lnTo>
                    <a:pt x="0" y="1358"/>
                  </a:lnTo>
                  <a:lnTo>
                    <a:pt x="191" y="1150"/>
                  </a:lnTo>
                  <a:lnTo>
                    <a:pt x="269" y="970"/>
                  </a:lnTo>
                  <a:lnTo>
                    <a:pt x="364" y="789"/>
                  </a:lnTo>
                  <a:lnTo>
                    <a:pt x="364" y="615"/>
                  </a:lnTo>
                  <a:lnTo>
                    <a:pt x="364" y="510"/>
                  </a:lnTo>
                  <a:lnTo>
                    <a:pt x="377" y="380"/>
                  </a:lnTo>
                  <a:lnTo>
                    <a:pt x="419" y="240"/>
                  </a:lnTo>
                  <a:lnTo>
                    <a:pt x="364" y="0"/>
                  </a:lnTo>
                  <a:lnTo>
                    <a:pt x="269" y="24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71000"/>
                  </a:srgbClr>
                </a:gs>
                <a:gs pos="100000">
                  <a:srgbClr val="3A65A3">
                    <a:alpha val="0"/>
                  </a:srgbClr>
                </a:gs>
              </a:gsLst>
              <a:lin ang="5400000" scaled="0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noProof="0"/>
            </a:p>
          </p:txBody>
        </p:sp>
        <p:sp>
          <p:nvSpPr>
            <p:cNvPr id="61" name="Freeform 26">
              <a:extLst>
                <a:ext uri="{FF2B5EF4-FFF2-40B4-BE49-F238E27FC236}">
                  <a16:creationId xmlns:a16="http://schemas.microsoft.com/office/drawing/2014/main" id="{BB39A79E-6A07-D54C-B636-2187FDE8742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0475" y="561975"/>
              <a:ext cx="439738" cy="169863"/>
            </a:xfrm>
            <a:custGeom>
              <a:avLst/>
              <a:gdLst/>
              <a:ahLst/>
              <a:cxnLst>
                <a:cxn ang="0">
                  <a:pos x="186" y="163"/>
                </a:cxn>
                <a:cxn ang="0">
                  <a:pos x="0" y="320"/>
                </a:cxn>
                <a:cxn ang="0">
                  <a:pos x="349" y="229"/>
                </a:cxn>
                <a:cxn ang="0">
                  <a:pos x="533" y="85"/>
                </a:cxn>
                <a:cxn ang="0">
                  <a:pos x="832" y="0"/>
                </a:cxn>
                <a:cxn ang="0">
                  <a:pos x="383" y="85"/>
                </a:cxn>
                <a:cxn ang="0">
                  <a:pos x="186" y="163"/>
                </a:cxn>
              </a:cxnLst>
              <a:rect l="0" t="0" r="r" b="b"/>
              <a:pathLst>
                <a:path w="832" h="320">
                  <a:moveTo>
                    <a:pt x="186" y="163"/>
                  </a:moveTo>
                  <a:lnTo>
                    <a:pt x="0" y="320"/>
                  </a:lnTo>
                  <a:lnTo>
                    <a:pt x="349" y="229"/>
                  </a:lnTo>
                  <a:lnTo>
                    <a:pt x="533" y="85"/>
                  </a:lnTo>
                  <a:lnTo>
                    <a:pt x="832" y="0"/>
                  </a:lnTo>
                  <a:lnTo>
                    <a:pt x="383" y="85"/>
                  </a:lnTo>
                  <a:lnTo>
                    <a:pt x="186" y="163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71000"/>
                  </a:srgbClr>
                </a:gs>
                <a:gs pos="100000">
                  <a:srgbClr val="3A65A3">
                    <a:alpha val="0"/>
                  </a:srgbClr>
                </a:gs>
              </a:gsLst>
              <a:lin ang="5400000" scaled="0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noProof="0"/>
            </a:p>
          </p:txBody>
        </p:sp>
        <p:sp>
          <p:nvSpPr>
            <p:cNvPr id="62" name="Freeform 26">
              <a:extLst>
                <a:ext uri="{FF2B5EF4-FFF2-40B4-BE49-F238E27FC236}">
                  <a16:creationId xmlns:a16="http://schemas.microsoft.com/office/drawing/2014/main" id="{34A1A095-FFFE-B44D-A76D-854AC6E02B76}"/>
                </a:ext>
              </a:extLst>
            </p:cNvPr>
            <p:cNvSpPr>
              <a:spLocks/>
            </p:cNvSpPr>
            <p:nvPr/>
          </p:nvSpPr>
          <p:spPr bwMode="auto">
            <a:xfrm rot="19779391">
              <a:off x="3654355" y="493001"/>
              <a:ext cx="888753" cy="529825"/>
            </a:xfrm>
            <a:custGeom>
              <a:avLst/>
              <a:gdLst/>
              <a:ahLst/>
              <a:cxnLst>
                <a:cxn ang="0">
                  <a:pos x="186" y="163"/>
                </a:cxn>
                <a:cxn ang="0">
                  <a:pos x="0" y="320"/>
                </a:cxn>
                <a:cxn ang="0">
                  <a:pos x="349" y="229"/>
                </a:cxn>
                <a:cxn ang="0">
                  <a:pos x="533" y="85"/>
                </a:cxn>
                <a:cxn ang="0">
                  <a:pos x="832" y="0"/>
                </a:cxn>
                <a:cxn ang="0">
                  <a:pos x="383" y="85"/>
                </a:cxn>
                <a:cxn ang="0">
                  <a:pos x="186" y="163"/>
                </a:cxn>
              </a:cxnLst>
              <a:rect l="0" t="0" r="r" b="b"/>
              <a:pathLst>
                <a:path w="832" h="320">
                  <a:moveTo>
                    <a:pt x="186" y="163"/>
                  </a:moveTo>
                  <a:lnTo>
                    <a:pt x="0" y="320"/>
                  </a:lnTo>
                  <a:lnTo>
                    <a:pt x="349" y="229"/>
                  </a:lnTo>
                  <a:lnTo>
                    <a:pt x="533" y="85"/>
                  </a:lnTo>
                  <a:lnTo>
                    <a:pt x="832" y="0"/>
                  </a:lnTo>
                  <a:lnTo>
                    <a:pt x="383" y="85"/>
                  </a:lnTo>
                  <a:lnTo>
                    <a:pt x="186" y="163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71000"/>
                  </a:srgbClr>
                </a:gs>
                <a:gs pos="100000">
                  <a:srgbClr val="3A65A3">
                    <a:alpha val="0"/>
                  </a:srgbClr>
                </a:gs>
              </a:gsLst>
              <a:lin ang="5400000" scaled="0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noProof="0"/>
            </a:p>
          </p:txBody>
        </p:sp>
        <p:sp>
          <p:nvSpPr>
            <p:cNvPr id="63" name="Freeform 7">
              <a:extLst>
                <a:ext uri="{FF2B5EF4-FFF2-40B4-BE49-F238E27FC236}">
                  <a16:creationId xmlns:a16="http://schemas.microsoft.com/office/drawing/2014/main" id="{E1D1B53E-6FCD-AB41-8417-72CF143A5D99}"/>
                </a:ext>
              </a:extLst>
            </p:cNvPr>
            <p:cNvSpPr>
              <a:spLocks/>
            </p:cNvSpPr>
            <p:nvPr/>
          </p:nvSpPr>
          <p:spPr bwMode="auto">
            <a:xfrm rot="21076574" flipH="1">
              <a:off x="3713773" y="3032099"/>
              <a:ext cx="609600" cy="3801663"/>
            </a:xfrm>
            <a:custGeom>
              <a:avLst/>
              <a:gdLst/>
              <a:ahLst/>
              <a:cxnLst>
                <a:cxn ang="0">
                  <a:pos x="531" y="1608"/>
                </a:cxn>
                <a:cxn ang="0">
                  <a:pos x="0" y="709"/>
                </a:cxn>
                <a:cxn ang="0">
                  <a:pos x="0" y="0"/>
                </a:cxn>
                <a:cxn ang="0">
                  <a:pos x="324" y="614"/>
                </a:cxn>
                <a:cxn ang="0">
                  <a:pos x="649" y="780"/>
                </a:cxn>
                <a:cxn ang="0">
                  <a:pos x="649" y="1129"/>
                </a:cxn>
                <a:cxn ang="0">
                  <a:pos x="933" y="1278"/>
                </a:cxn>
                <a:cxn ang="0">
                  <a:pos x="933" y="568"/>
                </a:cxn>
                <a:cxn ang="0">
                  <a:pos x="1074" y="1129"/>
                </a:cxn>
                <a:cxn ang="0">
                  <a:pos x="1311" y="1490"/>
                </a:cxn>
                <a:cxn ang="0">
                  <a:pos x="1477" y="1561"/>
                </a:cxn>
                <a:cxn ang="0">
                  <a:pos x="1536" y="1360"/>
                </a:cxn>
                <a:cxn ang="0">
                  <a:pos x="1725" y="1726"/>
                </a:cxn>
                <a:cxn ang="0">
                  <a:pos x="1890" y="2070"/>
                </a:cxn>
                <a:cxn ang="0">
                  <a:pos x="2161" y="2117"/>
                </a:cxn>
                <a:cxn ang="0">
                  <a:pos x="2482" y="2921"/>
                </a:cxn>
                <a:cxn ang="0">
                  <a:pos x="2161" y="3961"/>
                </a:cxn>
                <a:cxn ang="0">
                  <a:pos x="2104" y="5014"/>
                </a:cxn>
                <a:cxn ang="0">
                  <a:pos x="1725" y="6079"/>
                </a:cxn>
                <a:cxn ang="0">
                  <a:pos x="1547" y="6835"/>
                </a:cxn>
                <a:cxn ang="0">
                  <a:pos x="1536" y="6343"/>
                </a:cxn>
                <a:cxn ang="0">
                  <a:pos x="1702" y="5262"/>
                </a:cxn>
                <a:cxn ang="0">
                  <a:pos x="1713" y="3915"/>
                </a:cxn>
                <a:cxn ang="0">
                  <a:pos x="1677" y="2932"/>
                </a:cxn>
                <a:cxn ang="0">
                  <a:pos x="1618" y="3121"/>
                </a:cxn>
                <a:cxn ang="0">
                  <a:pos x="1665" y="3595"/>
                </a:cxn>
                <a:cxn ang="0">
                  <a:pos x="1536" y="3974"/>
                </a:cxn>
                <a:cxn ang="0">
                  <a:pos x="1583" y="4577"/>
                </a:cxn>
                <a:cxn ang="0">
                  <a:pos x="1441" y="5287"/>
                </a:cxn>
                <a:cxn ang="0">
                  <a:pos x="1263" y="5924"/>
                </a:cxn>
                <a:cxn ang="0">
                  <a:pos x="1240" y="6729"/>
                </a:cxn>
                <a:cxn ang="0">
                  <a:pos x="992" y="7758"/>
                </a:cxn>
                <a:cxn ang="0">
                  <a:pos x="1175" y="6716"/>
                </a:cxn>
                <a:cxn ang="0">
                  <a:pos x="1099" y="5890"/>
                </a:cxn>
                <a:cxn ang="0">
                  <a:pos x="1322" y="4860"/>
                </a:cxn>
                <a:cxn ang="0">
                  <a:pos x="1358" y="3985"/>
                </a:cxn>
                <a:cxn ang="0">
                  <a:pos x="1335" y="3051"/>
                </a:cxn>
                <a:cxn ang="0">
                  <a:pos x="1322" y="3760"/>
                </a:cxn>
                <a:cxn ang="0">
                  <a:pos x="1175" y="4493"/>
                </a:cxn>
                <a:cxn ang="0">
                  <a:pos x="1110" y="5109"/>
                </a:cxn>
                <a:cxn ang="0">
                  <a:pos x="992" y="5806"/>
                </a:cxn>
                <a:cxn ang="0">
                  <a:pos x="969" y="6343"/>
                </a:cxn>
                <a:cxn ang="0">
                  <a:pos x="1028" y="6859"/>
                </a:cxn>
                <a:cxn ang="0">
                  <a:pos x="838" y="6220"/>
                </a:cxn>
                <a:cxn ang="0">
                  <a:pos x="933" y="5416"/>
                </a:cxn>
                <a:cxn ang="0">
                  <a:pos x="992" y="4186"/>
                </a:cxn>
                <a:cxn ang="0">
                  <a:pos x="910" y="3394"/>
                </a:cxn>
                <a:cxn ang="0">
                  <a:pos x="1040" y="2625"/>
                </a:cxn>
                <a:cxn ang="0">
                  <a:pos x="862" y="1940"/>
                </a:cxn>
                <a:cxn ang="0">
                  <a:pos x="733" y="1915"/>
                </a:cxn>
                <a:cxn ang="0">
                  <a:pos x="815" y="2259"/>
                </a:cxn>
                <a:cxn ang="0">
                  <a:pos x="756" y="2791"/>
                </a:cxn>
                <a:cxn ang="0">
                  <a:pos x="673" y="3358"/>
                </a:cxn>
                <a:cxn ang="0">
                  <a:pos x="578" y="3312"/>
                </a:cxn>
                <a:cxn ang="0">
                  <a:pos x="519" y="2589"/>
                </a:cxn>
              </a:cxnLst>
              <a:rect l="0" t="0" r="r" b="b"/>
              <a:pathLst>
                <a:path w="2482" h="7758">
                  <a:moveTo>
                    <a:pt x="649" y="2259"/>
                  </a:moveTo>
                  <a:lnTo>
                    <a:pt x="531" y="1608"/>
                  </a:lnTo>
                  <a:lnTo>
                    <a:pt x="342" y="1017"/>
                  </a:lnTo>
                  <a:lnTo>
                    <a:pt x="0" y="709"/>
                  </a:lnTo>
                  <a:lnTo>
                    <a:pt x="0" y="402"/>
                  </a:lnTo>
                  <a:lnTo>
                    <a:pt x="0" y="0"/>
                  </a:lnTo>
                  <a:lnTo>
                    <a:pt x="224" y="402"/>
                  </a:lnTo>
                  <a:lnTo>
                    <a:pt x="324" y="614"/>
                  </a:lnTo>
                  <a:lnTo>
                    <a:pt x="460" y="662"/>
                  </a:lnTo>
                  <a:lnTo>
                    <a:pt x="649" y="780"/>
                  </a:lnTo>
                  <a:lnTo>
                    <a:pt x="649" y="898"/>
                  </a:lnTo>
                  <a:lnTo>
                    <a:pt x="649" y="1129"/>
                  </a:lnTo>
                  <a:lnTo>
                    <a:pt x="933" y="1561"/>
                  </a:lnTo>
                  <a:lnTo>
                    <a:pt x="933" y="1278"/>
                  </a:lnTo>
                  <a:lnTo>
                    <a:pt x="933" y="946"/>
                  </a:lnTo>
                  <a:lnTo>
                    <a:pt x="933" y="568"/>
                  </a:lnTo>
                  <a:lnTo>
                    <a:pt x="1074" y="898"/>
                  </a:lnTo>
                  <a:lnTo>
                    <a:pt x="1074" y="1129"/>
                  </a:lnTo>
                  <a:lnTo>
                    <a:pt x="1169" y="1190"/>
                  </a:lnTo>
                  <a:lnTo>
                    <a:pt x="1311" y="1490"/>
                  </a:lnTo>
                  <a:lnTo>
                    <a:pt x="1453" y="1749"/>
                  </a:lnTo>
                  <a:lnTo>
                    <a:pt x="1477" y="1561"/>
                  </a:lnTo>
                  <a:lnTo>
                    <a:pt x="1406" y="1289"/>
                  </a:lnTo>
                  <a:lnTo>
                    <a:pt x="1536" y="1360"/>
                  </a:lnTo>
                  <a:lnTo>
                    <a:pt x="1665" y="1561"/>
                  </a:lnTo>
                  <a:lnTo>
                    <a:pt x="1725" y="1726"/>
                  </a:lnTo>
                  <a:lnTo>
                    <a:pt x="1831" y="1856"/>
                  </a:lnTo>
                  <a:lnTo>
                    <a:pt x="1890" y="2070"/>
                  </a:lnTo>
                  <a:lnTo>
                    <a:pt x="2032" y="2081"/>
                  </a:lnTo>
                  <a:lnTo>
                    <a:pt x="2161" y="2117"/>
                  </a:lnTo>
                  <a:lnTo>
                    <a:pt x="2352" y="2259"/>
                  </a:lnTo>
                  <a:lnTo>
                    <a:pt x="2482" y="2921"/>
                  </a:lnTo>
                  <a:lnTo>
                    <a:pt x="2352" y="3631"/>
                  </a:lnTo>
                  <a:lnTo>
                    <a:pt x="2161" y="3961"/>
                  </a:lnTo>
                  <a:lnTo>
                    <a:pt x="2079" y="4304"/>
                  </a:lnTo>
                  <a:lnTo>
                    <a:pt x="2104" y="5014"/>
                  </a:lnTo>
                  <a:lnTo>
                    <a:pt x="1950" y="5523"/>
                  </a:lnTo>
                  <a:lnTo>
                    <a:pt x="1725" y="6079"/>
                  </a:lnTo>
                  <a:lnTo>
                    <a:pt x="1595" y="6598"/>
                  </a:lnTo>
                  <a:lnTo>
                    <a:pt x="1547" y="6835"/>
                  </a:lnTo>
                  <a:lnTo>
                    <a:pt x="1477" y="6516"/>
                  </a:lnTo>
                  <a:lnTo>
                    <a:pt x="1536" y="6343"/>
                  </a:lnTo>
                  <a:lnTo>
                    <a:pt x="1606" y="5830"/>
                  </a:lnTo>
                  <a:lnTo>
                    <a:pt x="1702" y="5262"/>
                  </a:lnTo>
                  <a:lnTo>
                    <a:pt x="1702" y="4659"/>
                  </a:lnTo>
                  <a:lnTo>
                    <a:pt x="1713" y="3915"/>
                  </a:lnTo>
                  <a:lnTo>
                    <a:pt x="1843" y="3535"/>
                  </a:lnTo>
                  <a:lnTo>
                    <a:pt x="1677" y="2932"/>
                  </a:lnTo>
                  <a:lnTo>
                    <a:pt x="1572" y="2625"/>
                  </a:lnTo>
                  <a:lnTo>
                    <a:pt x="1618" y="3121"/>
                  </a:lnTo>
                  <a:lnTo>
                    <a:pt x="1654" y="3417"/>
                  </a:lnTo>
                  <a:lnTo>
                    <a:pt x="1665" y="3595"/>
                  </a:lnTo>
                  <a:lnTo>
                    <a:pt x="1631" y="3808"/>
                  </a:lnTo>
                  <a:lnTo>
                    <a:pt x="1536" y="3974"/>
                  </a:lnTo>
                  <a:lnTo>
                    <a:pt x="1583" y="4222"/>
                  </a:lnTo>
                  <a:lnTo>
                    <a:pt x="1583" y="4577"/>
                  </a:lnTo>
                  <a:lnTo>
                    <a:pt x="1513" y="5014"/>
                  </a:lnTo>
                  <a:lnTo>
                    <a:pt x="1441" y="5287"/>
                  </a:lnTo>
                  <a:lnTo>
                    <a:pt x="1335" y="5535"/>
                  </a:lnTo>
                  <a:lnTo>
                    <a:pt x="1263" y="5924"/>
                  </a:lnTo>
                  <a:lnTo>
                    <a:pt x="1252" y="6343"/>
                  </a:lnTo>
                  <a:lnTo>
                    <a:pt x="1240" y="6729"/>
                  </a:lnTo>
                  <a:lnTo>
                    <a:pt x="1240" y="7155"/>
                  </a:lnTo>
                  <a:lnTo>
                    <a:pt x="992" y="7758"/>
                  </a:lnTo>
                  <a:lnTo>
                    <a:pt x="1175" y="7107"/>
                  </a:lnTo>
                  <a:lnTo>
                    <a:pt x="1175" y="6716"/>
                  </a:lnTo>
                  <a:lnTo>
                    <a:pt x="1122" y="6343"/>
                  </a:lnTo>
                  <a:lnTo>
                    <a:pt x="1099" y="5890"/>
                  </a:lnTo>
                  <a:lnTo>
                    <a:pt x="1175" y="5464"/>
                  </a:lnTo>
                  <a:lnTo>
                    <a:pt x="1322" y="4860"/>
                  </a:lnTo>
                  <a:lnTo>
                    <a:pt x="1370" y="4482"/>
                  </a:lnTo>
                  <a:lnTo>
                    <a:pt x="1358" y="3985"/>
                  </a:lnTo>
                  <a:lnTo>
                    <a:pt x="1417" y="3583"/>
                  </a:lnTo>
                  <a:lnTo>
                    <a:pt x="1335" y="3051"/>
                  </a:lnTo>
                  <a:lnTo>
                    <a:pt x="1311" y="3299"/>
                  </a:lnTo>
                  <a:lnTo>
                    <a:pt x="1322" y="3760"/>
                  </a:lnTo>
                  <a:lnTo>
                    <a:pt x="1229" y="4127"/>
                  </a:lnTo>
                  <a:lnTo>
                    <a:pt x="1175" y="4493"/>
                  </a:lnTo>
                  <a:lnTo>
                    <a:pt x="1175" y="4907"/>
                  </a:lnTo>
                  <a:lnTo>
                    <a:pt x="1110" y="5109"/>
                  </a:lnTo>
                  <a:lnTo>
                    <a:pt x="1015" y="5535"/>
                  </a:lnTo>
                  <a:lnTo>
                    <a:pt x="992" y="5806"/>
                  </a:lnTo>
                  <a:lnTo>
                    <a:pt x="969" y="6090"/>
                  </a:lnTo>
                  <a:lnTo>
                    <a:pt x="969" y="6343"/>
                  </a:lnTo>
                  <a:lnTo>
                    <a:pt x="1015" y="6552"/>
                  </a:lnTo>
                  <a:lnTo>
                    <a:pt x="1028" y="6859"/>
                  </a:lnTo>
                  <a:lnTo>
                    <a:pt x="921" y="6481"/>
                  </a:lnTo>
                  <a:lnTo>
                    <a:pt x="838" y="6220"/>
                  </a:lnTo>
                  <a:lnTo>
                    <a:pt x="851" y="5794"/>
                  </a:lnTo>
                  <a:lnTo>
                    <a:pt x="933" y="5416"/>
                  </a:lnTo>
                  <a:lnTo>
                    <a:pt x="944" y="4588"/>
                  </a:lnTo>
                  <a:lnTo>
                    <a:pt x="992" y="4186"/>
                  </a:lnTo>
                  <a:lnTo>
                    <a:pt x="1122" y="3808"/>
                  </a:lnTo>
                  <a:lnTo>
                    <a:pt x="910" y="3394"/>
                  </a:lnTo>
                  <a:lnTo>
                    <a:pt x="921" y="3075"/>
                  </a:lnTo>
                  <a:lnTo>
                    <a:pt x="1040" y="2625"/>
                  </a:lnTo>
                  <a:lnTo>
                    <a:pt x="1004" y="2188"/>
                  </a:lnTo>
                  <a:lnTo>
                    <a:pt x="862" y="1940"/>
                  </a:lnTo>
                  <a:lnTo>
                    <a:pt x="720" y="1749"/>
                  </a:lnTo>
                  <a:lnTo>
                    <a:pt x="733" y="1915"/>
                  </a:lnTo>
                  <a:lnTo>
                    <a:pt x="792" y="2093"/>
                  </a:lnTo>
                  <a:lnTo>
                    <a:pt x="815" y="2259"/>
                  </a:lnTo>
                  <a:lnTo>
                    <a:pt x="815" y="2554"/>
                  </a:lnTo>
                  <a:lnTo>
                    <a:pt x="756" y="2791"/>
                  </a:lnTo>
                  <a:lnTo>
                    <a:pt x="708" y="2957"/>
                  </a:lnTo>
                  <a:lnTo>
                    <a:pt x="673" y="3358"/>
                  </a:lnTo>
                  <a:lnTo>
                    <a:pt x="685" y="3642"/>
                  </a:lnTo>
                  <a:lnTo>
                    <a:pt x="578" y="3312"/>
                  </a:lnTo>
                  <a:lnTo>
                    <a:pt x="460" y="2814"/>
                  </a:lnTo>
                  <a:lnTo>
                    <a:pt x="519" y="2589"/>
                  </a:lnTo>
                  <a:lnTo>
                    <a:pt x="649" y="2259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1C2D54">
                    <a:alpha val="55000"/>
                  </a:srgbClr>
                </a:gs>
              </a:gsLst>
              <a:lin ang="5400000" scaled="0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noProof="0"/>
            </a:p>
          </p:txBody>
        </p:sp>
      </p:grpSp>
      <p:sp>
        <p:nvSpPr>
          <p:cNvPr id="64" name="Retângulo 63">
            <a:extLst>
              <a:ext uri="{FF2B5EF4-FFF2-40B4-BE49-F238E27FC236}">
                <a16:creationId xmlns:a16="http://schemas.microsoft.com/office/drawing/2014/main" id="{4E84DCC2-47B5-9343-A402-CD9FCEB6DA79}"/>
              </a:ext>
            </a:extLst>
          </p:cNvPr>
          <p:cNvSpPr/>
          <p:nvPr userDrawn="1"/>
        </p:nvSpPr>
        <p:spPr>
          <a:xfrm>
            <a:off x="0" y="2144952"/>
            <a:ext cx="12192000" cy="1842993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90000">
                <a:schemeClr val="accent5">
                  <a:lumMod val="75000"/>
                  <a:alpha val="2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grpSp>
        <p:nvGrpSpPr>
          <p:cNvPr id="65" name="Grupo 128">
            <a:extLst>
              <a:ext uri="{FF2B5EF4-FFF2-40B4-BE49-F238E27FC236}">
                <a16:creationId xmlns:a16="http://schemas.microsoft.com/office/drawing/2014/main" id="{D328EAA4-9C38-884B-8071-69C7575133DB}"/>
              </a:ext>
            </a:extLst>
          </p:cNvPr>
          <p:cNvGrpSpPr/>
          <p:nvPr userDrawn="1"/>
        </p:nvGrpSpPr>
        <p:grpSpPr>
          <a:xfrm>
            <a:off x="5032588" y="5715001"/>
            <a:ext cx="234950" cy="402771"/>
            <a:chOff x="4946650" y="3048000"/>
            <a:chExt cx="311150" cy="533400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5434E86A-48DE-AA49-9BB7-F0A4AD8CE20C}"/>
                </a:ext>
              </a:extLst>
            </p:cNvPr>
            <p:cNvSpPr/>
            <p:nvPr/>
          </p:nvSpPr>
          <p:spPr>
            <a:xfrm>
              <a:off x="5105400" y="3429000"/>
              <a:ext cx="76200" cy="76200"/>
            </a:xfrm>
            <a:prstGeom prst="ellipse">
              <a:avLst/>
            </a:prstGeom>
            <a:gradFill flip="none" rotWithShape="1">
              <a:gsLst>
                <a:gs pos="71000">
                  <a:schemeClr val="accent4">
                    <a:lumMod val="20000"/>
                    <a:lumOff val="80000"/>
                    <a:alpha val="74000"/>
                  </a:schemeClr>
                </a:gs>
                <a:gs pos="40000">
                  <a:schemeClr val="bg1">
                    <a:alpha val="74000"/>
                  </a:schemeClr>
                </a:gs>
                <a:gs pos="0">
                  <a:schemeClr val="accent4">
                    <a:lumMod val="40000"/>
                    <a:lumOff val="60000"/>
                    <a:alpha val="71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FEFFEA60-CE42-A642-A759-959B9841E96B}"/>
                </a:ext>
              </a:extLst>
            </p:cNvPr>
            <p:cNvSpPr/>
            <p:nvPr/>
          </p:nvSpPr>
          <p:spPr>
            <a:xfrm>
              <a:off x="5105400" y="3200400"/>
              <a:ext cx="152400" cy="152400"/>
            </a:xfrm>
            <a:prstGeom prst="ellipse">
              <a:avLst/>
            </a:prstGeom>
            <a:gradFill flip="none" rotWithShape="1">
              <a:gsLst>
                <a:gs pos="71000">
                  <a:schemeClr val="tx2">
                    <a:lumMod val="50000"/>
                    <a:lumOff val="50000"/>
                  </a:schemeClr>
                </a:gs>
                <a:gs pos="40000">
                  <a:schemeClr val="bg2">
                    <a:lumMod val="85000"/>
                  </a:schemeClr>
                </a:gs>
                <a:gs pos="0">
                  <a:schemeClr val="tx2">
                    <a:lumMod val="50000"/>
                    <a:lumOff val="5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13426CF9-BA42-9A42-9144-A2CD24371EF1}"/>
                </a:ext>
              </a:extLst>
            </p:cNvPr>
            <p:cNvSpPr/>
            <p:nvPr/>
          </p:nvSpPr>
          <p:spPr>
            <a:xfrm>
              <a:off x="4953000" y="3505200"/>
              <a:ext cx="76200" cy="76200"/>
            </a:xfrm>
            <a:prstGeom prst="ellipse">
              <a:avLst/>
            </a:prstGeom>
            <a:gradFill flip="none" rotWithShape="1">
              <a:gsLst>
                <a:gs pos="71000">
                  <a:schemeClr val="accent5">
                    <a:lumMod val="40000"/>
                    <a:lumOff val="60000"/>
                    <a:alpha val="79000"/>
                  </a:schemeClr>
                </a:gs>
                <a:gs pos="40000">
                  <a:schemeClr val="tx2">
                    <a:lumMod val="10000"/>
                    <a:lumOff val="90000"/>
                    <a:alpha val="69000"/>
                  </a:schemeClr>
                </a:gs>
                <a:gs pos="0">
                  <a:schemeClr val="accent4">
                    <a:lumMod val="20000"/>
                    <a:lumOff val="80000"/>
                    <a:alpha val="68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BD024B79-1B75-D343-B428-36728E4988DA}"/>
                </a:ext>
              </a:extLst>
            </p:cNvPr>
            <p:cNvSpPr/>
            <p:nvPr/>
          </p:nvSpPr>
          <p:spPr>
            <a:xfrm>
              <a:off x="5181600" y="3048000"/>
              <a:ext cx="76200" cy="76200"/>
            </a:xfrm>
            <a:prstGeom prst="ellipse">
              <a:avLst/>
            </a:prstGeom>
            <a:gradFill flip="none" rotWithShape="1">
              <a:gsLst>
                <a:gs pos="71000">
                  <a:schemeClr val="accent4">
                    <a:lumMod val="20000"/>
                    <a:lumOff val="80000"/>
                    <a:alpha val="78000"/>
                  </a:schemeClr>
                </a:gs>
                <a:gs pos="40000">
                  <a:schemeClr val="bg1">
                    <a:lumMod val="85000"/>
                    <a:alpha val="80000"/>
                  </a:schemeClr>
                </a:gs>
                <a:gs pos="0">
                  <a:schemeClr val="accent4">
                    <a:lumMod val="40000"/>
                    <a:lumOff val="60000"/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6759F830-9098-BB42-B45C-8D57E7C691A5}"/>
                </a:ext>
              </a:extLst>
            </p:cNvPr>
            <p:cNvSpPr/>
            <p:nvPr/>
          </p:nvSpPr>
          <p:spPr>
            <a:xfrm>
              <a:off x="4946650" y="3362325"/>
              <a:ext cx="177800" cy="177800"/>
            </a:xfrm>
            <a:prstGeom prst="ellipse">
              <a:avLst/>
            </a:prstGeom>
            <a:gradFill flip="none" rotWithShape="1">
              <a:gsLst>
                <a:gs pos="71000">
                  <a:schemeClr val="accent4">
                    <a:lumMod val="40000"/>
                    <a:lumOff val="60000"/>
                    <a:alpha val="58000"/>
                  </a:schemeClr>
                </a:gs>
                <a:gs pos="40000">
                  <a:schemeClr val="bg1">
                    <a:alpha val="58000"/>
                  </a:schemeClr>
                </a:gs>
                <a:gs pos="0">
                  <a:schemeClr val="accent4">
                    <a:lumMod val="40000"/>
                    <a:lumOff val="60000"/>
                    <a:alpha val="77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3060010C-D0F1-8E46-8509-9095532B4568}"/>
                </a:ext>
              </a:extLst>
            </p:cNvPr>
            <p:cNvSpPr/>
            <p:nvPr/>
          </p:nvSpPr>
          <p:spPr>
            <a:xfrm>
              <a:off x="5105400" y="3124200"/>
              <a:ext cx="76200" cy="76200"/>
            </a:xfrm>
            <a:prstGeom prst="ellipse">
              <a:avLst/>
            </a:prstGeom>
            <a:gradFill flip="none" rotWithShape="1">
              <a:gsLst>
                <a:gs pos="71000">
                  <a:schemeClr val="tx2">
                    <a:lumMod val="10000"/>
                    <a:lumOff val="90000"/>
                    <a:alpha val="83000"/>
                  </a:schemeClr>
                </a:gs>
                <a:gs pos="40000">
                  <a:schemeClr val="bg1">
                    <a:lumMod val="50000"/>
                  </a:schemeClr>
                </a:gs>
                <a:gs pos="0">
                  <a:schemeClr val="bg1">
                    <a:lumMod val="85000"/>
                    <a:alpha val="77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</p:grpSp>
      <p:grpSp>
        <p:nvGrpSpPr>
          <p:cNvPr id="72" name="Grupo 129">
            <a:extLst>
              <a:ext uri="{FF2B5EF4-FFF2-40B4-BE49-F238E27FC236}">
                <a16:creationId xmlns:a16="http://schemas.microsoft.com/office/drawing/2014/main" id="{3C7ACEAE-5FAD-174D-9C2D-617DC8832F0B}"/>
              </a:ext>
            </a:extLst>
          </p:cNvPr>
          <p:cNvGrpSpPr/>
          <p:nvPr userDrawn="1"/>
        </p:nvGrpSpPr>
        <p:grpSpPr>
          <a:xfrm rot="20653591" flipH="1">
            <a:off x="4232467" y="5885827"/>
            <a:ext cx="177800" cy="304800"/>
            <a:chOff x="4946650" y="3048000"/>
            <a:chExt cx="311150" cy="533400"/>
          </a:xfrm>
        </p:grpSpPr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08512EB3-5F4D-AB49-9A92-9BF75A28507F}"/>
                </a:ext>
              </a:extLst>
            </p:cNvPr>
            <p:cNvSpPr/>
            <p:nvPr/>
          </p:nvSpPr>
          <p:spPr>
            <a:xfrm>
              <a:off x="5105400" y="3429000"/>
              <a:ext cx="76200" cy="76200"/>
            </a:xfrm>
            <a:prstGeom prst="ellipse">
              <a:avLst/>
            </a:prstGeom>
            <a:gradFill flip="none" rotWithShape="1">
              <a:gsLst>
                <a:gs pos="71000">
                  <a:schemeClr val="accent5">
                    <a:lumMod val="40000"/>
                    <a:lumOff val="60000"/>
                    <a:alpha val="61000"/>
                  </a:schemeClr>
                </a:gs>
                <a:gs pos="40000">
                  <a:schemeClr val="bg2">
                    <a:alpha val="74000"/>
                  </a:schemeClr>
                </a:gs>
                <a:gs pos="0">
                  <a:schemeClr val="accent4">
                    <a:lumMod val="20000"/>
                    <a:lumOff val="80000"/>
                    <a:alpha val="52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40D6AEB0-613E-574D-A53E-D1BE3CB5C99A}"/>
                </a:ext>
              </a:extLst>
            </p:cNvPr>
            <p:cNvSpPr/>
            <p:nvPr/>
          </p:nvSpPr>
          <p:spPr>
            <a:xfrm>
              <a:off x="5105400" y="3200400"/>
              <a:ext cx="152400" cy="152400"/>
            </a:xfrm>
            <a:prstGeom prst="ellipse">
              <a:avLst/>
            </a:prstGeom>
            <a:gradFill flip="none" rotWithShape="1">
              <a:gsLst>
                <a:gs pos="71000">
                  <a:schemeClr val="accent5">
                    <a:lumMod val="20000"/>
                    <a:lumOff val="80000"/>
                    <a:alpha val="87000"/>
                  </a:schemeClr>
                </a:gs>
                <a:gs pos="40000">
                  <a:schemeClr val="bg2">
                    <a:alpha val="59000"/>
                  </a:schemeClr>
                </a:gs>
                <a:gs pos="0">
                  <a:schemeClr val="accent4">
                    <a:lumMod val="20000"/>
                    <a:lumOff val="80000"/>
                    <a:alpha val="7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D3BD12D9-6C9D-ED44-85F9-539863338169}"/>
                </a:ext>
              </a:extLst>
            </p:cNvPr>
            <p:cNvSpPr/>
            <p:nvPr/>
          </p:nvSpPr>
          <p:spPr>
            <a:xfrm>
              <a:off x="4953000" y="3505200"/>
              <a:ext cx="76200" cy="76200"/>
            </a:xfrm>
            <a:prstGeom prst="ellipse">
              <a:avLst/>
            </a:prstGeom>
            <a:gradFill flip="none" rotWithShape="1">
              <a:gsLst>
                <a:gs pos="71000">
                  <a:schemeClr val="accent5">
                    <a:lumMod val="40000"/>
                    <a:lumOff val="60000"/>
                    <a:alpha val="65000"/>
                  </a:schemeClr>
                </a:gs>
                <a:gs pos="40000">
                  <a:schemeClr val="bg2">
                    <a:alpha val="69000"/>
                  </a:schemeClr>
                </a:gs>
                <a:gs pos="0">
                  <a:schemeClr val="accent4">
                    <a:lumMod val="40000"/>
                    <a:lumOff val="60000"/>
                    <a:alpha val="62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CFB47AC2-BF63-3840-903F-A264F8758627}"/>
                </a:ext>
              </a:extLst>
            </p:cNvPr>
            <p:cNvSpPr/>
            <p:nvPr/>
          </p:nvSpPr>
          <p:spPr>
            <a:xfrm>
              <a:off x="5181600" y="3048000"/>
              <a:ext cx="76200" cy="76200"/>
            </a:xfrm>
            <a:prstGeom prst="ellipse">
              <a:avLst/>
            </a:prstGeom>
            <a:gradFill flip="none" rotWithShape="1">
              <a:gsLst>
                <a:gs pos="71000">
                  <a:schemeClr val="accent5">
                    <a:lumMod val="40000"/>
                    <a:lumOff val="60000"/>
                    <a:alpha val="95000"/>
                  </a:schemeClr>
                </a:gs>
                <a:gs pos="40000">
                  <a:schemeClr val="bg2">
                    <a:alpha val="77000"/>
                  </a:schemeClr>
                </a:gs>
                <a:gs pos="0">
                  <a:schemeClr val="accent4">
                    <a:lumMod val="40000"/>
                    <a:lumOff val="60000"/>
                    <a:alpha val="75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4CD95F10-C763-994A-836C-F9C231B5156C}"/>
                </a:ext>
              </a:extLst>
            </p:cNvPr>
            <p:cNvSpPr/>
            <p:nvPr/>
          </p:nvSpPr>
          <p:spPr>
            <a:xfrm>
              <a:off x="4946650" y="3362325"/>
              <a:ext cx="177800" cy="177800"/>
            </a:xfrm>
            <a:prstGeom prst="ellipse">
              <a:avLst/>
            </a:prstGeom>
            <a:gradFill flip="none" rotWithShape="1">
              <a:gsLst>
                <a:gs pos="71000">
                  <a:schemeClr val="accent5">
                    <a:lumMod val="40000"/>
                    <a:lumOff val="60000"/>
                    <a:alpha val="78000"/>
                  </a:schemeClr>
                </a:gs>
                <a:gs pos="40000">
                  <a:schemeClr val="bg1">
                    <a:alpha val="42000"/>
                  </a:schemeClr>
                </a:gs>
                <a:gs pos="0">
                  <a:schemeClr val="accent4">
                    <a:lumMod val="40000"/>
                    <a:lumOff val="60000"/>
                    <a:alpha val="69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D91063D7-78E0-704D-8094-2694C81D1B39}"/>
                </a:ext>
              </a:extLst>
            </p:cNvPr>
            <p:cNvSpPr/>
            <p:nvPr/>
          </p:nvSpPr>
          <p:spPr>
            <a:xfrm>
              <a:off x="5105400" y="3124200"/>
              <a:ext cx="76200" cy="76200"/>
            </a:xfrm>
            <a:prstGeom prst="ellipse">
              <a:avLst/>
            </a:prstGeom>
            <a:gradFill flip="none" rotWithShape="1">
              <a:gsLst>
                <a:gs pos="71000">
                  <a:schemeClr val="accent5">
                    <a:lumMod val="40000"/>
                    <a:lumOff val="60000"/>
                    <a:alpha val="66000"/>
                  </a:schemeClr>
                </a:gs>
                <a:gs pos="40000">
                  <a:schemeClr val="bg1">
                    <a:alpha val="83000"/>
                  </a:schemeClr>
                </a:gs>
                <a:gs pos="0">
                  <a:schemeClr val="accent4">
                    <a:lumMod val="40000"/>
                    <a:lumOff val="60000"/>
                    <a:alpha val="71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</p:grpSp>
      <p:sp>
        <p:nvSpPr>
          <p:cNvPr id="79" name="Oval 78">
            <a:extLst>
              <a:ext uri="{FF2B5EF4-FFF2-40B4-BE49-F238E27FC236}">
                <a16:creationId xmlns:a16="http://schemas.microsoft.com/office/drawing/2014/main" id="{67AFA08F-CF4C-9A4D-B1AA-47D43B97CDCF}"/>
              </a:ext>
            </a:extLst>
          </p:cNvPr>
          <p:cNvSpPr/>
          <p:nvPr userDrawn="1"/>
        </p:nvSpPr>
        <p:spPr>
          <a:xfrm rot="1808580">
            <a:off x="3764828" y="290790"/>
            <a:ext cx="1066800" cy="191480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>
              <a:srgbClr val="FFFF00"/>
            </a:glow>
            <a:softEdge rad="4064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cxnSp>
        <p:nvCxnSpPr>
          <p:cNvPr id="86" name="Conector Reto 85">
            <a:extLst>
              <a:ext uri="{FF2B5EF4-FFF2-40B4-BE49-F238E27FC236}">
                <a16:creationId xmlns:a16="http://schemas.microsoft.com/office/drawing/2014/main" id="{587D6963-725C-7B4E-9DC6-D8AAE9BC95D3}"/>
              </a:ext>
            </a:extLst>
          </p:cNvPr>
          <p:cNvCxnSpPr/>
          <p:nvPr userDrawn="1"/>
        </p:nvCxnSpPr>
        <p:spPr>
          <a:xfrm>
            <a:off x="4160522" y="861224"/>
            <a:ext cx="1075267" cy="1588"/>
          </a:xfrm>
          <a:prstGeom prst="line">
            <a:avLst/>
          </a:prstGeom>
          <a:ln w="6350" cap="flat" cmpd="sng" algn="ctr">
            <a:solidFill>
              <a:schemeClr val="bg1"/>
            </a:solidFill>
            <a:prstDash val="sysDash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Conector Reto 86">
            <a:extLst>
              <a:ext uri="{FF2B5EF4-FFF2-40B4-BE49-F238E27FC236}">
                <a16:creationId xmlns:a16="http://schemas.microsoft.com/office/drawing/2014/main" id="{1734108F-1B12-D043-9C2F-7729BAED5461}"/>
              </a:ext>
            </a:extLst>
          </p:cNvPr>
          <p:cNvCxnSpPr/>
          <p:nvPr userDrawn="1"/>
        </p:nvCxnSpPr>
        <p:spPr>
          <a:xfrm>
            <a:off x="3923456" y="1174371"/>
            <a:ext cx="1490133" cy="1588"/>
          </a:xfrm>
          <a:prstGeom prst="line">
            <a:avLst/>
          </a:prstGeom>
          <a:ln w="6350" cap="flat" cmpd="sng" algn="ctr">
            <a:solidFill>
              <a:schemeClr val="bg1"/>
            </a:solidFill>
            <a:prstDash val="sysDash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to 87">
            <a:extLst>
              <a:ext uri="{FF2B5EF4-FFF2-40B4-BE49-F238E27FC236}">
                <a16:creationId xmlns:a16="http://schemas.microsoft.com/office/drawing/2014/main" id="{B17A2C83-B52F-8A46-8F76-CD8409AB0945}"/>
              </a:ext>
            </a:extLst>
          </p:cNvPr>
          <p:cNvCxnSpPr/>
          <p:nvPr userDrawn="1"/>
        </p:nvCxnSpPr>
        <p:spPr>
          <a:xfrm>
            <a:off x="3732955" y="1487518"/>
            <a:ext cx="1824566" cy="1588"/>
          </a:xfrm>
          <a:prstGeom prst="line">
            <a:avLst/>
          </a:prstGeom>
          <a:ln w="6350" cap="flat" cmpd="sng" algn="ctr">
            <a:solidFill>
              <a:schemeClr val="bg1"/>
            </a:solidFill>
            <a:prstDash val="sysDash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Conector Reto 88">
            <a:extLst>
              <a:ext uri="{FF2B5EF4-FFF2-40B4-BE49-F238E27FC236}">
                <a16:creationId xmlns:a16="http://schemas.microsoft.com/office/drawing/2014/main" id="{E94DDF27-8103-4243-9A4F-6A908D93AAE9}"/>
              </a:ext>
            </a:extLst>
          </p:cNvPr>
          <p:cNvCxnSpPr/>
          <p:nvPr userDrawn="1"/>
        </p:nvCxnSpPr>
        <p:spPr>
          <a:xfrm>
            <a:off x="3610189" y="1800665"/>
            <a:ext cx="2243667" cy="1588"/>
          </a:xfrm>
          <a:prstGeom prst="line">
            <a:avLst/>
          </a:prstGeom>
          <a:ln w="6350" cap="flat" cmpd="sng" algn="ctr">
            <a:solidFill>
              <a:schemeClr val="bg1"/>
            </a:solidFill>
            <a:prstDash val="sysDash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to 94">
            <a:extLst>
              <a:ext uri="{FF2B5EF4-FFF2-40B4-BE49-F238E27FC236}">
                <a16:creationId xmlns:a16="http://schemas.microsoft.com/office/drawing/2014/main" id="{C8FB4155-8D55-D94F-925B-2A23E4EC380C}"/>
              </a:ext>
            </a:extLst>
          </p:cNvPr>
          <p:cNvCxnSpPr/>
          <p:nvPr userDrawn="1"/>
        </p:nvCxnSpPr>
        <p:spPr>
          <a:xfrm>
            <a:off x="3491656" y="2876065"/>
            <a:ext cx="2468033" cy="1588"/>
          </a:xfrm>
          <a:prstGeom prst="line">
            <a:avLst/>
          </a:prstGeom>
          <a:ln w="6350" cap="flat" cmpd="sng" algn="ctr">
            <a:solidFill>
              <a:schemeClr val="bg1"/>
            </a:solidFill>
            <a:prstDash val="sysDash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Conector Reto 95">
            <a:extLst>
              <a:ext uri="{FF2B5EF4-FFF2-40B4-BE49-F238E27FC236}">
                <a16:creationId xmlns:a16="http://schemas.microsoft.com/office/drawing/2014/main" id="{7965450B-1522-8641-ACB5-B21D5A48E1FE}"/>
              </a:ext>
            </a:extLst>
          </p:cNvPr>
          <p:cNvCxnSpPr/>
          <p:nvPr userDrawn="1"/>
        </p:nvCxnSpPr>
        <p:spPr>
          <a:xfrm>
            <a:off x="3622887" y="3615354"/>
            <a:ext cx="2242312" cy="1588"/>
          </a:xfrm>
          <a:prstGeom prst="line">
            <a:avLst/>
          </a:prstGeom>
          <a:ln w="6350" cap="flat" cmpd="sng" algn="ctr">
            <a:solidFill>
              <a:schemeClr val="bg1"/>
            </a:solidFill>
            <a:prstDash val="sysDash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Conector Reto 96">
            <a:extLst>
              <a:ext uri="{FF2B5EF4-FFF2-40B4-BE49-F238E27FC236}">
                <a16:creationId xmlns:a16="http://schemas.microsoft.com/office/drawing/2014/main" id="{8168B873-69F3-1D40-800B-26B5D738CE4F}"/>
              </a:ext>
            </a:extLst>
          </p:cNvPr>
          <p:cNvCxnSpPr/>
          <p:nvPr userDrawn="1"/>
        </p:nvCxnSpPr>
        <p:spPr>
          <a:xfrm>
            <a:off x="3843021" y="4357819"/>
            <a:ext cx="1731434" cy="1588"/>
          </a:xfrm>
          <a:prstGeom prst="line">
            <a:avLst/>
          </a:prstGeom>
          <a:ln w="6350" cap="flat" cmpd="sng" algn="ctr">
            <a:solidFill>
              <a:schemeClr val="bg1"/>
            </a:solidFill>
            <a:prstDash val="sysDash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Conector Reto 97">
            <a:extLst>
              <a:ext uri="{FF2B5EF4-FFF2-40B4-BE49-F238E27FC236}">
                <a16:creationId xmlns:a16="http://schemas.microsoft.com/office/drawing/2014/main" id="{9F495009-F3F0-9C47-9EF7-2A8FFD896E1A}"/>
              </a:ext>
            </a:extLst>
          </p:cNvPr>
          <p:cNvCxnSpPr/>
          <p:nvPr userDrawn="1"/>
        </p:nvCxnSpPr>
        <p:spPr>
          <a:xfrm>
            <a:off x="3978489" y="5098696"/>
            <a:ext cx="1418167" cy="1588"/>
          </a:xfrm>
          <a:prstGeom prst="line">
            <a:avLst/>
          </a:prstGeom>
          <a:ln w="6350" cap="flat" cmpd="sng" algn="ctr">
            <a:solidFill>
              <a:schemeClr val="bg1"/>
            </a:solidFill>
            <a:prstDash val="sysDash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Conector Reto 98">
            <a:extLst>
              <a:ext uri="{FF2B5EF4-FFF2-40B4-BE49-F238E27FC236}">
                <a16:creationId xmlns:a16="http://schemas.microsoft.com/office/drawing/2014/main" id="{160F99BA-EE8A-184B-A4D4-1E1E58DBD77C}"/>
              </a:ext>
            </a:extLst>
          </p:cNvPr>
          <p:cNvCxnSpPr/>
          <p:nvPr userDrawn="1"/>
        </p:nvCxnSpPr>
        <p:spPr>
          <a:xfrm>
            <a:off x="3428156" y="2135188"/>
            <a:ext cx="2582333" cy="1588"/>
          </a:xfrm>
          <a:prstGeom prst="line">
            <a:avLst/>
          </a:prstGeom>
          <a:ln w="6350" cap="flat" cmpd="sng" algn="ctr">
            <a:solidFill>
              <a:schemeClr val="bg1"/>
            </a:solidFill>
            <a:prstDash val="sysDash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1" name="Grupo 100">
            <a:extLst>
              <a:ext uri="{FF2B5EF4-FFF2-40B4-BE49-F238E27FC236}">
                <a16:creationId xmlns:a16="http://schemas.microsoft.com/office/drawing/2014/main" id="{25AC07F5-DADB-9445-B17F-BCA53975562A}"/>
              </a:ext>
            </a:extLst>
          </p:cNvPr>
          <p:cNvGrpSpPr/>
          <p:nvPr userDrawn="1"/>
        </p:nvGrpSpPr>
        <p:grpSpPr>
          <a:xfrm>
            <a:off x="5676900" y="3167742"/>
            <a:ext cx="2171700" cy="1632858"/>
            <a:chOff x="3589022" y="762000"/>
            <a:chExt cx="3040378" cy="2286000"/>
          </a:xfrm>
        </p:grpSpPr>
        <p:cxnSp>
          <p:nvCxnSpPr>
            <p:cNvPr id="102" name="Conector de seta em linha reta 101">
              <a:extLst>
                <a:ext uri="{FF2B5EF4-FFF2-40B4-BE49-F238E27FC236}">
                  <a16:creationId xmlns:a16="http://schemas.microsoft.com/office/drawing/2014/main" id="{47AB28FB-4F8D-8C44-8F45-F7BDAC93A768}"/>
                </a:ext>
              </a:extLst>
            </p:cNvPr>
            <p:cNvCxnSpPr/>
            <p:nvPr/>
          </p:nvCxnSpPr>
          <p:spPr>
            <a:xfrm rot="10800000">
              <a:off x="3589022" y="1912463"/>
              <a:ext cx="754381" cy="2223"/>
            </a:xfrm>
            <a:prstGeom prst="straightConnector1">
              <a:avLst/>
            </a:prstGeom>
            <a:ln w="12700">
              <a:solidFill>
                <a:schemeClr val="bg1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1D35A61F-A061-7A4B-B996-B4F3EB8048B3}"/>
                </a:ext>
              </a:extLst>
            </p:cNvPr>
            <p:cNvSpPr/>
            <p:nvPr/>
          </p:nvSpPr>
          <p:spPr>
            <a:xfrm>
              <a:off x="4343400" y="762000"/>
              <a:ext cx="2286000" cy="2286000"/>
            </a:xfrm>
            <a:prstGeom prst="ellipse">
              <a:avLst/>
            </a:prstGeom>
            <a:solidFill>
              <a:srgbClr val="FFFFFF"/>
            </a:solidFill>
            <a:ln w="3175" cap="flat" cmpd="sng" algn="ctr">
              <a:solidFill>
                <a:schemeClr val="bg1"/>
              </a:solidFill>
              <a:prstDash val="dot"/>
              <a:round/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</p:grpSp>
      <p:grpSp>
        <p:nvGrpSpPr>
          <p:cNvPr id="104" name="Grupo 103">
            <a:extLst>
              <a:ext uri="{FF2B5EF4-FFF2-40B4-BE49-F238E27FC236}">
                <a16:creationId xmlns:a16="http://schemas.microsoft.com/office/drawing/2014/main" id="{38A611DF-5116-3D40-83F7-5EAE74AE2616}"/>
              </a:ext>
            </a:extLst>
          </p:cNvPr>
          <p:cNvGrpSpPr/>
          <p:nvPr userDrawn="1"/>
        </p:nvGrpSpPr>
        <p:grpSpPr>
          <a:xfrm>
            <a:off x="5511802" y="508000"/>
            <a:ext cx="2336807" cy="1632858"/>
            <a:chOff x="3357880" y="762000"/>
            <a:chExt cx="3271520" cy="2286000"/>
          </a:xfrm>
        </p:grpSpPr>
        <p:cxnSp>
          <p:nvCxnSpPr>
            <p:cNvPr id="105" name="Conector de seta em linha reta 104">
              <a:extLst>
                <a:ext uri="{FF2B5EF4-FFF2-40B4-BE49-F238E27FC236}">
                  <a16:creationId xmlns:a16="http://schemas.microsoft.com/office/drawing/2014/main" id="{A35A1D2E-9518-D142-9450-D9FE70C996EA}"/>
                </a:ext>
              </a:extLst>
            </p:cNvPr>
            <p:cNvCxnSpPr/>
            <p:nvPr/>
          </p:nvCxnSpPr>
          <p:spPr>
            <a:xfrm rot="10800000">
              <a:off x="3357880" y="1914687"/>
              <a:ext cx="985520" cy="2223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9083D168-E18B-B542-BB47-386749B85430}"/>
                </a:ext>
              </a:extLst>
            </p:cNvPr>
            <p:cNvSpPr/>
            <p:nvPr/>
          </p:nvSpPr>
          <p:spPr>
            <a:xfrm>
              <a:off x="4343400" y="762000"/>
              <a:ext cx="2286000" cy="2286000"/>
            </a:xfrm>
            <a:prstGeom prst="ellipse">
              <a:avLst/>
            </a:prstGeom>
            <a:solidFill>
              <a:srgbClr val="FFFFFF"/>
            </a:solidFill>
            <a:ln w="3175" cap="flat" cmpd="sng" algn="ctr">
              <a:solidFill>
                <a:schemeClr val="tx2"/>
              </a:solidFill>
              <a:prstDash val="dot"/>
              <a:round/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</p:grpSp>
      <p:grpSp>
        <p:nvGrpSpPr>
          <p:cNvPr id="109" name="Grupo 108">
            <a:extLst>
              <a:ext uri="{FF2B5EF4-FFF2-40B4-BE49-F238E27FC236}">
                <a16:creationId xmlns:a16="http://schemas.microsoft.com/office/drawing/2014/main" id="{5618A40D-6149-1143-9AA8-9F50BC26D7A4}"/>
              </a:ext>
            </a:extLst>
          </p:cNvPr>
          <p:cNvGrpSpPr/>
          <p:nvPr/>
        </p:nvGrpSpPr>
        <p:grpSpPr>
          <a:xfrm>
            <a:off x="6352004" y="633512"/>
            <a:ext cx="1372672" cy="1449288"/>
            <a:chOff x="-2074434" y="1143000"/>
            <a:chExt cx="3931920" cy="4151376"/>
          </a:xfrm>
        </p:grpSpPr>
        <p:sp>
          <p:nvSpPr>
            <p:cNvPr id="113" name="Freeform 5">
              <a:extLst>
                <a:ext uri="{FF2B5EF4-FFF2-40B4-BE49-F238E27FC236}">
                  <a16:creationId xmlns:a16="http://schemas.microsoft.com/office/drawing/2014/main" id="{54012A64-6FED-9542-BDA8-32A15FC3153D}"/>
                </a:ext>
              </a:extLst>
            </p:cNvPr>
            <p:cNvSpPr>
              <a:spLocks/>
            </p:cNvSpPr>
            <p:nvPr/>
          </p:nvSpPr>
          <p:spPr bwMode="auto">
            <a:xfrm>
              <a:off x="-364778" y="2237541"/>
              <a:ext cx="2222264" cy="3056835"/>
            </a:xfrm>
            <a:custGeom>
              <a:avLst/>
              <a:gdLst/>
              <a:ahLst/>
              <a:cxnLst>
                <a:cxn ang="0">
                  <a:pos x="2314" y="848"/>
                </a:cxn>
                <a:cxn ang="0">
                  <a:pos x="2300" y="667"/>
                </a:cxn>
                <a:cxn ang="0">
                  <a:pos x="2272" y="491"/>
                </a:cxn>
                <a:cxn ang="0">
                  <a:pos x="2230" y="322"/>
                </a:cxn>
                <a:cxn ang="0">
                  <a:pos x="2172" y="157"/>
                </a:cxn>
                <a:cxn ang="0">
                  <a:pos x="2101" y="0"/>
                </a:cxn>
                <a:cxn ang="0">
                  <a:pos x="1514" y="347"/>
                </a:cxn>
                <a:cxn ang="0">
                  <a:pos x="1554" y="444"/>
                </a:cxn>
                <a:cxn ang="0">
                  <a:pos x="1586" y="547"/>
                </a:cxn>
                <a:cxn ang="0">
                  <a:pos x="1610" y="652"/>
                </a:cxn>
                <a:cxn ang="0">
                  <a:pos x="1626" y="760"/>
                </a:cxn>
                <a:cxn ang="0">
                  <a:pos x="1633" y="870"/>
                </a:cxn>
                <a:cxn ang="0">
                  <a:pos x="1633" y="976"/>
                </a:cxn>
                <a:cxn ang="0">
                  <a:pos x="1608" y="1172"/>
                </a:cxn>
                <a:cxn ang="0">
                  <a:pos x="1558" y="1359"/>
                </a:cxn>
                <a:cxn ang="0">
                  <a:pos x="1483" y="1534"/>
                </a:cxn>
                <a:cxn ang="0">
                  <a:pos x="1384" y="1696"/>
                </a:cxn>
                <a:cxn ang="0">
                  <a:pos x="1265" y="1842"/>
                </a:cxn>
                <a:cxn ang="0">
                  <a:pos x="1126" y="1970"/>
                </a:cxn>
                <a:cxn ang="0">
                  <a:pos x="972" y="2079"/>
                </a:cxn>
                <a:cxn ang="0">
                  <a:pos x="802" y="2165"/>
                </a:cxn>
                <a:cxn ang="0">
                  <a:pos x="621" y="2228"/>
                </a:cxn>
                <a:cxn ang="0">
                  <a:pos x="430" y="2265"/>
                </a:cxn>
                <a:cxn ang="0">
                  <a:pos x="359" y="2041"/>
                </a:cxn>
                <a:cxn ang="0">
                  <a:pos x="363" y="3181"/>
                </a:cxn>
                <a:cxn ang="0">
                  <a:pos x="414" y="2950"/>
                </a:cxn>
                <a:cxn ang="0">
                  <a:pos x="564" y="2934"/>
                </a:cxn>
                <a:cxn ang="0">
                  <a:pos x="711" y="2907"/>
                </a:cxn>
                <a:cxn ang="0">
                  <a:pos x="854" y="2870"/>
                </a:cxn>
                <a:cxn ang="0">
                  <a:pos x="992" y="2823"/>
                </a:cxn>
                <a:cxn ang="0">
                  <a:pos x="1126" y="2767"/>
                </a:cxn>
                <a:cxn ang="0">
                  <a:pos x="1255" y="2701"/>
                </a:cxn>
                <a:cxn ang="0">
                  <a:pos x="1378" y="2627"/>
                </a:cxn>
                <a:cxn ang="0">
                  <a:pos x="1496" y="2545"/>
                </a:cxn>
                <a:cxn ang="0">
                  <a:pos x="1608" y="2455"/>
                </a:cxn>
                <a:cxn ang="0">
                  <a:pos x="1713" y="2358"/>
                </a:cxn>
                <a:cxn ang="0">
                  <a:pos x="1810" y="2253"/>
                </a:cxn>
                <a:cxn ang="0">
                  <a:pos x="1901" y="2141"/>
                </a:cxn>
                <a:cxn ang="0">
                  <a:pos x="1984" y="2023"/>
                </a:cxn>
                <a:cxn ang="0">
                  <a:pos x="2057" y="1901"/>
                </a:cxn>
                <a:cxn ang="0">
                  <a:pos x="2124" y="1771"/>
                </a:cxn>
                <a:cxn ang="0">
                  <a:pos x="2181" y="1639"/>
                </a:cxn>
                <a:cxn ang="0">
                  <a:pos x="2228" y="1500"/>
                </a:cxn>
                <a:cxn ang="0">
                  <a:pos x="2265" y="1358"/>
                </a:cxn>
                <a:cxn ang="0">
                  <a:pos x="2293" y="1210"/>
                </a:cxn>
                <a:cxn ang="0">
                  <a:pos x="2309" y="1062"/>
                </a:cxn>
                <a:cxn ang="0">
                  <a:pos x="2315" y="908"/>
                </a:cxn>
              </a:cxnLst>
              <a:rect l="0" t="0" r="r" b="b"/>
              <a:pathLst>
                <a:path w="2315" h="3181">
                  <a:moveTo>
                    <a:pt x="2315" y="908"/>
                  </a:moveTo>
                  <a:lnTo>
                    <a:pt x="2315" y="908"/>
                  </a:lnTo>
                  <a:lnTo>
                    <a:pt x="2314" y="848"/>
                  </a:lnTo>
                  <a:lnTo>
                    <a:pt x="2311" y="786"/>
                  </a:lnTo>
                  <a:lnTo>
                    <a:pt x="2306" y="727"/>
                  </a:lnTo>
                  <a:lnTo>
                    <a:pt x="2300" y="667"/>
                  </a:lnTo>
                  <a:lnTo>
                    <a:pt x="2293" y="608"/>
                  </a:lnTo>
                  <a:lnTo>
                    <a:pt x="2283" y="550"/>
                  </a:lnTo>
                  <a:lnTo>
                    <a:pt x="2272" y="491"/>
                  </a:lnTo>
                  <a:lnTo>
                    <a:pt x="2259" y="434"/>
                  </a:lnTo>
                  <a:lnTo>
                    <a:pt x="2246" y="378"/>
                  </a:lnTo>
                  <a:lnTo>
                    <a:pt x="2230" y="322"/>
                  </a:lnTo>
                  <a:lnTo>
                    <a:pt x="2212" y="266"/>
                  </a:lnTo>
                  <a:lnTo>
                    <a:pt x="2193" y="212"/>
                  </a:lnTo>
                  <a:lnTo>
                    <a:pt x="2172" y="157"/>
                  </a:lnTo>
                  <a:lnTo>
                    <a:pt x="2150" y="104"/>
                  </a:lnTo>
                  <a:lnTo>
                    <a:pt x="2126" y="53"/>
                  </a:lnTo>
                  <a:lnTo>
                    <a:pt x="2101" y="0"/>
                  </a:lnTo>
                  <a:lnTo>
                    <a:pt x="1904" y="366"/>
                  </a:lnTo>
                  <a:lnTo>
                    <a:pt x="1514" y="347"/>
                  </a:lnTo>
                  <a:lnTo>
                    <a:pt x="1514" y="347"/>
                  </a:lnTo>
                  <a:lnTo>
                    <a:pt x="1527" y="380"/>
                  </a:lnTo>
                  <a:lnTo>
                    <a:pt x="1540" y="412"/>
                  </a:lnTo>
                  <a:lnTo>
                    <a:pt x="1554" y="444"/>
                  </a:lnTo>
                  <a:lnTo>
                    <a:pt x="1565" y="478"/>
                  </a:lnTo>
                  <a:lnTo>
                    <a:pt x="1576" y="512"/>
                  </a:lnTo>
                  <a:lnTo>
                    <a:pt x="1586" y="547"/>
                  </a:lnTo>
                  <a:lnTo>
                    <a:pt x="1595" y="581"/>
                  </a:lnTo>
                  <a:lnTo>
                    <a:pt x="1602" y="617"/>
                  </a:lnTo>
                  <a:lnTo>
                    <a:pt x="1610" y="652"/>
                  </a:lnTo>
                  <a:lnTo>
                    <a:pt x="1617" y="687"/>
                  </a:lnTo>
                  <a:lnTo>
                    <a:pt x="1621" y="724"/>
                  </a:lnTo>
                  <a:lnTo>
                    <a:pt x="1626" y="760"/>
                  </a:lnTo>
                  <a:lnTo>
                    <a:pt x="1630" y="796"/>
                  </a:lnTo>
                  <a:lnTo>
                    <a:pt x="1632" y="833"/>
                  </a:lnTo>
                  <a:lnTo>
                    <a:pt x="1633" y="870"/>
                  </a:lnTo>
                  <a:lnTo>
                    <a:pt x="1635" y="908"/>
                  </a:lnTo>
                  <a:lnTo>
                    <a:pt x="1635" y="908"/>
                  </a:lnTo>
                  <a:lnTo>
                    <a:pt x="1633" y="976"/>
                  </a:lnTo>
                  <a:lnTo>
                    <a:pt x="1627" y="1042"/>
                  </a:lnTo>
                  <a:lnTo>
                    <a:pt x="1620" y="1107"/>
                  </a:lnTo>
                  <a:lnTo>
                    <a:pt x="1608" y="1172"/>
                  </a:lnTo>
                  <a:lnTo>
                    <a:pt x="1595" y="1235"/>
                  </a:lnTo>
                  <a:lnTo>
                    <a:pt x="1577" y="1297"/>
                  </a:lnTo>
                  <a:lnTo>
                    <a:pt x="1558" y="1359"/>
                  </a:lnTo>
                  <a:lnTo>
                    <a:pt x="1536" y="1418"/>
                  </a:lnTo>
                  <a:lnTo>
                    <a:pt x="1511" y="1477"/>
                  </a:lnTo>
                  <a:lnTo>
                    <a:pt x="1483" y="1534"/>
                  </a:lnTo>
                  <a:lnTo>
                    <a:pt x="1452" y="1590"/>
                  </a:lnTo>
                  <a:lnTo>
                    <a:pt x="1420" y="1643"/>
                  </a:lnTo>
                  <a:lnTo>
                    <a:pt x="1384" y="1696"/>
                  </a:lnTo>
                  <a:lnTo>
                    <a:pt x="1346" y="1746"/>
                  </a:lnTo>
                  <a:lnTo>
                    <a:pt x="1306" y="1795"/>
                  </a:lnTo>
                  <a:lnTo>
                    <a:pt x="1265" y="1842"/>
                  </a:lnTo>
                  <a:lnTo>
                    <a:pt x="1221" y="1886"/>
                  </a:lnTo>
                  <a:lnTo>
                    <a:pt x="1175" y="1929"/>
                  </a:lnTo>
                  <a:lnTo>
                    <a:pt x="1126" y="1970"/>
                  </a:lnTo>
                  <a:lnTo>
                    <a:pt x="1076" y="2009"/>
                  </a:lnTo>
                  <a:lnTo>
                    <a:pt x="1025" y="2045"/>
                  </a:lnTo>
                  <a:lnTo>
                    <a:pt x="972" y="2079"/>
                  </a:lnTo>
                  <a:lnTo>
                    <a:pt x="917" y="2110"/>
                  </a:lnTo>
                  <a:lnTo>
                    <a:pt x="861" y="2140"/>
                  </a:lnTo>
                  <a:lnTo>
                    <a:pt x="802" y="2165"/>
                  </a:lnTo>
                  <a:lnTo>
                    <a:pt x="743" y="2190"/>
                  </a:lnTo>
                  <a:lnTo>
                    <a:pt x="683" y="2210"/>
                  </a:lnTo>
                  <a:lnTo>
                    <a:pt x="621" y="2228"/>
                  </a:lnTo>
                  <a:lnTo>
                    <a:pt x="558" y="2244"/>
                  </a:lnTo>
                  <a:lnTo>
                    <a:pt x="495" y="2256"/>
                  </a:lnTo>
                  <a:lnTo>
                    <a:pt x="430" y="2265"/>
                  </a:lnTo>
                  <a:lnTo>
                    <a:pt x="363" y="2271"/>
                  </a:lnTo>
                  <a:lnTo>
                    <a:pt x="363" y="2041"/>
                  </a:lnTo>
                  <a:lnTo>
                    <a:pt x="359" y="2041"/>
                  </a:lnTo>
                  <a:lnTo>
                    <a:pt x="0" y="2611"/>
                  </a:lnTo>
                  <a:lnTo>
                    <a:pt x="361" y="3181"/>
                  </a:lnTo>
                  <a:lnTo>
                    <a:pt x="363" y="3181"/>
                  </a:lnTo>
                  <a:lnTo>
                    <a:pt x="363" y="2954"/>
                  </a:lnTo>
                  <a:lnTo>
                    <a:pt x="363" y="2954"/>
                  </a:lnTo>
                  <a:lnTo>
                    <a:pt x="414" y="2950"/>
                  </a:lnTo>
                  <a:lnTo>
                    <a:pt x="465" y="2947"/>
                  </a:lnTo>
                  <a:lnTo>
                    <a:pt x="514" y="2941"/>
                  </a:lnTo>
                  <a:lnTo>
                    <a:pt x="564" y="2934"/>
                  </a:lnTo>
                  <a:lnTo>
                    <a:pt x="614" y="2926"/>
                  </a:lnTo>
                  <a:lnTo>
                    <a:pt x="662" y="2917"/>
                  </a:lnTo>
                  <a:lnTo>
                    <a:pt x="711" y="2907"/>
                  </a:lnTo>
                  <a:lnTo>
                    <a:pt x="758" y="2897"/>
                  </a:lnTo>
                  <a:lnTo>
                    <a:pt x="807" y="2883"/>
                  </a:lnTo>
                  <a:lnTo>
                    <a:pt x="854" y="2870"/>
                  </a:lnTo>
                  <a:lnTo>
                    <a:pt x="900" y="2855"/>
                  </a:lnTo>
                  <a:lnTo>
                    <a:pt x="947" y="2839"/>
                  </a:lnTo>
                  <a:lnTo>
                    <a:pt x="992" y="2823"/>
                  </a:lnTo>
                  <a:lnTo>
                    <a:pt x="1037" y="2805"/>
                  </a:lnTo>
                  <a:lnTo>
                    <a:pt x="1082" y="2786"/>
                  </a:lnTo>
                  <a:lnTo>
                    <a:pt x="1126" y="2767"/>
                  </a:lnTo>
                  <a:lnTo>
                    <a:pt x="1169" y="2746"/>
                  </a:lnTo>
                  <a:lnTo>
                    <a:pt x="1212" y="2724"/>
                  </a:lnTo>
                  <a:lnTo>
                    <a:pt x="1255" y="2701"/>
                  </a:lnTo>
                  <a:lnTo>
                    <a:pt x="1297" y="2677"/>
                  </a:lnTo>
                  <a:lnTo>
                    <a:pt x="1337" y="2652"/>
                  </a:lnTo>
                  <a:lnTo>
                    <a:pt x="1378" y="2627"/>
                  </a:lnTo>
                  <a:lnTo>
                    <a:pt x="1418" y="2601"/>
                  </a:lnTo>
                  <a:lnTo>
                    <a:pt x="1458" y="2573"/>
                  </a:lnTo>
                  <a:lnTo>
                    <a:pt x="1496" y="2545"/>
                  </a:lnTo>
                  <a:lnTo>
                    <a:pt x="1534" y="2515"/>
                  </a:lnTo>
                  <a:lnTo>
                    <a:pt x="1571" y="2486"/>
                  </a:lnTo>
                  <a:lnTo>
                    <a:pt x="1608" y="2455"/>
                  </a:lnTo>
                  <a:lnTo>
                    <a:pt x="1643" y="2422"/>
                  </a:lnTo>
                  <a:lnTo>
                    <a:pt x="1679" y="2390"/>
                  </a:lnTo>
                  <a:lnTo>
                    <a:pt x="1713" y="2358"/>
                  </a:lnTo>
                  <a:lnTo>
                    <a:pt x="1746" y="2324"/>
                  </a:lnTo>
                  <a:lnTo>
                    <a:pt x="1779" y="2288"/>
                  </a:lnTo>
                  <a:lnTo>
                    <a:pt x="1810" y="2253"/>
                  </a:lnTo>
                  <a:lnTo>
                    <a:pt x="1841" y="2216"/>
                  </a:lnTo>
                  <a:lnTo>
                    <a:pt x="1872" y="2179"/>
                  </a:lnTo>
                  <a:lnTo>
                    <a:pt x="1901" y="2141"/>
                  </a:lnTo>
                  <a:lnTo>
                    <a:pt x="1929" y="2103"/>
                  </a:lnTo>
                  <a:lnTo>
                    <a:pt x="1957" y="2063"/>
                  </a:lnTo>
                  <a:lnTo>
                    <a:pt x="1984" y="2023"/>
                  </a:lnTo>
                  <a:lnTo>
                    <a:pt x="2009" y="1984"/>
                  </a:lnTo>
                  <a:lnTo>
                    <a:pt x="2034" y="1942"/>
                  </a:lnTo>
                  <a:lnTo>
                    <a:pt x="2057" y="1901"/>
                  </a:lnTo>
                  <a:lnTo>
                    <a:pt x="2081" y="1858"/>
                  </a:lnTo>
                  <a:lnTo>
                    <a:pt x="2103" y="1816"/>
                  </a:lnTo>
                  <a:lnTo>
                    <a:pt x="2124" y="1771"/>
                  </a:lnTo>
                  <a:lnTo>
                    <a:pt x="2144" y="1727"/>
                  </a:lnTo>
                  <a:lnTo>
                    <a:pt x="2162" y="1683"/>
                  </a:lnTo>
                  <a:lnTo>
                    <a:pt x="2181" y="1639"/>
                  </a:lnTo>
                  <a:lnTo>
                    <a:pt x="2197" y="1593"/>
                  </a:lnTo>
                  <a:lnTo>
                    <a:pt x="2213" y="1546"/>
                  </a:lnTo>
                  <a:lnTo>
                    <a:pt x="2228" y="1500"/>
                  </a:lnTo>
                  <a:lnTo>
                    <a:pt x="2241" y="1453"/>
                  </a:lnTo>
                  <a:lnTo>
                    <a:pt x="2253" y="1405"/>
                  </a:lnTo>
                  <a:lnTo>
                    <a:pt x="2265" y="1358"/>
                  </a:lnTo>
                  <a:lnTo>
                    <a:pt x="2275" y="1309"/>
                  </a:lnTo>
                  <a:lnTo>
                    <a:pt x="2284" y="1260"/>
                  </a:lnTo>
                  <a:lnTo>
                    <a:pt x="2293" y="1210"/>
                  </a:lnTo>
                  <a:lnTo>
                    <a:pt x="2299" y="1162"/>
                  </a:lnTo>
                  <a:lnTo>
                    <a:pt x="2305" y="1112"/>
                  </a:lnTo>
                  <a:lnTo>
                    <a:pt x="2309" y="1062"/>
                  </a:lnTo>
                  <a:lnTo>
                    <a:pt x="2312" y="1010"/>
                  </a:lnTo>
                  <a:lnTo>
                    <a:pt x="2314" y="960"/>
                  </a:lnTo>
                  <a:lnTo>
                    <a:pt x="2315" y="908"/>
                  </a:lnTo>
                  <a:lnTo>
                    <a:pt x="2315" y="90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5000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0" scaled="1"/>
              <a:tileRect/>
            </a:gradFill>
            <a:ln w="9525">
              <a:noFill/>
              <a:round/>
              <a:headEnd/>
              <a:tailEnd/>
            </a:ln>
            <a:effectLst>
              <a:outerShdw blurRad="50800" dist="38100" dir="2700000" algn="ctr" rotWithShape="0">
                <a:srgbClr val="000000">
                  <a:alpha val="20000"/>
                </a:srgb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100" noProof="0">
                <a:latin typeface="Arial Narrow" pitchFamily="34" charset="0"/>
              </a:endParaRPr>
            </a:p>
          </p:txBody>
        </p:sp>
        <p:sp>
          <p:nvSpPr>
            <p:cNvPr id="114" name="Freeform 6">
              <a:extLst>
                <a:ext uri="{FF2B5EF4-FFF2-40B4-BE49-F238E27FC236}">
                  <a16:creationId xmlns:a16="http://schemas.microsoft.com/office/drawing/2014/main" id="{2DD2F22B-1DDD-E74A-A4F8-D121C84E322A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74434" y="2062645"/>
              <a:ext cx="1859407" cy="3010708"/>
            </a:xfrm>
            <a:custGeom>
              <a:avLst/>
              <a:gdLst/>
              <a:ahLst/>
              <a:cxnLst>
                <a:cxn ang="0">
                  <a:pos x="1872" y="2445"/>
                </a:cxn>
                <a:cxn ang="0">
                  <a:pos x="1681" y="2407"/>
                </a:cxn>
                <a:cxn ang="0">
                  <a:pos x="1501" y="2344"/>
                </a:cxn>
                <a:cxn ang="0">
                  <a:pos x="1334" y="2255"/>
                </a:cxn>
                <a:cxn ang="0">
                  <a:pos x="1181" y="2146"/>
                </a:cxn>
                <a:cxn ang="0">
                  <a:pos x="1046" y="2018"/>
                </a:cxn>
                <a:cxn ang="0">
                  <a:pos x="928" y="1872"/>
                </a:cxn>
                <a:cxn ang="0">
                  <a:pos x="831" y="1712"/>
                </a:cxn>
                <a:cxn ang="0">
                  <a:pos x="756" y="1538"/>
                </a:cxn>
                <a:cxn ang="0">
                  <a:pos x="705" y="1352"/>
                </a:cxn>
                <a:cxn ang="0">
                  <a:pos x="682" y="1157"/>
                </a:cxn>
                <a:cxn ang="0">
                  <a:pos x="682" y="1051"/>
                </a:cxn>
                <a:cxn ang="0">
                  <a:pos x="689" y="931"/>
                </a:cxn>
                <a:cxn ang="0">
                  <a:pos x="708" y="816"/>
                </a:cxn>
                <a:cxn ang="0">
                  <a:pos x="736" y="703"/>
                </a:cxn>
                <a:cxn ang="0">
                  <a:pos x="773" y="595"/>
                </a:cxn>
                <a:cxn ang="0">
                  <a:pos x="819" y="491"/>
                </a:cxn>
                <a:cxn ang="0">
                  <a:pos x="704" y="0"/>
                </a:cxn>
                <a:cxn ang="0">
                  <a:pos x="233" y="142"/>
                </a:cxn>
                <a:cxn ang="0">
                  <a:pos x="181" y="251"/>
                </a:cxn>
                <a:cxn ang="0">
                  <a:pos x="113" y="419"/>
                </a:cxn>
                <a:cxn ang="0">
                  <a:pos x="60" y="594"/>
                </a:cxn>
                <a:cxn ang="0">
                  <a:pos x="24" y="777"/>
                </a:cxn>
                <a:cxn ang="0">
                  <a:pos x="4" y="962"/>
                </a:cxn>
                <a:cxn ang="0">
                  <a:pos x="0" y="1090"/>
                </a:cxn>
                <a:cxn ang="0">
                  <a:pos x="6" y="1242"/>
                </a:cxn>
                <a:cxn ang="0">
                  <a:pos x="22" y="1389"/>
                </a:cxn>
                <a:cxn ang="0">
                  <a:pos x="49" y="1535"/>
                </a:cxn>
                <a:cxn ang="0">
                  <a:pos x="85" y="1677"/>
                </a:cxn>
                <a:cxn ang="0">
                  <a:pos x="133" y="1814"/>
                </a:cxn>
                <a:cxn ang="0">
                  <a:pos x="189" y="1946"/>
                </a:cxn>
                <a:cxn ang="0">
                  <a:pos x="252" y="2074"/>
                </a:cxn>
                <a:cxn ang="0">
                  <a:pos x="326" y="2196"/>
                </a:cxn>
                <a:cxn ang="0">
                  <a:pos x="407" y="2313"/>
                </a:cxn>
                <a:cxn ang="0">
                  <a:pos x="495" y="2423"/>
                </a:cxn>
                <a:cxn ang="0">
                  <a:pos x="592" y="2528"/>
                </a:cxn>
                <a:cxn ang="0">
                  <a:pos x="695" y="2625"/>
                </a:cxn>
                <a:cxn ang="0">
                  <a:pos x="804" y="2716"/>
                </a:cxn>
                <a:cxn ang="0">
                  <a:pos x="921" y="2799"/>
                </a:cxn>
                <a:cxn ang="0">
                  <a:pos x="1041" y="2873"/>
                </a:cxn>
                <a:cxn ang="0">
                  <a:pos x="1168" y="2939"/>
                </a:cxn>
                <a:cxn ang="0">
                  <a:pos x="1301" y="2996"/>
                </a:cxn>
                <a:cxn ang="0">
                  <a:pos x="1436" y="3045"/>
                </a:cxn>
                <a:cxn ang="0">
                  <a:pos x="1577" y="3083"/>
                </a:cxn>
                <a:cxn ang="0">
                  <a:pos x="1722" y="3113"/>
                </a:cxn>
                <a:cxn ang="0">
                  <a:pos x="1869" y="3130"/>
                </a:cxn>
                <a:cxn ang="0">
                  <a:pos x="1937" y="2453"/>
                </a:cxn>
              </a:cxnLst>
              <a:rect l="0" t="0" r="r" b="b"/>
              <a:pathLst>
                <a:path w="1937" h="3133">
                  <a:moveTo>
                    <a:pt x="1937" y="2453"/>
                  </a:moveTo>
                  <a:lnTo>
                    <a:pt x="1937" y="2453"/>
                  </a:lnTo>
                  <a:lnTo>
                    <a:pt x="1872" y="2445"/>
                  </a:lnTo>
                  <a:lnTo>
                    <a:pt x="1807" y="2435"/>
                  </a:lnTo>
                  <a:lnTo>
                    <a:pt x="1744" y="2423"/>
                  </a:lnTo>
                  <a:lnTo>
                    <a:pt x="1681" y="2407"/>
                  </a:lnTo>
                  <a:lnTo>
                    <a:pt x="1620" y="2388"/>
                  </a:lnTo>
                  <a:lnTo>
                    <a:pt x="1560" y="2367"/>
                  </a:lnTo>
                  <a:lnTo>
                    <a:pt x="1501" y="2344"/>
                  </a:lnTo>
                  <a:lnTo>
                    <a:pt x="1445" y="2316"/>
                  </a:lnTo>
                  <a:lnTo>
                    <a:pt x="1389" y="2288"/>
                  </a:lnTo>
                  <a:lnTo>
                    <a:pt x="1334" y="2255"/>
                  </a:lnTo>
                  <a:lnTo>
                    <a:pt x="1281" y="2222"/>
                  </a:lnTo>
                  <a:lnTo>
                    <a:pt x="1231" y="2186"/>
                  </a:lnTo>
                  <a:lnTo>
                    <a:pt x="1181" y="2146"/>
                  </a:lnTo>
                  <a:lnTo>
                    <a:pt x="1134" y="2107"/>
                  </a:lnTo>
                  <a:lnTo>
                    <a:pt x="1088" y="2064"/>
                  </a:lnTo>
                  <a:lnTo>
                    <a:pt x="1046" y="2018"/>
                  </a:lnTo>
                  <a:lnTo>
                    <a:pt x="1004" y="1973"/>
                  </a:lnTo>
                  <a:lnTo>
                    <a:pt x="965" y="1924"/>
                  </a:lnTo>
                  <a:lnTo>
                    <a:pt x="928" y="1872"/>
                  </a:lnTo>
                  <a:lnTo>
                    <a:pt x="893" y="1821"/>
                  </a:lnTo>
                  <a:lnTo>
                    <a:pt x="860" y="1768"/>
                  </a:lnTo>
                  <a:lnTo>
                    <a:pt x="831" y="1712"/>
                  </a:lnTo>
                  <a:lnTo>
                    <a:pt x="803" y="1656"/>
                  </a:lnTo>
                  <a:lnTo>
                    <a:pt x="778" y="1597"/>
                  </a:lnTo>
                  <a:lnTo>
                    <a:pt x="756" y="1538"/>
                  </a:lnTo>
                  <a:lnTo>
                    <a:pt x="736" y="1478"/>
                  </a:lnTo>
                  <a:lnTo>
                    <a:pt x="720" y="1416"/>
                  </a:lnTo>
                  <a:lnTo>
                    <a:pt x="705" y="1352"/>
                  </a:lnTo>
                  <a:lnTo>
                    <a:pt x="695" y="1288"/>
                  </a:lnTo>
                  <a:lnTo>
                    <a:pt x="686" y="1223"/>
                  </a:lnTo>
                  <a:lnTo>
                    <a:pt x="682" y="1157"/>
                  </a:lnTo>
                  <a:lnTo>
                    <a:pt x="680" y="1090"/>
                  </a:lnTo>
                  <a:lnTo>
                    <a:pt x="680" y="1090"/>
                  </a:lnTo>
                  <a:lnTo>
                    <a:pt x="682" y="1051"/>
                  </a:lnTo>
                  <a:lnTo>
                    <a:pt x="683" y="1011"/>
                  </a:lnTo>
                  <a:lnTo>
                    <a:pt x="686" y="971"/>
                  </a:lnTo>
                  <a:lnTo>
                    <a:pt x="689" y="931"/>
                  </a:lnTo>
                  <a:lnTo>
                    <a:pt x="695" y="893"/>
                  </a:lnTo>
                  <a:lnTo>
                    <a:pt x="701" y="853"/>
                  </a:lnTo>
                  <a:lnTo>
                    <a:pt x="708" y="816"/>
                  </a:lnTo>
                  <a:lnTo>
                    <a:pt x="717" y="778"/>
                  </a:lnTo>
                  <a:lnTo>
                    <a:pt x="726" y="740"/>
                  </a:lnTo>
                  <a:lnTo>
                    <a:pt x="736" y="703"/>
                  </a:lnTo>
                  <a:lnTo>
                    <a:pt x="748" y="668"/>
                  </a:lnTo>
                  <a:lnTo>
                    <a:pt x="760" y="631"/>
                  </a:lnTo>
                  <a:lnTo>
                    <a:pt x="773" y="595"/>
                  </a:lnTo>
                  <a:lnTo>
                    <a:pt x="788" y="560"/>
                  </a:lnTo>
                  <a:lnTo>
                    <a:pt x="803" y="525"/>
                  </a:lnTo>
                  <a:lnTo>
                    <a:pt x="819" y="491"/>
                  </a:lnTo>
                  <a:lnTo>
                    <a:pt x="1006" y="601"/>
                  </a:lnTo>
                  <a:lnTo>
                    <a:pt x="1007" y="598"/>
                  </a:lnTo>
                  <a:lnTo>
                    <a:pt x="704" y="0"/>
                  </a:lnTo>
                  <a:lnTo>
                    <a:pt x="32" y="18"/>
                  </a:lnTo>
                  <a:lnTo>
                    <a:pt x="31" y="22"/>
                  </a:lnTo>
                  <a:lnTo>
                    <a:pt x="233" y="142"/>
                  </a:lnTo>
                  <a:lnTo>
                    <a:pt x="233" y="142"/>
                  </a:lnTo>
                  <a:lnTo>
                    <a:pt x="206" y="196"/>
                  </a:lnTo>
                  <a:lnTo>
                    <a:pt x="181" y="251"/>
                  </a:lnTo>
                  <a:lnTo>
                    <a:pt x="156" y="305"/>
                  </a:lnTo>
                  <a:lnTo>
                    <a:pt x="134" y="361"/>
                  </a:lnTo>
                  <a:lnTo>
                    <a:pt x="113" y="419"/>
                  </a:lnTo>
                  <a:lnTo>
                    <a:pt x="94" y="476"/>
                  </a:lnTo>
                  <a:lnTo>
                    <a:pt x="77" y="535"/>
                  </a:lnTo>
                  <a:lnTo>
                    <a:pt x="60" y="594"/>
                  </a:lnTo>
                  <a:lnTo>
                    <a:pt x="47" y="654"/>
                  </a:lnTo>
                  <a:lnTo>
                    <a:pt x="35" y="715"/>
                  </a:lnTo>
                  <a:lnTo>
                    <a:pt x="24" y="777"/>
                  </a:lnTo>
                  <a:lnTo>
                    <a:pt x="16" y="837"/>
                  </a:lnTo>
                  <a:lnTo>
                    <a:pt x="9" y="900"/>
                  </a:lnTo>
                  <a:lnTo>
                    <a:pt x="4" y="962"/>
                  </a:lnTo>
                  <a:lnTo>
                    <a:pt x="1" y="1027"/>
                  </a:lnTo>
                  <a:lnTo>
                    <a:pt x="0" y="1090"/>
                  </a:lnTo>
                  <a:lnTo>
                    <a:pt x="0" y="1090"/>
                  </a:lnTo>
                  <a:lnTo>
                    <a:pt x="1" y="1140"/>
                  </a:lnTo>
                  <a:lnTo>
                    <a:pt x="3" y="1192"/>
                  </a:lnTo>
                  <a:lnTo>
                    <a:pt x="6" y="1242"/>
                  </a:lnTo>
                  <a:lnTo>
                    <a:pt x="10" y="1291"/>
                  </a:lnTo>
                  <a:lnTo>
                    <a:pt x="15" y="1341"/>
                  </a:lnTo>
                  <a:lnTo>
                    <a:pt x="22" y="1389"/>
                  </a:lnTo>
                  <a:lnTo>
                    <a:pt x="29" y="1439"/>
                  </a:lnTo>
                  <a:lnTo>
                    <a:pt x="38" y="1487"/>
                  </a:lnTo>
                  <a:lnTo>
                    <a:pt x="49" y="1535"/>
                  </a:lnTo>
                  <a:lnTo>
                    <a:pt x="60" y="1582"/>
                  </a:lnTo>
                  <a:lnTo>
                    <a:pt x="72" y="1629"/>
                  </a:lnTo>
                  <a:lnTo>
                    <a:pt x="85" y="1677"/>
                  </a:lnTo>
                  <a:lnTo>
                    <a:pt x="100" y="1722"/>
                  </a:lnTo>
                  <a:lnTo>
                    <a:pt x="115" y="1768"/>
                  </a:lnTo>
                  <a:lnTo>
                    <a:pt x="133" y="1814"/>
                  </a:lnTo>
                  <a:lnTo>
                    <a:pt x="150" y="1858"/>
                  </a:lnTo>
                  <a:lnTo>
                    <a:pt x="168" y="1902"/>
                  </a:lnTo>
                  <a:lnTo>
                    <a:pt x="189" y="1946"/>
                  </a:lnTo>
                  <a:lnTo>
                    <a:pt x="208" y="1989"/>
                  </a:lnTo>
                  <a:lnTo>
                    <a:pt x="230" y="2032"/>
                  </a:lnTo>
                  <a:lnTo>
                    <a:pt x="252" y="2074"/>
                  </a:lnTo>
                  <a:lnTo>
                    <a:pt x="275" y="2115"/>
                  </a:lnTo>
                  <a:lnTo>
                    <a:pt x="300" y="2157"/>
                  </a:lnTo>
                  <a:lnTo>
                    <a:pt x="326" y="2196"/>
                  </a:lnTo>
                  <a:lnTo>
                    <a:pt x="352" y="2236"/>
                  </a:lnTo>
                  <a:lnTo>
                    <a:pt x="379" y="2275"/>
                  </a:lnTo>
                  <a:lnTo>
                    <a:pt x="407" y="2313"/>
                  </a:lnTo>
                  <a:lnTo>
                    <a:pt x="436" y="2351"/>
                  </a:lnTo>
                  <a:lnTo>
                    <a:pt x="465" y="2388"/>
                  </a:lnTo>
                  <a:lnTo>
                    <a:pt x="495" y="2423"/>
                  </a:lnTo>
                  <a:lnTo>
                    <a:pt x="527" y="2460"/>
                  </a:lnTo>
                  <a:lnTo>
                    <a:pt x="558" y="2494"/>
                  </a:lnTo>
                  <a:lnTo>
                    <a:pt x="592" y="2528"/>
                  </a:lnTo>
                  <a:lnTo>
                    <a:pt x="624" y="2562"/>
                  </a:lnTo>
                  <a:lnTo>
                    <a:pt x="660" y="2594"/>
                  </a:lnTo>
                  <a:lnTo>
                    <a:pt x="695" y="2625"/>
                  </a:lnTo>
                  <a:lnTo>
                    <a:pt x="731" y="2656"/>
                  </a:lnTo>
                  <a:lnTo>
                    <a:pt x="767" y="2687"/>
                  </a:lnTo>
                  <a:lnTo>
                    <a:pt x="804" y="2716"/>
                  </a:lnTo>
                  <a:lnTo>
                    <a:pt x="842" y="2744"/>
                  </a:lnTo>
                  <a:lnTo>
                    <a:pt x="881" y="2772"/>
                  </a:lnTo>
                  <a:lnTo>
                    <a:pt x="921" y="2799"/>
                  </a:lnTo>
                  <a:lnTo>
                    <a:pt x="960" y="2824"/>
                  </a:lnTo>
                  <a:lnTo>
                    <a:pt x="1000" y="2849"/>
                  </a:lnTo>
                  <a:lnTo>
                    <a:pt x="1041" y="2873"/>
                  </a:lnTo>
                  <a:lnTo>
                    <a:pt x="1083" y="2896"/>
                  </a:lnTo>
                  <a:lnTo>
                    <a:pt x="1125" y="2918"/>
                  </a:lnTo>
                  <a:lnTo>
                    <a:pt x="1168" y="2939"/>
                  </a:lnTo>
                  <a:lnTo>
                    <a:pt x="1212" y="2959"/>
                  </a:lnTo>
                  <a:lnTo>
                    <a:pt x="1256" y="2979"/>
                  </a:lnTo>
                  <a:lnTo>
                    <a:pt x="1301" y="2996"/>
                  </a:lnTo>
                  <a:lnTo>
                    <a:pt x="1345" y="3014"/>
                  </a:lnTo>
                  <a:lnTo>
                    <a:pt x="1390" y="3030"/>
                  </a:lnTo>
                  <a:lnTo>
                    <a:pt x="1436" y="3045"/>
                  </a:lnTo>
                  <a:lnTo>
                    <a:pt x="1483" y="3058"/>
                  </a:lnTo>
                  <a:lnTo>
                    <a:pt x="1530" y="3071"/>
                  </a:lnTo>
                  <a:lnTo>
                    <a:pt x="1577" y="3083"/>
                  </a:lnTo>
                  <a:lnTo>
                    <a:pt x="1625" y="3093"/>
                  </a:lnTo>
                  <a:lnTo>
                    <a:pt x="1673" y="3104"/>
                  </a:lnTo>
                  <a:lnTo>
                    <a:pt x="1722" y="3113"/>
                  </a:lnTo>
                  <a:lnTo>
                    <a:pt x="1770" y="3118"/>
                  </a:lnTo>
                  <a:lnTo>
                    <a:pt x="1820" y="3126"/>
                  </a:lnTo>
                  <a:lnTo>
                    <a:pt x="1869" y="3130"/>
                  </a:lnTo>
                  <a:lnTo>
                    <a:pt x="1919" y="3133"/>
                  </a:lnTo>
                  <a:lnTo>
                    <a:pt x="1713" y="2789"/>
                  </a:lnTo>
                  <a:lnTo>
                    <a:pt x="1937" y="2453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5000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5400000" scaled="1"/>
              <a:tileRect/>
            </a:gradFill>
            <a:ln w="9525">
              <a:noFill/>
              <a:round/>
              <a:headEnd/>
              <a:tailEnd/>
            </a:ln>
            <a:effectLst>
              <a:outerShdw blurRad="50800" dist="38100" dir="2700000" algn="ctr" rotWithShape="0">
                <a:srgbClr val="000000">
                  <a:alpha val="20000"/>
                </a:srgb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100" noProof="0">
                <a:latin typeface="Arial Narrow" pitchFamily="34" charset="0"/>
              </a:endParaRPr>
            </a:p>
          </p:txBody>
        </p:sp>
        <p:sp>
          <p:nvSpPr>
            <p:cNvPr id="115" name="Freeform 7">
              <a:extLst>
                <a:ext uri="{FF2B5EF4-FFF2-40B4-BE49-F238E27FC236}">
                  <a16:creationId xmlns:a16="http://schemas.microsoft.com/office/drawing/2014/main" id="{AF5E3DAA-7BB3-2542-8926-76651F562ACE}"/>
                </a:ext>
              </a:extLst>
            </p:cNvPr>
            <p:cNvSpPr>
              <a:spLocks/>
            </p:cNvSpPr>
            <p:nvPr/>
          </p:nvSpPr>
          <p:spPr bwMode="auto">
            <a:xfrm>
              <a:off x="-1740374" y="1143000"/>
              <a:ext cx="3480747" cy="1381870"/>
            </a:xfrm>
            <a:custGeom>
              <a:avLst/>
              <a:gdLst/>
              <a:ahLst/>
              <a:cxnLst>
                <a:cxn ang="0">
                  <a:pos x="3430" y="953"/>
                </a:cxn>
                <a:cxn ang="0">
                  <a:pos x="3321" y="797"/>
                </a:cxn>
                <a:cxn ang="0">
                  <a:pos x="3197" y="652"/>
                </a:cxn>
                <a:cxn ang="0">
                  <a:pos x="3062" y="518"/>
                </a:cxn>
                <a:cxn ang="0">
                  <a:pos x="2914" y="399"/>
                </a:cxn>
                <a:cxn ang="0">
                  <a:pos x="2755" y="293"/>
                </a:cxn>
                <a:cxn ang="0">
                  <a:pos x="2587" y="202"/>
                </a:cxn>
                <a:cxn ang="0">
                  <a:pos x="2411" y="127"/>
                </a:cxn>
                <a:cxn ang="0">
                  <a:pos x="2225" y="68"/>
                </a:cxn>
                <a:cxn ang="0">
                  <a:pos x="2034" y="27"/>
                </a:cxn>
                <a:cxn ang="0">
                  <a:pos x="1835" y="4"/>
                </a:cxn>
                <a:cxn ang="0">
                  <a:pos x="1699" y="0"/>
                </a:cxn>
                <a:cxn ang="0">
                  <a:pos x="1503" y="9"/>
                </a:cxn>
                <a:cxn ang="0">
                  <a:pos x="1312" y="37"/>
                </a:cxn>
                <a:cxn ang="0">
                  <a:pos x="1126" y="81"/>
                </a:cxn>
                <a:cxn ang="0">
                  <a:pos x="948" y="143"/>
                </a:cxn>
                <a:cxn ang="0">
                  <a:pos x="777" y="219"/>
                </a:cxn>
                <a:cxn ang="0">
                  <a:pos x="615" y="311"/>
                </a:cxn>
                <a:cxn ang="0">
                  <a:pos x="464" y="415"/>
                </a:cxn>
                <a:cxn ang="0">
                  <a:pos x="321" y="535"/>
                </a:cxn>
                <a:cxn ang="0">
                  <a:pos x="191" y="664"/>
                </a:cxn>
                <a:cxn ang="0">
                  <a:pos x="72" y="807"/>
                </a:cxn>
                <a:cxn ang="0">
                  <a:pos x="385" y="897"/>
                </a:cxn>
                <a:cxn ang="0">
                  <a:pos x="599" y="1237"/>
                </a:cxn>
                <a:cxn ang="0">
                  <a:pos x="676" y="1141"/>
                </a:cxn>
                <a:cxn ang="0">
                  <a:pos x="761" y="1055"/>
                </a:cxn>
                <a:cxn ang="0">
                  <a:pos x="852" y="975"/>
                </a:cxn>
                <a:cxn ang="0">
                  <a:pos x="951" y="904"/>
                </a:cxn>
                <a:cxn ang="0">
                  <a:pos x="1056" y="841"/>
                </a:cxn>
                <a:cxn ang="0">
                  <a:pos x="1168" y="788"/>
                </a:cxn>
                <a:cxn ang="0">
                  <a:pos x="1282" y="745"/>
                </a:cxn>
                <a:cxn ang="0">
                  <a:pos x="1403" y="713"/>
                </a:cxn>
                <a:cxn ang="0">
                  <a:pos x="1528" y="691"/>
                </a:cxn>
                <a:cxn ang="0">
                  <a:pos x="1657" y="680"/>
                </a:cxn>
                <a:cxn ang="0">
                  <a:pos x="1743" y="680"/>
                </a:cxn>
                <a:cxn ang="0">
                  <a:pos x="1875" y="691"/>
                </a:cxn>
                <a:cxn ang="0">
                  <a:pos x="2001" y="713"/>
                </a:cxn>
                <a:cxn ang="0">
                  <a:pos x="2123" y="747"/>
                </a:cxn>
                <a:cxn ang="0">
                  <a:pos x="2240" y="791"/>
                </a:cxn>
                <a:cxn ang="0">
                  <a:pos x="2353" y="845"/>
                </a:cxn>
                <a:cxn ang="0">
                  <a:pos x="2458" y="910"/>
                </a:cxn>
                <a:cxn ang="0">
                  <a:pos x="2558" y="984"/>
                </a:cxn>
                <a:cxn ang="0">
                  <a:pos x="2651" y="1065"/>
                </a:cxn>
                <a:cxn ang="0">
                  <a:pos x="2735" y="1155"/>
                </a:cxn>
                <a:cxn ang="0">
                  <a:pos x="2811" y="1252"/>
                </a:cxn>
                <a:cxn ang="0">
                  <a:pos x="2636" y="1402"/>
                </a:cxn>
                <a:cxn ang="0">
                  <a:pos x="3624" y="844"/>
                </a:cxn>
              </a:cxnLst>
              <a:rect l="0" t="0" r="r" b="b"/>
              <a:pathLst>
                <a:path w="3626" h="1438">
                  <a:moveTo>
                    <a:pt x="3624" y="844"/>
                  </a:moveTo>
                  <a:lnTo>
                    <a:pt x="3430" y="953"/>
                  </a:lnTo>
                  <a:lnTo>
                    <a:pt x="3430" y="953"/>
                  </a:lnTo>
                  <a:lnTo>
                    <a:pt x="3395" y="900"/>
                  </a:lnTo>
                  <a:lnTo>
                    <a:pt x="3358" y="847"/>
                  </a:lnTo>
                  <a:lnTo>
                    <a:pt x="3321" y="797"/>
                  </a:lnTo>
                  <a:lnTo>
                    <a:pt x="3281" y="747"/>
                  </a:lnTo>
                  <a:lnTo>
                    <a:pt x="3240" y="698"/>
                  </a:lnTo>
                  <a:lnTo>
                    <a:pt x="3197" y="652"/>
                  </a:lnTo>
                  <a:lnTo>
                    <a:pt x="3153" y="607"/>
                  </a:lnTo>
                  <a:lnTo>
                    <a:pt x="3109" y="563"/>
                  </a:lnTo>
                  <a:lnTo>
                    <a:pt x="3062" y="518"/>
                  </a:lnTo>
                  <a:lnTo>
                    <a:pt x="3013" y="477"/>
                  </a:lnTo>
                  <a:lnTo>
                    <a:pt x="2964" y="437"/>
                  </a:lnTo>
                  <a:lnTo>
                    <a:pt x="2914" y="399"/>
                  </a:lnTo>
                  <a:lnTo>
                    <a:pt x="2863" y="362"/>
                  </a:lnTo>
                  <a:lnTo>
                    <a:pt x="2810" y="327"/>
                  </a:lnTo>
                  <a:lnTo>
                    <a:pt x="2755" y="293"/>
                  </a:lnTo>
                  <a:lnTo>
                    <a:pt x="2701" y="261"/>
                  </a:lnTo>
                  <a:lnTo>
                    <a:pt x="2645" y="231"/>
                  </a:lnTo>
                  <a:lnTo>
                    <a:pt x="2587" y="202"/>
                  </a:lnTo>
                  <a:lnTo>
                    <a:pt x="2530" y="175"/>
                  </a:lnTo>
                  <a:lnTo>
                    <a:pt x="2471" y="150"/>
                  </a:lnTo>
                  <a:lnTo>
                    <a:pt x="2411" y="127"/>
                  </a:lnTo>
                  <a:lnTo>
                    <a:pt x="2350" y="105"/>
                  </a:lnTo>
                  <a:lnTo>
                    <a:pt x="2288" y="85"/>
                  </a:lnTo>
                  <a:lnTo>
                    <a:pt x="2225" y="68"/>
                  </a:lnTo>
                  <a:lnTo>
                    <a:pt x="2162" y="52"/>
                  </a:lnTo>
                  <a:lnTo>
                    <a:pt x="2098" y="38"/>
                  </a:lnTo>
                  <a:lnTo>
                    <a:pt x="2034" y="27"/>
                  </a:lnTo>
                  <a:lnTo>
                    <a:pt x="1967" y="16"/>
                  </a:lnTo>
                  <a:lnTo>
                    <a:pt x="1903" y="9"/>
                  </a:lnTo>
                  <a:lnTo>
                    <a:pt x="1835" y="4"/>
                  </a:lnTo>
                  <a:lnTo>
                    <a:pt x="1768" y="0"/>
                  </a:lnTo>
                  <a:lnTo>
                    <a:pt x="1699" y="0"/>
                  </a:lnTo>
                  <a:lnTo>
                    <a:pt x="1699" y="0"/>
                  </a:lnTo>
                  <a:lnTo>
                    <a:pt x="1634" y="0"/>
                  </a:lnTo>
                  <a:lnTo>
                    <a:pt x="1568" y="3"/>
                  </a:lnTo>
                  <a:lnTo>
                    <a:pt x="1503" y="9"/>
                  </a:lnTo>
                  <a:lnTo>
                    <a:pt x="1439" y="16"/>
                  </a:lnTo>
                  <a:lnTo>
                    <a:pt x="1375" y="25"/>
                  </a:lnTo>
                  <a:lnTo>
                    <a:pt x="1312" y="37"/>
                  </a:lnTo>
                  <a:lnTo>
                    <a:pt x="1250" y="49"/>
                  </a:lnTo>
                  <a:lnTo>
                    <a:pt x="1188" y="65"/>
                  </a:lnTo>
                  <a:lnTo>
                    <a:pt x="1126" y="81"/>
                  </a:lnTo>
                  <a:lnTo>
                    <a:pt x="1066" y="100"/>
                  </a:lnTo>
                  <a:lnTo>
                    <a:pt x="1007" y="121"/>
                  </a:lnTo>
                  <a:lnTo>
                    <a:pt x="948" y="143"/>
                  </a:lnTo>
                  <a:lnTo>
                    <a:pt x="891" y="166"/>
                  </a:lnTo>
                  <a:lnTo>
                    <a:pt x="833" y="191"/>
                  </a:lnTo>
                  <a:lnTo>
                    <a:pt x="777" y="219"/>
                  </a:lnTo>
                  <a:lnTo>
                    <a:pt x="723" y="247"/>
                  </a:lnTo>
                  <a:lnTo>
                    <a:pt x="668" y="278"/>
                  </a:lnTo>
                  <a:lnTo>
                    <a:pt x="615" y="311"/>
                  </a:lnTo>
                  <a:lnTo>
                    <a:pt x="564" y="345"/>
                  </a:lnTo>
                  <a:lnTo>
                    <a:pt x="514" y="380"/>
                  </a:lnTo>
                  <a:lnTo>
                    <a:pt x="464" y="415"/>
                  </a:lnTo>
                  <a:lnTo>
                    <a:pt x="415" y="454"/>
                  </a:lnTo>
                  <a:lnTo>
                    <a:pt x="368" y="493"/>
                  </a:lnTo>
                  <a:lnTo>
                    <a:pt x="321" y="535"/>
                  </a:lnTo>
                  <a:lnTo>
                    <a:pt x="276" y="576"/>
                  </a:lnTo>
                  <a:lnTo>
                    <a:pt x="232" y="620"/>
                  </a:lnTo>
                  <a:lnTo>
                    <a:pt x="191" y="664"/>
                  </a:lnTo>
                  <a:lnTo>
                    <a:pt x="150" y="711"/>
                  </a:lnTo>
                  <a:lnTo>
                    <a:pt x="110" y="759"/>
                  </a:lnTo>
                  <a:lnTo>
                    <a:pt x="72" y="807"/>
                  </a:lnTo>
                  <a:lnTo>
                    <a:pt x="35" y="856"/>
                  </a:lnTo>
                  <a:lnTo>
                    <a:pt x="0" y="907"/>
                  </a:lnTo>
                  <a:lnTo>
                    <a:pt x="385" y="897"/>
                  </a:lnTo>
                  <a:lnTo>
                    <a:pt x="575" y="1270"/>
                  </a:lnTo>
                  <a:lnTo>
                    <a:pt x="575" y="1270"/>
                  </a:lnTo>
                  <a:lnTo>
                    <a:pt x="599" y="1237"/>
                  </a:lnTo>
                  <a:lnTo>
                    <a:pt x="624" y="1205"/>
                  </a:lnTo>
                  <a:lnTo>
                    <a:pt x="649" y="1172"/>
                  </a:lnTo>
                  <a:lnTo>
                    <a:pt x="676" y="1141"/>
                  </a:lnTo>
                  <a:lnTo>
                    <a:pt x="704" y="1112"/>
                  </a:lnTo>
                  <a:lnTo>
                    <a:pt x="732" y="1083"/>
                  </a:lnTo>
                  <a:lnTo>
                    <a:pt x="761" y="1055"/>
                  </a:lnTo>
                  <a:lnTo>
                    <a:pt x="791" y="1028"/>
                  </a:lnTo>
                  <a:lnTo>
                    <a:pt x="821" y="1000"/>
                  </a:lnTo>
                  <a:lnTo>
                    <a:pt x="852" y="975"/>
                  </a:lnTo>
                  <a:lnTo>
                    <a:pt x="885" y="950"/>
                  </a:lnTo>
                  <a:lnTo>
                    <a:pt x="917" y="926"/>
                  </a:lnTo>
                  <a:lnTo>
                    <a:pt x="951" y="904"/>
                  </a:lnTo>
                  <a:lnTo>
                    <a:pt x="985" y="882"/>
                  </a:lnTo>
                  <a:lnTo>
                    <a:pt x="1020" y="862"/>
                  </a:lnTo>
                  <a:lnTo>
                    <a:pt x="1056" y="841"/>
                  </a:lnTo>
                  <a:lnTo>
                    <a:pt x="1092" y="822"/>
                  </a:lnTo>
                  <a:lnTo>
                    <a:pt x="1129" y="804"/>
                  </a:lnTo>
                  <a:lnTo>
                    <a:pt x="1168" y="788"/>
                  </a:lnTo>
                  <a:lnTo>
                    <a:pt x="1204" y="773"/>
                  </a:lnTo>
                  <a:lnTo>
                    <a:pt x="1244" y="759"/>
                  </a:lnTo>
                  <a:lnTo>
                    <a:pt x="1282" y="745"/>
                  </a:lnTo>
                  <a:lnTo>
                    <a:pt x="1322" y="734"/>
                  </a:lnTo>
                  <a:lnTo>
                    <a:pt x="1363" y="722"/>
                  </a:lnTo>
                  <a:lnTo>
                    <a:pt x="1403" y="713"/>
                  </a:lnTo>
                  <a:lnTo>
                    <a:pt x="1444" y="704"/>
                  </a:lnTo>
                  <a:lnTo>
                    <a:pt x="1486" y="697"/>
                  </a:lnTo>
                  <a:lnTo>
                    <a:pt x="1528" y="691"/>
                  </a:lnTo>
                  <a:lnTo>
                    <a:pt x="1571" y="686"/>
                  </a:lnTo>
                  <a:lnTo>
                    <a:pt x="1614" y="682"/>
                  </a:lnTo>
                  <a:lnTo>
                    <a:pt x="1657" y="680"/>
                  </a:lnTo>
                  <a:lnTo>
                    <a:pt x="1699" y="680"/>
                  </a:lnTo>
                  <a:lnTo>
                    <a:pt x="1699" y="680"/>
                  </a:lnTo>
                  <a:lnTo>
                    <a:pt x="1743" y="680"/>
                  </a:lnTo>
                  <a:lnTo>
                    <a:pt x="1788" y="682"/>
                  </a:lnTo>
                  <a:lnTo>
                    <a:pt x="1832" y="686"/>
                  </a:lnTo>
                  <a:lnTo>
                    <a:pt x="1875" y="691"/>
                  </a:lnTo>
                  <a:lnTo>
                    <a:pt x="1917" y="697"/>
                  </a:lnTo>
                  <a:lnTo>
                    <a:pt x="1958" y="704"/>
                  </a:lnTo>
                  <a:lnTo>
                    <a:pt x="2001" y="713"/>
                  </a:lnTo>
                  <a:lnTo>
                    <a:pt x="2042" y="723"/>
                  </a:lnTo>
                  <a:lnTo>
                    <a:pt x="2082" y="735"/>
                  </a:lnTo>
                  <a:lnTo>
                    <a:pt x="2123" y="747"/>
                  </a:lnTo>
                  <a:lnTo>
                    <a:pt x="2163" y="760"/>
                  </a:lnTo>
                  <a:lnTo>
                    <a:pt x="2202" y="775"/>
                  </a:lnTo>
                  <a:lnTo>
                    <a:pt x="2240" y="791"/>
                  </a:lnTo>
                  <a:lnTo>
                    <a:pt x="2278" y="809"/>
                  </a:lnTo>
                  <a:lnTo>
                    <a:pt x="2316" y="826"/>
                  </a:lnTo>
                  <a:lnTo>
                    <a:pt x="2353" y="845"/>
                  </a:lnTo>
                  <a:lnTo>
                    <a:pt x="2389" y="866"/>
                  </a:lnTo>
                  <a:lnTo>
                    <a:pt x="2424" y="888"/>
                  </a:lnTo>
                  <a:lnTo>
                    <a:pt x="2458" y="910"/>
                  </a:lnTo>
                  <a:lnTo>
                    <a:pt x="2493" y="934"/>
                  </a:lnTo>
                  <a:lnTo>
                    <a:pt x="2526" y="959"/>
                  </a:lnTo>
                  <a:lnTo>
                    <a:pt x="2558" y="984"/>
                  </a:lnTo>
                  <a:lnTo>
                    <a:pt x="2589" y="1010"/>
                  </a:lnTo>
                  <a:lnTo>
                    <a:pt x="2620" y="1037"/>
                  </a:lnTo>
                  <a:lnTo>
                    <a:pt x="2651" y="1065"/>
                  </a:lnTo>
                  <a:lnTo>
                    <a:pt x="2680" y="1094"/>
                  </a:lnTo>
                  <a:lnTo>
                    <a:pt x="2708" y="1124"/>
                  </a:lnTo>
                  <a:lnTo>
                    <a:pt x="2735" y="1155"/>
                  </a:lnTo>
                  <a:lnTo>
                    <a:pt x="2761" y="1187"/>
                  </a:lnTo>
                  <a:lnTo>
                    <a:pt x="2786" y="1220"/>
                  </a:lnTo>
                  <a:lnTo>
                    <a:pt x="2811" y="1252"/>
                  </a:lnTo>
                  <a:lnTo>
                    <a:pt x="2835" y="1286"/>
                  </a:lnTo>
                  <a:lnTo>
                    <a:pt x="2635" y="1399"/>
                  </a:lnTo>
                  <a:lnTo>
                    <a:pt x="2636" y="1402"/>
                  </a:lnTo>
                  <a:lnTo>
                    <a:pt x="3306" y="1438"/>
                  </a:lnTo>
                  <a:lnTo>
                    <a:pt x="3626" y="847"/>
                  </a:lnTo>
                  <a:lnTo>
                    <a:pt x="3624" y="844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5000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10800000" scaled="1"/>
              <a:tileRect/>
            </a:gradFill>
            <a:ln w="9525">
              <a:noFill/>
              <a:round/>
              <a:headEnd/>
              <a:tailEnd/>
            </a:ln>
            <a:effectLst>
              <a:outerShdw blurRad="50800" dist="38100" dir="2700000" algn="ctr" rotWithShape="0">
                <a:srgbClr val="000000">
                  <a:alpha val="20000"/>
                </a:srgb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1100" noProof="0">
                <a:latin typeface="Arial Narrow" pitchFamily="34" charset="0"/>
              </a:endParaRPr>
            </a:p>
          </p:txBody>
        </p:sp>
      </p:grpSp>
      <p:grpSp>
        <p:nvGrpSpPr>
          <p:cNvPr id="116" name="Grupo 115" descr="medidores">
            <a:extLst>
              <a:ext uri="{FF2B5EF4-FFF2-40B4-BE49-F238E27FC236}">
                <a16:creationId xmlns:a16="http://schemas.microsoft.com/office/drawing/2014/main" id="{13ACDAB9-A57E-A14F-ACD0-5CBC276827F6}"/>
              </a:ext>
            </a:extLst>
          </p:cNvPr>
          <p:cNvGrpSpPr/>
          <p:nvPr userDrawn="1"/>
        </p:nvGrpSpPr>
        <p:grpSpPr>
          <a:xfrm>
            <a:off x="6318890" y="3257406"/>
            <a:ext cx="1428110" cy="1438544"/>
            <a:chOff x="4744090" y="3206235"/>
            <a:chExt cx="1529710" cy="1540886"/>
          </a:xfrm>
        </p:grpSpPr>
        <p:grpSp>
          <p:nvGrpSpPr>
            <p:cNvPr id="117" name="Grupo 99">
              <a:extLst>
                <a:ext uri="{FF2B5EF4-FFF2-40B4-BE49-F238E27FC236}">
                  <a16:creationId xmlns:a16="http://schemas.microsoft.com/office/drawing/2014/main" id="{F36E8C17-6C2F-F047-873F-F2304ACF70B8}"/>
                </a:ext>
              </a:extLst>
            </p:cNvPr>
            <p:cNvGrpSpPr/>
            <p:nvPr/>
          </p:nvGrpSpPr>
          <p:grpSpPr>
            <a:xfrm>
              <a:off x="4744090" y="3206235"/>
              <a:ext cx="1529710" cy="1540886"/>
              <a:chOff x="2520309" y="1271649"/>
              <a:chExt cx="4032891" cy="4062351"/>
            </a:xfrm>
          </p:grpSpPr>
          <p:sp>
            <p:nvSpPr>
              <p:cNvPr id="191" name="Oval 536">
                <a:extLst>
                  <a:ext uri="{FF2B5EF4-FFF2-40B4-BE49-F238E27FC236}">
                    <a16:creationId xmlns:a16="http://schemas.microsoft.com/office/drawing/2014/main" id="{4B94232F-2728-EE41-B113-79120D1D5A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0309" y="1271649"/>
                <a:ext cx="4032891" cy="4062351"/>
              </a:xfrm>
              <a:prstGeom prst="ellipse">
                <a:avLst/>
              </a:prstGeom>
              <a:gradFill flip="none" rotWithShape="1">
                <a:gsLst>
                  <a:gs pos="0">
                    <a:srgbClr val="777777"/>
                  </a:gs>
                  <a:gs pos="45000">
                    <a:srgbClr val="FFFFFF"/>
                  </a:gs>
                  <a:gs pos="100000">
                    <a:srgbClr val="494949"/>
                  </a:gs>
                </a:gsLst>
                <a:path path="rect">
                  <a:fillToRect r="100000" b="100000"/>
                </a:path>
                <a:tileRect l="-100000" t="-100000"/>
              </a:gradFill>
              <a:ln w="9525">
                <a:noFill/>
                <a:round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/>
              <a:lstStyle/>
              <a:p>
                <a:pPr rtl="0"/>
                <a:endParaRPr lang="pt-BR" noProof="0"/>
              </a:p>
            </p:txBody>
          </p:sp>
          <p:sp>
            <p:nvSpPr>
              <p:cNvPr id="192" name="AutoShape 1099">
                <a:extLst>
                  <a:ext uri="{FF2B5EF4-FFF2-40B4-BE49-F238E27FC236}">
                    <a16:creationId xmlns:a16="http://schemas.microsoft.com/office/drawing/2014/main" id="{1EED23B3-70E4-414B-8773-59E8944547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4271" y="1346152"/>
                <a:ext cx="3884966" cy="3913346"/>
              </a:xfrm>
              <a:custGeom>
                <a:avLst/>
                <a:gdLst>
                  <a:gd name="G0" fmla="+- 725 0 0"/>
                  <a:gd name="G1" fmla="+- 21600 0 725"/>
                  <a:gd name="G2" fmla="+- 21600 0 725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725" y="10800"/>
                    </a:moveTo>
                    <a:cubicBezTo>
                      <a:pt x="725" y="16364"/>
                      <a:pt x="5236" y="20875"/>
                      <a:pt x="10800" y="20875"/>
                    </a:cubicBezTo>
                    <a:cubicBezTo>
                      <a:pt x="16364" y="20875"/>
                      <a:pt x="20875" y="16364"/>
                      <a:pt x="20875" y="10800"/>
                    </a:cubicBezTo>
                    <a:cubicBezTo>
                      <a:pt x="20875" y="5236"/>
                      <a:pt x="16364" y="725"/>
                      <a:pt x="10800" y="725"/>
                    </a:cubicBezTo>
                    <a:cubicBezTo>
                      <a:pt x="5236" y="725"/>
                      <a:pt x="725" y="5236"/>
                      <a:pt x="725" y="10800"/>
                    </a:cubicBezTo>
                    <a:close/>
                  </a:path>
                </a:pathLst>
              </a:custGeom>
              <a:gradFill rotWithShape="1">
                <a:gsLst>
                  <a:gs pos="13000">
                    <a:srgbClr val="5F5F5F"/>
                  </a:gs>
                  <a:gs pos="28000">
                    <a:srgbClr val="5F5F5F"/>
                  </a:gs>
                  <a:gs pos="63000">
                    <a:srgbClr val="FFFFFF"/>
                  </a:gs>
                  <a:gs pos="71000">
                    <a:srgbClr val="333333"/>
                  </a:gs>
                  <a:gs pos="85000">
                    <a:srgbClr val="FFFFFF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rtl="0"/>
                <a:endParaRPr lang="pt-BR" noProof="0"/>
              </a:p>
            </p:txBody>
          </p:sp>
        </p:grpSp>
        <p:sp>
          <p:nvSpPr>
            <p:cNvPr id="118" name="Oval 536">
              <a:extLst>
                <a:ext uri="{FF2B5EF4-FFF2-40B4-BE49-F238E27FC236}">
                  <a16:creationId xmlns:a16="http://schemas.microsoft.com/office/drawing/2014/main" id="{C69FC8A4-D0FD-6448-9634-0A5D02B678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8483" y="3271099"/>
              <a:ext cx="1400924" cy="1411159"/>
            </a:xfrm>
            <a:prstGeom prst="ellipse">
              <a:avLst/>
            </a:prstGeom>
            <a:gradFill flip="none" rotWithShape="1">
              <a:gsLst>
                <a:gs pos="35000">
                  <a:schemeClr val="bg2"/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9525">
              <a:solidFill>
                <a:srgbClr val="5F5F5F"/>
              </a:solidFill>
              <a:round/>
              <a:headEnd/>
              <a:tailEnd/>
            </a:ln>
          </p:spPr>
          <p:txBody>
            <a:bodyPr rtlCol="0"/>
            <a:lstStyle/>
            <a:p>
              <a:pPr rtl="0"/>
              <a:endParaRPr lang="pt-BR" noProof="0"/>
            </a:p>
          </p:txBody>
        </p:sp>
        <p:grpSp>
          <p:nvGrpSpPr>
            <p:cNvPr id="119" name="Grupo 101">
              <a:extLst>
                <a:ext uri="{FF2B5EF4-FFF2-40B4-BE49-F238E27FC236}">
                  <a16:creationId xmlns:a16="http://schemas.microsoft.com/office/drawing/2014/main" id="{D5369271-B723-5B4B-AA8B-62B82896E44B}"/>
                </a:ext>
              </a:extLst>
            </p:cNvPr>
            <p:cNvGrpSpPr/>
            <p:nvPr/>
          </p:nvGrpSpPr>
          <p:grpSpPr>
            <a:xfrm>
              <a:off x="4819224" y="3287057"/>
              <a:ext cx="1379443" cy="1287362"/>
              <a:chOff x="2718390" y="1484725"/>
              <a:chExt cx="3636730" cy="3393966"/>
            </a:xfrm>
          </p:grpSpPr>
          <p:grpSp>
            <p:nvGrpSpPr>
              <p:cNvPr id="128" name="Grupo 126">
                <a:extLst>
                  <a:ext uri="{FF2B5EF4-FFF2-40B4-BE49-F238E27FC236}">
                    <a16:creationId xmlns:a16="http://schemas.microsoft.com/office/drawing/2014/main" id="{1F5BAED6-E30E-FD4E-B411-A926A6AEA1FC}"/>
                  </a:ext>
                </a:extLst>
              </p:cNvPr>
              <p:cNvGrpSpPr/>
              <p:nvPr/>
            </p:nvGrpSpPr>
            <p:grpSpPr>
              <a:xfrm>
                <a:off x="2718390" y="1484725"/>
                <a:ext cx="3636730" cy="3393966"/>
                <a:chOff x="1047750" y="149225"/>
                <a:chExt cx="7348538" cy="6858001"/>
              </a:xfrm>
              <a:gradFill flip="none" rotWithShape="1">
                <a:gsLst>
                  <a:gs pos="0">
                    <a:srgbClr val="09264A"/>
                  </a:gs>
                  <a:gs pos="100000">
                    <a:srgbClr val="31639F"/>
                  </a:gs>
                </a:gsLst>
                <a:lin ang="16200000" scaled="1"/>
                <a:tileRect/>
              </a:gradFill>
            </p:grpSpPr>
            <p:sp>
              <p:nvSpPr>
                <p:cNvPr id="181" name="Freeform 113">
                  <a:extLst>
                    <a:ext uri="{FF2B5EF4-FFF2-40B4-BE49-F238E27FC236}">
                      <a16:creationId xmlns:a16="http://schemas.microsoft.com/office/drawing/2014/main" id="{07827A06-A90D-A740-BC8E-9BE31CA7105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47750" y="1987550"/>
                  <a:ext cx="973138" cy="1836738"/>
                </a:xfrm>
                <a:custGeom>
                  <a:avLst/>
                  <a:gdLst/>
                  <a:ahLst/>
                  <a:cxnLst>
                    <a:cxn ang="0">
                      <a:pos x="310" y="0"/>
                    </a:cxn>
                    <a:cxn ang="0">
                      <a:pos x="310" y="0"/>
                    </a:cxn>
                    <a:cxn ang="0">
                      <a:pos x="271" y="68"/>
                    </a:cxn>
                    <a:cxn ang="0">
                      <a:pos x="235" y="138"/>
                    </a:cxn>
                    <a:cxn ang="0">
                      <a:pos x="202" y="207"/>
                    </a:cxn>
                    <a:cxn ang="0">
                      <a:pos x="171" y="277"/>
                    </a:cxn>
                    <a:cxn ang="0">
                      <a:pos x="143" y="346"/>
                    </a:cxn>
                    <a:cxn ang="0">
                      <a:pos x="118" y="416"/>
                    </a:cxn>
                    <a:cxn ang="0">
                      <a:pos x="95" y="487"/>
                    </a:cxn>
                    <a:cxn ang="0">
                      <a:pos x="75" y="558"/>
                    </a:cxn>
                    <a:cxn ang="0">
                      <a:pos x="57" y="629"/>
                    </a:cxn>
                    <a:cxn ang="0">
                      <a:pos x="42" y="701"/>
                    </a:cxn>
                    <a:cxn ang="0">
                      <a:pos x="29" y="775"/>
                    </a:cxn>
                    <a:cxn ang="0">
                      <a:pos x="18" y="848"/>
                    </a:cxn>
                    <a:cxn ang="0">
                      <a:pos x="10" y="923"/>
                    </a:cxn>
                    <a:cxn ang="0">
                      <a:pos x="4" y="1000"/>
                    </a:cxn>
                    <a:cxn ang="0">
                      <a:pos x="0" y="1078"/>
                    </a:cxn>
                    <a:cxn ang="0">
                      <a:pos x="0" y="1157"/>
                    </a:cxn>
                    <a:cxn ang="0">
                      <a:pos x="350" y="1157"/>
                    </a:cxn>
                    <a:cxn ang="0">
                      <a:pos x="350" y="1157"/>
                    </a:cxn>
                    <a:cxn ang="0">
                      <a:pos x="352" y="1090"/>
                    </a:cxn>
                    <a:cxn ang="0">
                      <a:pos x="356" y="1024"/>
                    </a:cxn>
                    <a:cxn ang="0">
                      <a:pos x="362" y="958"/>
                    </a:cxn>
                    <a:cxn ang="0">
                      <a:pos x="368" y="893"/>
                    </a:cxn>
                    <a:cxn ang="0">
                      <a:pos x="378" y="829"/>
                    </a:cxn>
                    <a:cxn ang="0">
                      <a:pos x="389" y="765"/>
                    </a:cxn>
                    <a:cxn ang="0">
                      <a:pos x="403" y="702"/>
                    </a:cxn>
                    <a:cxn ang="0">
                      <a:pos x="420" y="640"/>
                    </a:cxn>
                    <a:cxn ang="0">
                      <a:pos x="438" y="579"/>
                    </a:cxn>
                    <a:cxn ang="0">
                      <a:pos x="457" y="519"/>
                    </a:cxn>
                    <a:cxn ang="0">
                      <a:pos x="478" y="459"/>
                    </a:cxn>
                    <a:cxn ang="0">
                      <a:pos x="502" y="401"/>
                    </a:cxn>
                    <a:cxn ang="0">
                      <a:pos x="527" y="342"/>
                    </a:cxn>
                    <a:cxn ang="0">
                      <a:pos x="555" y="285"/>
                    </a:cxn>
                    <a:cxn ang="0">
                      <a:pos x="583" y="230"/>
                    </a:cxn>
                    <a:cxn ang="0">
                      <a:pos x="613" y="175"/>
                    </a:cxn>
                    <a:cxn ang="0">
                      <a:pos x="310" y="0"/>
                    </a:cxn>
                  </a:cxnLst>
                  <a:rect l="0" t="0" r="r" b="b"/>
                  <a:pathLst>
                    <a:path w="613" h="1157">
                      <a:moveTo>
                        <a:pt x="310" y="0"/>
                      </a:moveTo>
                      <a:lnTo>
                        <a:pt x="310" y="0"/>
                      </a:lnTo>
                      <a:lnTo>
                        <a:pt x="271" y="68"/>
                      </a:lnTo>
                      <a:lnTo>
                        <a:pt x="235" y="138"/>
                      </a:lnTo>
                      <a:lnTo>
                        <a:pt x="202" y="207"/>
                      </a:lnTo>
                      <a:lnTo>
                        <a:pt x="171" y="277"/>
                      </a:lnTo>
                      <a:lnTo>
                        <a:pt x="143" y="346"/>
                      </a:lnTo>
                      <a:lnTo>
                        <a:pt x="118" y="416"/>
                      </a:lnTo>
                      <a:lnTo>
                        <a:pt x="95" y="487"/>
                      </a:lnTo>
                      <a:lnTo>
                        <a:pt x="75" y="558"/>
                      </a:lnTo>
                      <a:lnTo>
                        <a:pt x="57" y="629"/>
                      </a:lnTo>
                      <a:lnTo>
                        <a:pt x="42" y="701"/>
                      </a:lnTo>
                      <a:lnTo>
                        <a:pt x="29" y="775"/>
                      </a:lnTo>
                      <a:lnTo>
                        <a:pt x="18" y="848"/>
                      </a:lnTo>
                      <a:lnTo>
                        <a:pt x="10" y="923"/>
                      </a:lnTo>
                      <a:lnTo>
                        <a:pt x="4" y="1000"/>
                      </a:lnTo>
                      <a:lnTo>
                        <a:pt x="0" y="1078"/>
                      </a:lnTo>
                      <a:lnTo>
                        <a:pt x="0" y="1157"/>
                      </a:lnTo>
                      <a:lnTo>
                        <a:pt x="350" y="1157"/>
                      </a:lnTo>
                      <a:lnTo>
                        <a:pt x="350" y="1157"/>
                      </a:lnTo>
                      <a:lnTo>
                        <a:pt x="352" y="1090"/>
                      </a:lnTo>
                      <a:lnTo>
                        <a:pt x="356" y="1024"/>
                      </a:lnTo>
                      <a:lnTo>
                        <a:pt x="362" y="958"/>
                      </a:lnTo>
                      <a:lnTo>
                        <a:pt x="368" y="893"/>
                      </a:lnTo>
                      <a:lnTo>
                        <a:pt x="378" y="829"/>
                      </a:lnTo>
                      <a:lnTo>
                        <a:pt x="389" y="765"/>
                      </a:lnTo>
                      <a:lnTo>
                        <a:pt x="403" y="702"/>
                      </a:lnTo>
                      <a:lnTo>
                        <a:pt x="420" y="640"/>
                      </a:lnTo>
                      <a:lnTo>
                        <a:pt x="438" y="579"/>
                      </a:lnTo>
                      <a:lnTo>
                        <a:pt x="457" y="519"/>
                      </a:lnTo>
                      <a:lnTo>
                        <a:pt x="478" y="459"/>
                      </a:lnTo>
                      <a:lnTo>
                        <a:pt x="502" y="401"/>
                      </a:lnTo>
                      <a:lnTo>
                        <a:pt x="527" y="342"/>
                      </a:lnTo>
                      <a:lnTo>
                        <a:pt x="555" y="285"/>
                      </a:lnTo>
                      <a:lnTo>
                        <a:pt x="583" y="230"/>
                      </a:lnTo>
                      <a:lnTo>
                        <a:pt x="613" y="175"/>
                      </a:lnTo>
                      <a:lnTo>
                        <a:pt x="31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noProof="0"/>
                </a:p>
              </p:txBody>
            </p:sp>
            <p:sp>
              <p:nvSpPr>
                <p:cNvPr id="182" name="Freeform 114">
                  <a:extLst>
                    <a:ext uri="{FF2B5EF4-FFF2-40B4-BE49-F238E27FC236}">
                      <a16:creationId xmlns:a16="http://schemas.microsoft.com/office/drawing/2014/main" id="{592264E2-C7C3-7C4D-BCFE-58F0596EA5E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47750" y="3824288"/>
                  <a:ext cx="973138" cy="1836738"/>
                </a:xfrm>
                <a:custGeom>
                  <a:avLst/>
                  <a:gdLst/>
                  <a:ahLst/>
                  <a:cxnLst>
                    <a:cxn ang="0">
                      <a:pos x="35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79"/>
                    </a:cxn>
                    <a:cxn ang="0">
                      <a:pos x="4" y="157"/>
                    </a:cxn>
                    <a:cxn ang="0">
                      <a:pos x="10" y="234"/>
                    </a:cxn>
                    <a:cxn ang="0">
                      <a:pos x="18" y="309"/>
                    </a:cxn>
                    <a:cxn ang="0">
                      <a:pos x="29" y="382"/>
                    </a:cxn>
                    <a:cxn ang="0">
                      <a:pos x="42" y="456"/>
                    </a:cxn>
                    <a:cxn ang="0">
                      <a:pos x="57" y="528"/>
                    </a:cxn>
                    <a:cxn ang="0">
                      <a:pos x="75" y="601"/>
                    </a:cxn>
                    <a:cxn ang="0">
                      <a:pos x="95" y="672"/>
                    </a:cxn>
                    <a:cxn ang="0">
                      <a:pos x="118" y="741"/>
                    </a:cxn>
                    <a:cxn ang="0">
                      <a:pos x="143" y="812"/>
                    </a:cxn>
                    <a:cxn ang="0">
                      <a:pos x="171" y="882"/>
                    </a:cxn>
                    <a:cxn ang="0">
                      <a:pos x="202" y="950"/>
                    </a:cxn>
                    <a:cxn ang="0">
                      <a:pos x="235" y="1019"/>
                    </a:cxn>
                    <a:cxn ang="0">
                      <a:pos x="271" y="1089"/>
                    </a:cxn>
                    <a:cxn ang="0">
                      <a:pos x="310" y="1157"/>
                    </a:cxn>
                    <a:cxn ang="0">
                      <a:pos x="613" y="982"/>
                    </a:cxn>
                    <a:cxn ang="0">
                      <a:pos x="613" y="982"/>
                    </a:cxn>
                    <a:cxn ang="0">
                      <a:pos x="583" y="927"/>
                    </a:cxn>
                    <a:cxn ang="0">
                      <a:pos x="555" y="872"/>
                    </a:cxn>
                    <a:cxn ang="0">
                      <a:pos x="527" y="815"/>
                    </a:cxn>
                    <a:cxn ang="0">
                      <a:pos x="502" y="756"/>
                    </a:cxn>
                    <a:cxn ang="0">
                      <a:pos x="478" y="698"/>
                    </a:cxn>
                    <a:cxn ang="0">
                      <a:pos x="457" y="638"/>
                    </a:cxn>
                    <a:cxn ang="0">
                      <a:pos x="438" y="578"/>
                    </a:cxn>
                    <a:cxn ang="0">
                      <a:pos x="420" y="517"/>
                    </a:cxn>
                    <a:cxn ang="0">
                      <a:pos x="403" y="455"/>
                    </a:cxn>
                    <a:cxn ang="0">
                      <a:pos x="389" y="392"/>
                    </a:cxn>
                    <a:cxn ang="0">
                      <a:pos x="378" y="328"/>
                    </a:cxn>
                    <a:cxn ang="0">
                      <a:pos x="368" y="264"/>
                    </a:cxn>
                    <a:cxn ang="0">
                      <a:pos x="362" y="199"/>
                    </a:cxn>
                    <a:cxn ang="0">
                      <a:pos x="356" y="134"/>
                    </a:cxn>
                    <a:cxn ang="0">
                      <a:pos x="352" y="67"/>
                    </a:cxn>
                    <a:cxn ang="0">
                      <a:pos x="350" y="0"/>
                    </a:cxn>
                    <a:cxn ang="0">
                      <a:pos x="350" y="0"/>
                    </a:cxn>
                  </a:cxnLst>
                  <a:rect l="0" t="0" r="r" b="b"/>
                  <a:pathLst>
                    <a:path w="613" h="1157">
                      <a:moveTo>
                        <a:pt x="35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79"/>
                      </a:lnTo>
                      <a:lnTo>
                        <a:pt x="4" y="157"/>
                      </a:lnTo>
                      <a:lnTo>
                        <a:pt x="10" y="234"/>
                      </a:lnTo>
                      <a:lnTo>
                        <a:pt x="18" y="309"/>
                      </a:lnTo>
                      <a:lnTo>
                        <a:pt x="29" y="382"/>
                      </a:lnTo>
                      <a:lnTo>
                        <a:pt x="42" y="456"/>
                      </a:lnTo>
                      <a:lnTo>
                        <a:pt x="57" y="528"/>
                      </a:lnTo>
                      <a:lnTo>
                        <a:pt x="75" y="601"/>
                      </a:lnTo>
                      <a:lnTo>
                        <a:pt x="95" y="672"/>
                      </a:lnTo>
                      <a:lnTo>
                        <a:pt x="118" y="741"/>
                      </a:lnTo>
                      <a:lnTo>
                        <a:pt x="143" y="812"/>
                      </a:lnTo>
                      <a:lnTo>
                        <a:pt x="171" y="882"/>
                      </a:lnTo>
                      <a:lnTo>
                        <a:pt x="202" y="950"/>
                      </a:lnTo>
                      <a:lnTo>
                        <a:pt x="235" y="1019"/>
                      </a:lnTo>
                      <a:lnTo>
                        <a:pt x="271" y="1089"/>
                      </a:lnTo>
                      <a:lnTo>
                        <a:pt x="310" y="1157"/>
                      </a:lnTo>
                      <a:lnTo>
                        <a:pt x="613" y="982"/>
                      </a:lnTo>
                      <a:lnTo>
                        <a:pt x="613" y="982"/>
                      </a:lnTo>
                      <a:lnTo>
                        <a:pt x="583" y="927"/>
                      </a:lnTo>
                      <a:lnTo>
                        <a:pt x="555" y="872"/>
                      </a:lnTo>
                      <a:lnTo>
                        <a:pt x="527" y="815"/>
                      </a:lnTo>
                      <a:lnTo>
                        <a:pt x="502" y="756"/>
                      </a:lnTo>
                      <a:lnTo>
                        <a:pt x="478" y="698"/>
                      </a:lnTo>
                      <a:lnTo>
                        <a:pt x="457" y="638"/>
                      </a:lnTo>
                      <a:lnTo>
                        <a:pt x="438" y="578"/>
                      </a:lnTo>
                      <a:lnTo>
                        <a:pt x="420" y="517"/>
                      </a:lnTo>
                      <a:lnTo>
                        <a:pt x="403" y="455"/>
                      </a:lnTo>
                      <a:lnTo>
                        <a:pt x="389" y="392"/>
                      </a:lnTo>
                      <a:lnTo>
                        <a:pt x="378" y="328"/>
                      </a:lnTo>
                      <a:lnTo>
                        <a:pt x="368" y="264"/>
                      </a:lnTo>
                      <a:lnTo>
                        <a:pt x="362" y="199"/>
                      </a:lnTo>
                      <a:lnTo>
                        <a:pt x="356" y="134"/>
                      </a:lnTo>
                      <a:lnTo>
                        <a:pt x="352" y="67"/>
                      </a:lnTo>
                      <a:lnTo>
                        <a:pt x="350" y="0"/>
                      </a:lnTo>
                      <a:lnTo>
                        <a:pt x="35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noProof="0"/>
                </a:p>
              </p:txBody>
            </p:sp>
            <p:sp>
              <p:nvSpPr>
                <p:cNvPr id="183" name="Freeform 115">
                  <a:extLst>
                    <a:ext uri="{FF2B5EF4-FFF2-40B4-BE49-F238E27FC236}">
                      <a16:creationId xmlns:a16="http://schemas.microsoft.com/office/drawing/2014/main" id="{E10F87CA-3C15-7F4F-8BD2-2DD7BD2F221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39875" y="5383213"/>
                  <a:ext cx="1622425" cy="1624013"/>
                </a:xfrm>
                <a:custGeom>
                  <a:avLst/>
                  <a:gdLst/>
                  <a:ahLst/>
                  <a:cxnLst>
                    <a:cxn ang="0">
                      <a:pos x="303" y="0"/>
                    </a:cxn>
                    <a:cxn ang="0">
                      <a:pos x="0" y="175"/>
                    </a:cxn>
                    <a:cxn ang="0">
                      <a:pos x="0" y="175"/>
                    </a:cxn>
                    <a:cxn ang="0">
                      <a:pos x="40" y="243"/>
                    </a:cxn>
                    <a:cxn ang="0">
                      <a:pos x="82" y="308"/>
                    </a:cxn>
                    <a:cxn ang="0">
                      <a:pos x="125" y="372"/>
                    </a:cxn>
                    <a:cxn ang="0">
                      <a:pos x="170" y="433"/>
                    </a:cxn>
                    <a:cxn ang="0">
                      <a:pos x="216" y="492"/>
                    </a:cxn>
                    <a:cxn ang="0">
                      <a:pos x="264" y="549"/>
                    </a:cxn>
                    <a:cxn ang="0">
                      <a:pos x="313" y="604"/>
                    </a:cxn>
                    <a:cxn ang="0">
                      <a:pos x="364" y="657"/>
                    </a:cxn>
                    <a:cxn ang="0">
                      <a:pos x="417" y="709"/>
                    </a:cxn>
                    <a:cxn ang="0">
                      <a:pos x="473" y="759"/>
                    </a:cxn>
                    <a:cxn ang="0">
                      <a:pos x="530" y="806"/>
                    </a:cxn>
                    <a:cxn ang="0">
                      <a:pos x="588" y="852"/>
                    </a:cxn>
                    <a:cxn ang="0">
                      <a:pos x="649" y="896"/>
                    </a:cxn>
                    <a:cxn ang="0">
                      <a:pos x="713" y="940"/>
                    </a:cxn>
                    <a:cxn ang="0">
                      <a:pos x="779" y="983"/>
                    </a:cxn>
                    <a:cxn ang="0">
                      <a:pos x="847" y="1023"/>
                    </a:cxn>
                    <a:cxn ang="0">
                      <a:pos x="1022" y="719"/>
                    </a:cxn>
                    <a:cxn ang="0">
                      <a:pos x="1022" y="719"/>
                    </a:cxn>
                    <a:cxn ang="0">
                      <a:pos x="966" y="685"/>
                    </a:cxn>
                    <a:cxn ang="0">
                      <a:pos x="914" y="650"/>
                    </a:cxn>
                    <a:cxn ang="0">
                      <a:pos x="861" y="614"/>
                    </a:cxn>
                    <a:cxn ang="0">
                      <a:pos x="809" y="575"/>
                    </a:cxn>
                    <a:cxn ang="0">
                      <a:pos x="758" y="535"/>
                    </a:cxn>
                    <a:cxn ang="0">
                      <a:pos x="709" y="495"/>
                    </a:cxn>
                    <a:cxn ang="0">
                      <a:pos x="662" y="452"/>
                    </a:cxn>
                    <a:cxn ang="0">
                      <a:pos x="616" y="406"/>
                    </a:cxn>
                    <a:cxn ang="0">
                      <a:pos x="572" y="360"/>
                    </a:cxn>
                    <a:cxn ang="0">
                      <a:pos x="528" y="313"/>
                    </a:cxn>
                    <a:cxn ang="0">
                      <a:pos x="487" y="264"/>
                    </a:cxn>
                    <a:cxn ang="0">
                      <a:pos x="446" y="214"/>
                    </a:cxn>
                    <a:cxn ang="0">
                      <a:pos x="409" y="162"/>
                    </a:cxn>
                    <a:cxn ang="0">
                      <a:pos x="371" y="110"/>
                    </a:cxn>
                    <a:cxn ang="0">
                      <a:pos x="337" y="55"/>
                    </a:cxn>
                    <a:cxn ang="0">
                      <a:pos x="303" y="0"/>
                    </a:cxn>
                    <a:cxn ang="0">
                      <a:pos x="303" y="0"/>
                    </a:cxn>
                  </a:cxnLst>
                  <a:rect l="0" t="0" r="r" b="b"/>
                  <a:pathLst>
                    <a:path w="1022" h="1023">
                      <a:moveTo>
                        <a:pt x="303" y="0"/>
                      </a:moveTo>
                      <a:lnTo>
                        <a:pt x="0" y="175"/>
                      </a:lnTo>
                      <a:lnTo>
                        <a:pt x="0" y="175"/>
                      </a:lnTo>
                      <a:lnTo>
                        <a:pt x="40" y="243"/>
                      </a:lnTo>
                      <a:lnTo>
                        <a:pt x="82" y="308"/>
                      </a:lnTo>
                      <a:lnTo>
                        <a:pt x="125" y="372"/>
                      </a:lnTo>
                      <a:lnTo>
                        <a:pt x="170" y="433"/>
                      </a:lnTo>
                      <a:lnTo>
                        <a:pt x="216" y="492"/>
                      </a:lnTo>
                      <a:lnTo>
                        <a:pt x="264" y="549"/>
                      </a:lnTo>
                      <a:lnTo>
                        <a:pt x="313" y="604"/>
                      </a:lnTo>
                      <a:lnTo>
                        <a:pt x="364" y="657"/>
                      </a:lnTo>
                      <a:lnTo>
                        <a:pt x="417" y="709"/>
                      </a:lnTo>
                      <a:lnTo>
                        <a:pt x="473" y="759"/>
                      </a:lnTo>
                      <a:lnTo>
                        <a:pt x="530" y="806"/>
                      </a:lnTo>
                      <a:lnTo>
                        <a:pt x="588" y="852"/>
                      </a:lnTo>
                      <a:lnTo>
                        <a:pt x="649" y="896"/>
                      </a:lnTo>
                      <a:lnTo>
                        <a:pt x="713" y="940"/>
                      </a:lnTo>
                      <a:lnTo>
                        <a:pt x="779" y="983"/>
                      </a:lnTo>
                      <a:lnTo>
                        <a:pt x="847" y="1023"/>
                      </a:lnTo>
                      <a:lnTo>
                        <a:pt x="1022" y="719"/>
                      </a:lnTo>
                      <a:lnTo>
                        <a:pt x="1022" y="719"/>
                      </a:lnTo>
                      <a:lnTo>
                        <a:pt x="966" y="685"/>
                      </a:lnTo>
                      <a:lnTo>
                        <a:pt x="914" y="650"/>
                      </a:lnTo>
                      <a:lnTo>
                        <a:pt x="861" y="614"/>
                      </a:lnTo>
                      <a:lnTo>
                        <a:pt x="809" y="575"/>
                      </a:lnTo>
                      <a:lnTo>
                        <a:pt x="758" y="535"/>
                      </a:lnTo>
                      <a:lnTo>
                        <a:pt x="709" y="495"/>
                      </a:lnTo>
                      <a:lnTo>
                        <a:pt x="662" y="452"/>
                      </a:lnTo>
                      <a:lnTo>
                        <a:pt x="616" y="406"/>
                      </a:lnTo>
                      <a:lnTo>
                        <a:pt x="572" y="360"/>
                      </a:lnTo>
                      <a:lnTo>
                        <a:pt x="528" y="313"/>
                      </a:lnTo>
                      <a:lnTo>
                        <a:pt x="487" y="264"/>
                      </a:lnTo>
                      <a:lnTo>
                        <a:pt x="446" y="214"/>
                      </a:lnTo>
                      <a:lnTo>
                        <a:pt x="409" y="162"/>
                      </a:lnTo>
                      <a:lnTo>
                        <a:pt x="371" y="110"/>
                      </a:lnTo>
                      <a:lnTo>
                        <a:pt x="337" y="55"/>
                      </a:lnTo>
                      <a:lnTo>
                        <a:pt x="303" y="0"/>
                      </a:lnTo>
                      <a:lnTo>
                        <a:pt x="303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noProof="0"/>
                </a:p>
              </p:txBody>
            </p:sp>
            <p:sp>
              <p:nvSpPr>
                <p:cNvPr id="184" name="Freeform 116">
                  <a:extLst>
                    <a:ext uri="{FF2B5EF4-FFF2-40B4-BE49-F238E27FC236}">
                      <a16:creationId xmlns:a16="http://schemas.microsoft.com/office/drawing/2014/main" id="{ADE168FA-47CE-6A45-B00C-2E797255E9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80150" y="5383213"/>
                  <a:ext cx="1624013" cy="1624013"/>
                </a:xfrm>
                <a:custGeom>
                  <a:avLst/>
                  <a:gdLst/>
                  <a:ahLst/>
                  <a:cxnLst>
                    <a:cxn ang="0">
                      <a:pos x="718" y="0"/>
                    </a:cxn>
                    <a:cxn ang="0">
                      <a:pos x="718" y="0"/>
                    </a:cxn>
                    <a:cxn ang="0">
                      <a:pos x="685" y="55"/>
                    </a:cxn>
                    <a:cxn ang="0">
                      <a:pos x="650" y="110"/>
                    </a:cxn>
                    <a:cxn ang="0">
                      <a:pos x="614" y="162"/>
                    </a:cxn>
                    <a:cxn ang="0">
                      <a:pos x="575" y="214"/>
                    </a:cxn>
                    <a:cxn ang="0">
                      <a:pos x="536" y="264"/>
                    </a:cxn>
                    <a:cxn ang="0">
                      <a:pos x="495" y="313"/>
                    </a:cxn>
                    <a:cxn ang="0">
                      <a:pos x="451" y="360"/>
                    </a:cxn>
                    <a:cxn ang="0">
                      <a:pos x="407" y="406"/>
                    </a:cxn>
                    <a:cxn ang="0">
                      <a:pos x="361" y="452"/>
                    </a:cxn>
                    <a:cxn ang="0">
                      <a:pos x="312" y="495"/>
                    </a:cxn>
                    <a:cxn ang="0">
                      <a:pos x="264" y="535"/>
                    </a:cxn>
                    <a:cxn ang="0">
                      <a:pos x="214" y="575"/>
                    </a:cxn>
                    <a:cxn ang="0">
                      <a:pos x="162" y="614"/>
                    </a:cxn>
                    <a:cxn ang="0">
                      <a:pos x="109" y="650"/>
                    </a:cxn>
                    <a:cxn ang="0">
                      <a:pos x="55" y="685"/>
                    </a:cxn>
                    <a:cxn ang="0">
                      <a:pos x="0" y="719"/>
                    </a:cxn>
                    <a:cxn ang="0">
                      <a:pos x="176" y="1023"/>
                    </a:cxn>
                    <a:cxn ang="0">
                      <a:pos x="176" y="1023"/>
                    </a:cxn>
                    <a:cxn ang="0">
                      <a:pos x="244" y="983"/>
                    </a:cxn>
                    <a:cxn ang="0">
                      <a:pos x="310" y="940"/>
                    </a:cxn>
                    <a:cxn ang="0">
                      <a:pos x="372" y="896"/>
                    </a:cxn>
                    <a:cxn ang="0">
                      <a:pos x="433" y="852"/>
                    </a:cxn>
                    <a:cxn ang="0">
                      <a:pos x="493" y="806"/>
                    </a:cxn>
                    <a:cxn ang="0">
                      <a:pos x="550" y="759"/>
                    </a:cxn>
                    <a:cxn ang="0">
                      <a:pos x="604" y="709"/>
                    </a:cxn>
                    <a:cxn ang="0">
                      <a:pos x="657" y="657"/>
                    </a:cxn>
                    <a:cxn ang="0">
                      <a:pos x="709" y="604"/>
                    </a:cxn>
                    <a:cxn ang="0">
                      <a:pos x="759" y="549"/>
                    </a:cxn>
                    <a:cxn ang="0">
                      <a:pos x="806" y="492"/>
                    </a:cxn>
                    <a:cxn ang="0">
                      <a:pos x="852" y="433"/>
                    </a:cxn>
                    <a:cxn ang="0">
                      <a:pos x="898" y="372"/>
                    </a:cxn>
                    <a:cxn ang="0">
                      <a:pos x="941" y="308"/>
                    </a:cxn>
                    <a:cxn ang="0">
                      <a:pos x="983" y="243"/>
                    </a:cxn>
                    <a:cxn ang="0">
                      <a:pos x="1023" y="175"/>
                    </a:cxn>
                    <a:cxn ang="0">
                      <a:pos x="718" y="0"/>
                    </a:cxn>
                  </a:cxnLst>
                  <a:rect l="0" t="0" r="r" b="b"/>
                  <a:pathLst>
                    <a:path w="1023" h="1023">
                      <a:moveTo>
                        <a:pt x="718" y="0"/>
                      </a:moveTo>
                      <a:lnTo>
                        <a:pt x="718" y="0"/>
                      </a:lnTo>
                      <a:lnTo>
                        <a:pt x="685" y="55"/>
                      </a:lnTo>
                      <a:lnTo>
                        <a:pt x="650" y="110"/>
                      </a:lnTo>
                      <a:lnTo>
                        <a:pt x="614" y="162"/>
                      </a:lnTo>
                      <a:lnTo>
                        <a:pt x="575" y="214"/>
                      </a:lnTo>
                      <a:lnTo>
                        <a:pt x="536" y="264"/>
                      </a:lnTo>
                      <a:lnTo>
                        <a:pt x="495" y="313"/>
                      </a:lnTo>
                      <a:lnTo>
                        <a:pt x="451" y="360"/>
                      </a:lnTo>
                      <a:lnTo>
                        <a:pt x="407" y="406"/>
                      </a:lnTo>
                      <a:lnTo>
                        <a:pt x="361" y="452"/>
                      </a:lnTo>
                      <a:lnTo>
                        <a:pt x="312" y="495"/>
                      </a:lnTo>
                      <a:lnTo>
                        <a:pt x="264" y="535"/>
                      </a:lnTo>
                      <a:lnTo>
                        <a:pt x="214" y="575"/>
                      </a:lnTo>
                      <a:lnTo>
                        <a:pt x="162" y="614"/>
                      </a:lnTo>
                      <a:lnTo>
                        <a:pt x="109" y="650"/>
                      </a:lnTo>
                      <a:lnTo>
                        <a:pt x="55" y="685"/>
                      </a:lnTo>
                      <a:lnTo>
                        <a:pt x="0" y="719"/>
                      </a:lnTo>
                      <a:lnTo>
                        <a:pt x="176" y="1023"/>
                      </a:lnTo>
                      <a:lnTo>
                        <a:pt x="176" y="1023"/>
                      </a:lnTo>
                      <a:lnTo>
                        <a:pt x="244" y="983"/>
                      </a:lnTo>
                      <a:lnTo>
                        <a:pt x="310" y="940"/>
                      </a:lnTo>
                      <a:lnTo>
                        <a:pt x="372" y="896"/>
                      </a:lnTo>
                      <a:lnTo>
                        <a:pt x="433" y="852"/>
                      </a:lnTo>
                      <a:lnTo>
                        <a:pt x="493" y="806"/>
                      </a:lnTo>
                      <a:lnTo>
                        <a:pt x="550" y="759"/>
                      </a:lnTo>
                      <a:lnTo>
                        <a:pt x="604" y="709"/>
                      </a:lnTo>
                      <a:lnTo>
                        <a:pt x="657" y="657"/>
                      </a:lnTo>
                      <a:lnTo>
                        <a:pt x="709" y="604"/>
                      </a:lnTo>
                      <a:lnTo>
                        <a:pt x="759" y="549"/>
                      </a:lnTo>
                      <a:lnTo>
                        <a:pt x="806" y="492"/>
                      </a:lnTo>
                      <a:lnTo>
                        <a:pt x="852" y="433"/>
                      </a:lnTo>
                      <a:lnTo>
                        <a:pt x="898" y="372"/>
                      </a:lnTo>
                      <a:lnTo>
                        <a:pt x="941" y="308"/>
                      </a:lnTo>
                      <a:lnTo>
                        <a:pt x="983" y="243"/>
                      </a:lnTo>
                      <a:lnTo>
                        <a:pt x="1023" y="175"/>
                      </a:lnTo>
                      <a:lnTo>
                        <a:pt x="718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noProof="0"/>
                </a:p>
              </p:txBody>
            </p:sp>
            <p:sp>
              <p:nvSpPr>
                <p:cNvPr id="185" name="Freeform 117">
                  <a:extLst>
                    <a:ext uri="{FF2B5EF4-FFF2-40B4-BE49-F238E27FC236}">
                      <a16:creationId xmlns:a16="http://schemas.microsoft.com/office/drawing/2014/main" id="{14CCF579-3CB8-8B45-BEFE-5BABAF6E6C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19975" y="3824288"/>
                  <a:ext cx="976313" cy="1836738"/>
                </a:xfrm>
                <a:custGeom>
                  <a:avLst/>
                  <a:gdLst/>
                  <a:ahLst/>
                  <a:cxnLst>
                    <a:cxn ang="0">
                      <a:pos x="263" y="0"/>
                    </a:cxn>
                    <a:cxn ang="0">
                      <a:pos x="263" y="0"/>
                    </a:cxn>
                    <a:cxn ang="0">
                      <a:pos x="263" y="67"/>
                    </a:cxn>
                    <a:cxn ang="0">
                      <a:pos x="259" y="134"/>
                    </a:cxn>
                    <a:cxn ang="0">
                      <a:pos x="253" y="199"/>
                    </a:cxn>
                    <a:cxn ang="0">
                      <a:pos x="247" y="264"/>
                    </a:cxn>
                    <a:cxn ang="0">
                      <a:pos x="237" y="328"/>
                    </a:cxn>
                    <a:cxn ang="0">
                      <a:pos x="224" y="392"/>
                    </a:cxn>
                    <a:cxn ang="0">
                      <a:pos x="210" y="455"/>
                    </a:cxn>
                    <a:cxn ang="0">
                      <a:pos x="195" y="517"/>
                    </a:cxn>
                    <a:cxn ang="0">
                      <a:pos x="177" y="578"/>
                    </a:cxn>
                    <a:cxn ang="0">
                      <a:pos x="158" y="638"/>
                    </a:cxn>
                    <a:cxn ang="0">
                      <a:pos x="135" y="698"/>
                    </a:cxn>
                    <a:cxn ang="0">
                      <a:pos x="113" y="756"/>
                    </a:cxn>
                    <a:cxn ang="0">
                      <a:pos x="87" y="815"/>
                    </a:cxn>
                    <a:cxn ang="0">
                      <a:pos x="60" y="872"/>
                    </a:cxn>
                    <a:cxn ang="0">
                      <a:pos x="31" y="927"/>
                    </a:cxn>
                    <a:cxn ang="0">
                      <a:pos x="0" y="982"/>
                    </a:cxn>
                    <a:cxn ang="0">
                      <a:pos x="305" y="1157"/>
                    </a:cxn>
                    <a:cxn ang="0">
                      <a:pos x="305" y="1157"/>
                    </a:cxn>
                    <a:cxn ang="0">
                      <a:pos x="344" y="1089"/>
                    </a:cxn>
                    <a:cxn ang="0">
                      <a:pos x="380" y="1019"/>
                    </a:cxn>
                    <a:cxn ang="0">
                      <a:pos x="412" y="950"/>
                    </a:cxn>
                    <a:cxn ang="0">
                      <a:pos x="443" y="882"/>
                    </a:cxn>
                    <a:cxn ang="0">
                      <a:pos x="472" y="812"/>
                    </a:cxn>
                    <a:cxn ang="0">
                      <a:pos x="497" y="741"/>
                    </a:cxn>
                    <a:cxn ang="0">
                      <a:pos x="519" y="672"/>
                    </a:cxn>
                    <a:cxn ang="0">
                      <a:pos x="540" y="601"/>
                    </a:cxn>
                    <a:cxn ang="0">
                      <a:pos x="558" y="528"/>
                    </a:cxn>
                    <a:cxn ang="0">
                      <a:pos x="573" y="456"/>
                    </a:cxn>
                    <a:cxn ang="0">
                      <a:pos x="586" y="382"/>
                    </a:cxn>
                    <a:cxn ang="0">
                      <a:pos x="597" y="309"/>
                    </a:cxn>
                    <a:cxn ang="0">
                      <a:pos x="605" y="234"/>
                    </a:cxn>
                    <a:cxn ang="0">
                      <a:pos x="611" y="157"/>
                    </a:cxn>
                    <a:cxn ang="0">
                      <a:pos x="614" y="79"/>
                    </a:cxn>
                    <a:cxn ang="0">
                      <a:pos x="615" y="0"/>
                    </a:cxn>
                    <a:cxn ang="0">
                      <a:pos x="263" y="0"/>
                    </a:cxn>
                  </a:cxnLst>
                  <a:rect l="0" t="0" r="r" b="b"/>
                  <a:pathLst>
                    <a:path w="615" h="1157">
                      <a:moveTo>
                        <a:pt x="263" y="0"/>
                      </a:moveTo>
                      <a:lnTo>
                        <a:pt x="263" y="0"/>
                      </a:lnTo>
                      <a:lnTo>
                        <a:pt x="263" y="67"/>
                      </a:lnTo>
                      <a:lnTo>
                        <a:pt x="259" y="134"/>
                      </a:lnTo>
                      <a:lnTo>
                        <a:pt x="253" y="199"/>
                      </a:lnTo>
                      <a:lnTo>
                        <a:pt x="247" y="264"/>
                      </a:lnTo>
                      <a:lnTo>
                        <a:pt x="237" y="328"/>
                      </a:lnTo>
                      <a:lnTo>
                        <a:pt x="224" y="392"/>
                      </a:lnTo>
                      <a:lnTo>
                        <a:pt x="210" y="455"/>
                      </a:lnTo>
                      <a:lnTo>
                        <a:pt x="195" y="517"/>
                      </a:lnTo>
                      <a:lnTo>
                        <a:pt x="177" y="578"/>
                      </a:lnTo>
                      <a:lnTo>
                        <a:pt x="158" y="638"/>
                      </a:lnTo>
                      <a:lnTo>
                        <a:pt x="135" y="698"/>
                      </a:lnTo>
                      <a:lnTo>
                        <a:pt x="113" y="756"/>
                      </a:lnTo>
                      <a:lnTo>
                        <a:pt x="87" y="815"/>
                      </a:lnTo>
                      <a:lnTo>
                        <a:pt x="60" y="872"/>
                      </a:lnTo>
                      <a:lnTo>
                        <a:pt x="31" y="927"/>
                      </a:lnTo>
                      <a:lnTo>
                        <a:pt x="0" y="982"/>
                      </a:lnTo>
                      <a:lnTo>
                        <a:pt x="305" y="1157"/>
                      </a:lnTo>
                      <a:lnTo>
                        <a:pt x="305" y="1157"/>
                      </a:lnTo>
                      <a:lnTo>
                        <a:pt x="344" y="1089"/>
                      </a:lnTo>
                      <a:lnTo>
                        <a:pt x="380" y="1019"/>
                      </a:lnTo>
                      <a:lnTo>
                        <a:pt x="412" y="950"/>
                      </a:lnTo>
                      <a:lnTo>
                        <a:pt x="443" y="882"/>
                      </a:lnTo>
                      <a:lnTo>
                        <a:pt x="472" y="812"/>
                      </a:lnTo>
                      <a:lnTo>
                        <a:pt x="497" y="741"/>
                      </a:lnTo>
                      <a:lnTo>
                        <a:pt x="519" y="672"/>
                      </a:lnTo>
                      <a:lnTo>
                        <a:pt x="540" y="601"/>
                      </a:lnTo>
                      <a:lnTo>
                        <a:pt x="558" y="528"/>
                      </a:lnTo>
                      <a:lnTo>
                        <a:pt x="573" y="456"/>
                      </a:lnTo>
                      <a:lnTo>
                        <a:pt x="586" y="382"/>
                      </a:lnTo>
                      <a:lnTo>
                        <a:pt x="597" y="309"/>
                      </a:lnTo>
                      <a:lnTo>
                        <a:pt x="605" y="234"/>
                      </a:lnTo>
                      <a:lnTo>
                        <a:pt x="611" y="157"/>
                      </a:lnTo>
                      <a:lnTo>
                        <a:pt x="614" y="79"/>
                      </a:lnTo>
                      <a:lnTo>
                        <a:pt x="615" y="0"/>
                      </a:lnTo>
                      <a:lnTo>
                        <a:pt x="263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noProof="0"/>
                </a:p>
              </p:txBody>
            </p:sp>
            <p:sp>
              <p:nvSpPr>
                <p:cNvPr id="186" name="Freeform 118">
                  <a:extLst>
                    <a:ext uri="{FF2B5EF4-FFF2-40B4-BE49-F238E27FC236}">
                      <a16:creationId xmlns:a16="http://schemas.microsoft.com/office/drawing/2014/main" id="{070301BB-97C3-164A-AD65-BAD7A2E088B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19975" y="1987550"/>
                  <a:ext cx="976313" cy="1836738"/>
                </a:xfrm>
                <a:custGeom>
                  <a:avLst/>
                  <a:gdLst/>
                  <a:ahLst/>
                  <a:cxnLst>
                    <a:cxn ang="0">
                      <a:pos x="305" y="0"/>
                    </a:cxn>
                    <a:cxn ang="0">
                      <a:pos x="0" y="175"/>
                    </a:cxn>
                    <a:cxn ang="0">
                      <a:pos x="0" y="175"/>
                    </a:cxn>
                    <a:cxn ang="0">
                      <a:pos x="31" y="230"/>
                    </a:cxn>
                    <a:cxn ang="0">
                      <a:pos x="60" y="285"/>
                    </a:cxn>
                    <a:cxn ang="0">
                      <a:pos x="87" y="342"/>
                    </a:cxn>
                    <a:cxn ang="0">
                      <a:pos x="113" y="401"/>
                    </a:cxn>
                    <a:cxn ang="0">
                      <a:pos x="135" y="459"/>
                    </a:cxn>
                    <a:cxn ang="0">
                      <a:pos x="158" y="519"/>
                    </a:cxn>
                    <a:cxn ang="0">
                      <a:pos x="177" y="579"/>
                    </a:cxn>
                    <a:cxn ang="0">
                      <a:pos x="195" y="640"/>
                    </a:cxn>
                    <a:cxn ang="0">
                      <a:pos x="210" y="702"/>
                    </a:cxn>
                    <a:cxn ang="0">
                      <a:pos x="224" y="765"/>
                    </a:cxn>
                    <a:cxn ang="0">
                      <a:pos x="237" y="829"/>
                    </a:cxn>
                    <a:cxn ang="0">
                      <a:pos x="247" y="893"/>
                    </a:cxn>
                    <a:cxn ang="0">
                      <a:pos x="253" y="958"/>
                    </a:cxn>
                    <a:cxn ang="0">
                      <a:pos x="259" y="1024"/>
                    </a:cxn>
                    <a:cxn ang="0">
                      <a:pos x="263" y="1090"/>
                    </a:cxn>
                    <a:cxn ang="0">
                      <a:pos x="263" y="1157"/>
                    </a:cxn>
                    <a:cxn ang="0">
                      <a:pos x="615" y="1157"/>
                    </a:cxn>
                    <a:cxn ang="0">
                      <a:pos x="615" y="1157"/>
                    </a:cxn>
                    <a:cxn ang="0">
                      <a:pos x="614" y="1078"/>
                    </a:cxn>
                    <a:cxn ang="0">
                      <a:pos x="611" y="1000"/>
                    </a:cxn>
                    <a:cxn ang="0">
                      <a:pos x="605" y="923"/>
                    </a:cxn>
                    <a:cxn ang="0">
                      <a:pos x="597" y="848"/>
                    </a:cxn>
                    <a:cxn ang="0">
                      <a:pos x="586" y="775"/>
                    </a:cxn>
                    <a:cxn ang="0">
                      <a:pos x="573" y="701"/>
                    </a:cxn>
                    <a:cxn ang="0">
                      <a:pos x="558" y="629"/>
                    </a:cxn>
                    <a:cxn ang="0">
                      <a:pos x="540" y="558"/>
                    </a:cxn>
                    <a:cxn ang="0">
                      <a:pos x="519" y="487"/>
                    </a:cxn>
                    <a:cxn ang="0">
                      <a:pos x="497" y="416"/>
                    </a:cxn>
                    <a:cxn ang="0">
                      <a:pos x="472" y="346"/>
                    </a:cxn>
                    <a:cxn ang="0">
                      <a:pos x="443" y="277"/>
                    </a:cxn>
                    <a:cxn ang="0">
                      <a:pos x="412" y="207"/>
                    </a:cxn>
                    <a:cxn ang="0">
                      <a:pos x="380" y="138"/>
                    </a:cxn>
                    <a:cxn ang="0">
                      <a:pos x="344" y="68"/>
                    </a:cxn>
                    <a:cxn ang="0">
                      <a:pos x="305" y="0"/>
                    </a:cxn>
                    <a:cxn ang="0">
                      <a:pos x="305" y="0"/>
                    </a:cxn>
                  </a:cxnLst>
                  <a:rect l="0" t="0" r="r" b="b"/>
                  <a:pathLst>
                    <a:path w="615" h="1157">
                      <a:moveTo>
                        <a:pt x="305" y="0"/>
                      </a:moveTo>
                      <a:lnTo>
                        <a:pt x="0" y="175"/>
                      </a:lnTo>
                      <a:lnTo>
                        <a:pt x="0" y="175"/>
                      </a:lnTo>
                      <a:lnTo>
                        <a:pt x="31" y="230"/>
                      </a:lnTo>
                      <a:lnTo>
                        <a:pt x="60" y="285"/>
                      </a:lnTo>
                      <a:lnTo>
                        <a:pt x="87" y="342"/>
                      </a:lnTo>
                      <a:lnTo>
                        <a:pt x="113" y="401"/>
                      </a:lnTo>
                      <a:lnTo>
                        <a:pt x="135" y="459"/>
                      </a:lnTo>
                      <a:lnTo>
                        <a:pt x="158" y="519"/>
                      </a:lnTo>
                      <a:lnTo>
                        <a:pt x="177" y="579"/>
                      </a:lnTo>
                      <a:lnTo>
                        <a:pt x="195" y="640"/>
                      </a:lnTo>
                      <a:lnTo>
                        <a:pt x="210" y="702"/>
                      </a:lnTo>
                      <a:lnTo>
                        <a:pt x="224" y="765"/>
                      </a:lnTo>
                      <a:lnTo>
                        <a:pt x="237" y="829"/>
                      </a:lnTo>
                      <a:lnTo>
                        <a:pt x="247" y="893"/>
                      </a:lnTo>
                      <a:lnTo>
                        <a:pt x="253" y="958"/>
                      </a:lnTo>
                      <a:lnTo>
                        <a:pt x="259" y="1024"/>
                      </a:lnTo>
                      <a:lnTo>
                        <a:pt x="263" y="1090"/>
                      </a:lnTo>
                      <a:lnTo>
                        <a:pt x="263" y="1157"/>
                      </a:lnTo>
                      <a:lnTo>
                        <a:pt x="615" y="1157"/>
                      </a:lnTo>
                      <a:lnTo>
                        <a:pt x="615" y="1157"/>
                      </a:lnTo>
                      <a:lnTo>
                        <a:pt x="614" y="1078"/>
                      </a:lnTo>
                      <a:lnTo>
                        <a:pt x="611" y="1000"/>
                      </a:lnTo>
                      <a:lnTo>
                        <a:pt x="605" y="923"/>
                      </a:lnTo>
                      <a:lnTo>
                        <a:pt x="597" y="848"/>
                      </a:lnTo>
                      <a:lnTo>
                        <a:pt x="586" y="775"/>
                      </a:lnTo>
                      <a:lnTo>
                        <a:pt x="573" y="701"/>
                      </a:lnTo>
                      <a:lnTo>
                        <a:pt x="558" y="629"/>
                      </a:lnTo>
                      <a:lnTo>
                        <a:pt x="540" y="558"/>
                      </a:lnTo>
                      <a:lnTo>
                        <a:pt x="519" y="487"/>
                      </a:lnTo>
                      <a:lnTo>
                        <a:pt x="497" y="416"/>
                      </a:lnTo>
                      <a:lnTo>
                        <a:pt x="472" y="346"/>
                      </a:lnTo>
                      <a:lnTo>
                        <a:pt x="443" y="277"/>
                      </a:lnTo>
                      <a:lnTo>
                        <a:pt x="412" y="207"/>
                      </a:lnTo>
                      <a:lnTo>
                        <a:pt x="380" y="138"/>
                      </a:lnTo>
                      <a:lnTo>
                        <a:pt x="344" y="68"/>
                      </a:lnTo>
                      <a:lnTo>
                        <a:pt x="305" y="0"/>
                      </a:lnTo>
                      <a:lnTo>
                        <a:pt x="305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noProof="0"/>
                </a:p>
              </p:txBody>
            </p:sp>
            <p:sp>
              <p:nvSpPr>
                <p:cNvPr id="187" name="Freeform 119">
                  <a:extLst>
                    <a:ext uri="{FF2B5EF4-FFF2-40B4-BE49-F238E27FC236}">
                      <a16:creationId xmlns:a16="http://schemas.microsoft.com/office/drawing/2014/main" id="{31F30178-9C39-B041-BD9C-6B63D179A0D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80150" y="641350"/>
                  <a:ext cx="1624013" cy="1624013"/>
                </a:xfrm>
                <a:custGeom>
                  <a:avLst/>
                  <a:gdLst/>
                  <a:ahLst/>
                  <a:cxnLst>
                    <a:cxn ang="0">
                      <a:pos x="718" y="1023"/>
                    </a:cxn>
                    <a:cxn ang="0">
                      <a:pos x="1023" y="848"/>
                    </a:cxn>
                    <a:cxn ang="0">
                      <a:pos x="1023" y="848"/>
                    </a:cxn>
                    <a:cxn ang="0">
                      <a:pos x="983" y="780"/>
                    </a:cxn>
                    <a:cxn ang="0">
                      <a:pos x="941" y="715"/>
                    </a:cxn>
                    <a:cxn ang="0">
                      <a:pos x="898" y="651"/>
                    </a:cxn>
                    <a:cxn ang="0">
                      <a:pos x="852" y="590"/>
                    </a:cxn>
                    <a:cxn ang="0">
                      <a:pos x="806" y="531"/>
                    </a:cxn>
                    <a:cxn ang="0">
                      <a:pos x="759" y="474"/>
                    </a:cxn>
                    <a:cxn ang="0">
                      <a:pos x="709" y="419"/>
                    </a:cxn>
                    <a:cxn ang="0">
                      <a:pos x="657" y="366"/>
                    </a:cxn>
                    <a:cxn ang="0">
                      <a:pos x="604" y="314"/>
                    </a:cxn>
                    <a:cxn ang="0">
                      <a:pos x="550" y="266"/>
                    </a:cxn>
                    <a:cxn ang="0">
                      <a:pos x="493" y="217"/>
                    </a:cxn>
                    <a:cxn ang="0">
                      <a:pos x="433" y="171"/>
                    </a:cxn>
                    <a:cxn ang="0">
                      <a:pos x="372" y="127"/>
                    </a:cxn>
                    <a:cxn ang="0">
                      <a:pos x="310" y="83"/>
                    </a:cxn>
                    <a:cxn ang="0">
                      <a:pos x="244" y="42"/>
                    </a:cxn>
                    <a:cxn ang="0">
                      <a:pos x="176" y="0"/>
                    </a:cxn>
                    <a:cxn ang="0">
                      <a:pos x="0" y="305"/>
                    </a:cxn>
                    <a:cxn ang="0">
                      <a:pos x="0" y="305"/>
                    </a:cxn>
                    <a:cxn ang="0">
                      <a:pos x="55" y="338"/>
                    </a:cxn>
                    <a:cxn ang="0">
                      <a:pos x="109" y="373"/>
                    </a:cxn>
                    <a:cxn ang="0">
                      <a:pos x="162" y="409"/>
                    </a:cxn>
                    <a:cxn ang="0">
                      <a:pos x="214" y="448"/>
                    </a:cxn>
                    <a:cxn ang="0">
                      <a:pos x="264" y="488"/>
                    </a:cxn>
                    <a:cxn ang="0">
                      <a:pos x="312" y="530"/>
                    </a:cxn>
                    <a:cxn ang="0">
                      <a:pos x="361" y="573"/>
                    </a:cxn>
                    <a:cxn ang="0">
                      <a:pos x="407" y="617"/>
                    </a:cxn>
                    <a:cxn ang="0">
                      <a:pos x="451" y="663"/>
                    </a:cxn>
                    <a:cxn ang="0">
                      <a:pos x="495" y="711"/>
                    </a:cxn>
                    <a:cxn ang="0">
                      <a:pos x="536" y="759"/>
                    </a:cxn>
                    <a:cxn ang="0">
                      <a:pos x="575" y="809"/>
                    </a:cxn>
                    <a:cxn ang="0">
                      <a:pos x="614" y="861"/>
                    </a:cxn>
                    <a:cxn ang="0">
                      <a:pos x="650" y="914"/>
                    </a:cxn>
                    <a:cxn ang="0">
                      <a:pos x="685" y="968"/>
                    </a:cxn>
                    <a:cxn ang="0">
                      <a:pos x="718" y="1023"/>
                    </a:cxn>
                    <a:cxn ang="0">
                      <a:pos x="718" y="1023"/>
                    </a:cxn>
                  </a:cxnLst>
                  <a:rect l="0" t="0" r="r" b="b"/>
                  <a:pathLst>
                    <a:path w="1023" h="1023">
                      <a:moveTo>
                        <a:pt x="718" y="1023"/>
                      </a:moveTo>
                      <a:lnTo>
                        <a:pt x="1023" y="848"/>
                      </a:lnTo>
                      <a:lnTo>
                        <a:pt x="1023" y="848"/>
                      </a:lnTo>
                      <a:lnTo>
                        <a:pt x="983" y="780"/>
                      </a:lnTo>
                      <a:lnTo>
                        <a:pt x="941" y="715"/>
                      </a:lnTo>
                      <a:lnTo>
                        <a:pt x="898" y="651"/>
                      </a:lnTo>
                      <a:lnTo>
                        <a:pt x="852" y="590"/>
                      </a:lnTo>
                      <a:lnTo>
                        <a:pt x="806" y="531"/>
                      </a:lnTo>
                      <a:lnTo>
                        <a:pt x="759" y="474"/>
                      </a:lnTo>
                      <a:lnTo>
                        <a:pt x="709" y="419"/>
                      </a:lnTo>
                      <a:lnTo>
                        <a:pt x="657" y="366"/>
                      </a:lnTo>
                      <a:lnTo>
                        <a:pt x="604" y="314"/>
                      </a:lnTo>
                      <a:lnTo>
                        <a:pt x="550" y="266"/>
                      </a:lnTo>
                      <a:lnTo>
                        <a:pt x="493" y="217"/>
                      </a:lnTo>
                      <a:lnTo>
                        <a:pt x="433" y="171"/>
                      </a:lnTo>
                      <a:lnTo>
                        <a:pt x="372" y="127"/>
                      </a:lnTo>
                      <a:lnTo>
                        <a:pt x="310" y="83"/>
                      </a:lnTo>
                      <a:lnTo>
                        <a:pt x="244" y="42"/>
                      </a:lnTo>
                      <a:lnTo>
                        <a:pt x="176" y="0"/>
                      </a:lnTo>
                      <a:lnTo>
                        <a:pt x="0" y="305"/>
                      </a:lnTo>
                      <a:lnTo>
                        <a:pt x="0" y="305"/>
                      </a:lnTo>
                      <a:lnTo>
                        <a:pt x="55" y="338"/>
                      </a:lnTo>
                      <a:lnTo>
                        <a:pt x="109" y="373"/>
                      </a:lnTo>
                      <a:lnTo>
                        <a:pt x="162" y="409"/>
                      </a:lnTo>
                      <a:lnTo>
                        <a:pt x="214" y="448"/>
                      </a:lnTo>
                      <a:lnTo>
                        <a:pt x="264" y="488"/>
                      </a:lnTo>
                      <a:lnTo>
                        <a:pt x="312" y="530"/>
                      </a:lnTo>
                      <a:lnTo>
                        <a:pt x="361" y="573"/>
                      </a:lnTo>
                      <a:lnTo>
                        <a:pt x="407" y="617"/>
                      </a:lnTo>
                      <a:lnTo>
                        <a:pt x="451" y="663"/>
                      </a:lnTo>
                      <a:lnTo>
                        <a:pt x="495" y="711"/>
                      </a:lnTo>
                      <a:lnTo>
                        <a:pt x="536" y="759"/>
                      </a:lnTo>
                      <a:lnTo>
                        <a:pt x="575" y="809"/>
                      </a:lnTo>
                      <a:lnTo>
                        <a:pt x="614" y="861"/>
                      </a:lnTo>
                      <a:lnTo>
                        <a:pt x="650" y="914"/>
                      </a:lnTo>
                      <a:lnTo>
                        <a:pt x="685" y="968"/>
                      </a:lnTo>
                      <a:lnTo>
                        <a:pt x="718" y="1023"/>
                      </a:lnTo>
                      <a:lnTo>
                        <a:pt x="718" y="1023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noProof="0"/>
                </a:p>
              </p:txBody>
            </p:sp>
            <p:sp>
              <p:nvSpPr>
                <p:cNvPr id="188" name="Freeform 120">
                  <a:extLst>
                    <a:ext uri="{FF2B5EF4-FFF2-40B4-BE49-F238E27FC236}">
                      <a16:creationId xmlns:a16="http://schemas.microsoft.com/office/drawing/2014/main" id="{868E3954-CF1F-3A4D-BBDC-2B47C679845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21225" y="149225"/>
                  <a:ext cx="1838325" cy="976313"/>
                </a:xfrm>
                <a:custGeom>
                  <a:avLst/>
                  <a:gdLst/>
                  <a:ahLst/>
                  <a:cxnLst>
                    <a:cxn ang="0">
                      <a:pos x="1158" y="310"/>
                    </a:cxn>
                    <a:cxn ang="0">
                      <a:pos x="1158" y="310"/>
                    </a:cxn>
                    <a:cxn ang="0">
                      <a:pos x="1089" y="273"/>
                    </a:cxn>
                    <a:cxn ang="0">
                      <a:pos x="1019" y="236"/>
                    </a:cxn>
                    <a:cxn ang="0">
                      <a:pos x="951" y="203"/>
                    </a:cxn>
                    <a:cxn ang="0">
                      <a:pos x="881" y="172"/>
                    </a:cxn>
                    <a:cxn ang="0">
                      <a:pos x="812" y="145"/>
                    </a:cxn>
                    <a:cxn ang="0">
                      <a:pos x="742" y="120"/>
                    </a:cxn>
                    <a:cxn ang="0">
                      <a:pos x="671" y="96"/>
                    </a:cxn>
                    <a:cxn ang="0">
                      <a:pos x="601" y="76"/>
                    </a:cxn>
                    <a:cxn ang="0">
                      <a:pos x="528" y="58"/>
                    </a:cxn>
                    <a:cxn ang="0">
                      <a:pos x="456" y="43"/>
                    </a:cxn>
                    <a:cxn ang="0">
                      <a:pos x="384" y="29"/>
                    </a:cxn>
                    <a:cxn ang="0">
                      <a:pos x="308" y="19"/>
                    </a:cxn>
                    <a:cxn ang="0">
                      <a:pos x="233" y="11"/>
                    </a:cxn>
                    <a:cxn ang="0">
                      <a:pos x="157" y="6"/>
                    </a:cxn>
                    <a:cxn ang="0">
                      <a:pos x="79" y="1"/>
                    </a:cxn>
                    <a:cxn ang="0">
                      <a:pos x="0" y="0"/>
                    </a:cxn>
                    <a:cxn ang="0">
                      <a:pos x="0" y="352"/>
                    </a:cxn>
                    <a:cxn ang="0">
                      <a:pos x="0" y="352"/>
                    </a:cxn>
                    <a:cxn ang="0">
                      <a:pos x="67" y="353"/>
                    </a:cxn>
                    <a:cxn ang="0">
                      <a:pos x="133" y="356"/>
                    </a:cxn>
                    <a:cxn ang="0">
                      <a:pos x="199" y="362"/>
                    </a:cxn>
                    <a:cxn ang="0">
                      <a:pos x="264" y="370"/>
                    </a:cxn>
                    <a:cxn ang="0">
                      <a:pos x="328" y="380"/>
                    </a:cxn>
                    <a:cxn ang="0">
                      <a:pos x="392" y="391"/>
                    </a:cxn>
                    <a:cxn ang="0">
                      <a:pos x="455" y="405"/>
                    </a:cxn>
                    <a:cxn ang="0">
                      <a:pos x="517" y="421"/>
                    </a:cxn>
                    <a:cxn ang="0">
                      <a:pos x="578" y="438"/>
                    </a:cxn>
                    <a:cxn ang="0">
                      <a:pos x="639" y="459"/>
                    </a:cxn>
                    <a:cxn ang="0">
                      <a:pos x="698" y="480"/>
                    </a:cxn>
                    <a:cxn ang="0">
                      <a:pos x="758" y="503"/>
                    </a:cxn>
                    <a:cxn ang="0">
                      <a:pos x="815" y="528"/>
                    </a:cxn>
                    <a:cxn ang="0">
                      <a:pos x="872" y="555"/>
                    </a:cxn>
                    <a:cxn ang="0">
                      <a:pos x="927" y="584"/>
                    </a:cxn>
                    <a:cxn ang="0">
                      <a:pos x="982" y="615"/>
                    </a:cxn>
                    <a:cxn ang="0">
                      <a:pos x="1158" y="310"/>
                    </a:cxn>
                  </a:cxnLst>
                  <a:rect l="0" t="0" r="r" b="b"/>
                  <a:pathLst>
                    <a:path w="1158" h="615">
                      <a:moveTo>
                        <a:pt x="1158" y="310"/>
                      </a:moveTo>
                      <a:lnTo>
                        <a:pt x="1158" y="310"/>
                      </a:lnTo>
                      <a:lnTo>
                        <a:pt x="1089" y="273"/>
                      </a:lnTo>
                      <a:lnTo>
                        <a:pt x="1019" y="236"/>
                      </a:lnTo>
                      <a:lnTo>
                        <a:pt x="951" y="203"/>
                      </a:lnTo>
                      <a:lnTo>
                        <a:pt x="881" y="172"/>
                      </a:lnTo>
                      <a:lnTo>
                        <a:pt x="812" y="145"/>
                      </a:lnTo>
                      <a:lnTo>
                        <a:pt x="742" y="120"/>
                      </a:lnTo>
                      <a:lnTo>
                        <a:pt x="671" y="96"/>
                      </a:lnTo>
                      <a:lnTo>
                        <a:pt x="601" y="76"/>
                      </a:lnTo>
                      <a:lnTo>
                        <a:pt x="528" y="58"/>
                      </a:lnTo>
                      <a:lnTo>
                        <a:pt x="456" y="43"/>
                      </a:lnTo>
                      <a:lnTo>
                        <a:pt x="384" y="29"/>
                      </a:lnTo>
                      <a:lnTo>
                        <a:pt x="308" y="19"/>
                      </a:lnTo>
                      <a:lnTo>
                        <a:pt x="233" y="11"/>
                      </a:lnTo>
                      <a:lnTo>
                        <a:pt x="157" y="6"/>
                      </a:lnTo>
                      <a:lnTo>
                        <a:pt x="79" y="1"/>
                      </a:lnTo>
                      <a:lnTo>
                        <a:pt x="0" y="0"/>
                      </a:lnTo>
                      <a:lnTo>
                        <a:pt x="0" y="352"/>
                      </a:lnTo>
                      <a:lnTo>
                        <a:pt x="0" y="352"/>
                      </a:lnTo>
                      <a:lnTo>
                        <a:pt x="67" y="353"/>
                      </a:lnTo>
                      <a:lnTo>
                        <a:pt x="133" y="356"/>
                      </a:lnTo>
                      <a:lnTo>
                        <a:pt x="199" y="362"/>
                      </a:lnTo>
                      <a:lnTo>
                        <a:pt x="264" y="370"/>
                      </a:lnTo>
                      <a:lnTo>
                        <a:pt x="328" y="380"/>
                      </a:lnTo>
                      <a:lnTo>
                        <a:pt x="392" y="391"/>
                      </a:lnTo>
                      <a:lnTo>
                        <a:pt x="455" y="405"/>
                      </a:lnTo>
                      <a:lnTo>
                        <a:pt x="517" y="421"/>
                      </a:lnTo>
                      <a:lnTo>
                        <a:pt x="578" y="438"/>
                      </a:lnTo>
                      <a:lnTo>
                        <a:pt x="639" y="459"/>
                      </a:lnTo>
                      <a:lnTo>
                        <a:pt x="698" y="480"/>
                      </a:lnTo>
                      <a:lnTo>
                        <a:pt x="758" y="503"/>
                      </a:lnTo>
                      <a:lnTo>
                        <a:pt x="815" y="528"/>
                      </a:lnTo>
                      <a:lnTo>
                        <a:pt x="872" y="555"/>
                      </a:lnTo>
                      <a:lnTo>
                        <a:pt x="927" y="584"/>
                      </a:lnTo>
                      <a:lnTo>
                        <a:pt x="982" y="615"/>
                      </a:lnTo>
                      <a:lnTo>
                        <a:pt x="1158" y="31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noProof="0"/>
                </a:p>
              </p:txBody>
            </p:sp>
            <p:sp>
              <p:nvSpPr>
                <p:cNvPr id="189" name="Freeform 121">
                  <a:extLst>
                    <a:ext uri="{FF2B5EF4-FFF2-40B4-BE49-F238E27FC236}">
                      <a16:creationId xmlns:a16="http://schemas.microsoft.com/office/drawing/2014/main" id="{872A7BCC-778C-E543-BFD1-226B9EAA80F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84488" y="149225"/>
                  <a:ext cx="1836738" cy="976313"/>
                </a:xfrm>
                <a:custGeom>
                  <a:avLst/>
                  <a:gdLst/>
                  <a:ahLst/>
                  <a:cxnLst>
                    <a:cxn ang="0">
                      <a:pos x="1157" y="352"/>
                    </a:cxn>
                    <a:cxn ang="0">
                      <a:pos x="1157" y="0"/>
                    </a:cxn>
                    <a:cxn ang="0">
                      <a:pos x="1157" y="0"/>
                    </a:cxn>
                    <a:cxn ang="0">
                      <a:pos x="1078" y="1"/>
                    </a:cxn>
                    <a:cxn ang="0">
                      <a:pos x="1001" y="6"/>
                    </a:cxn>
                    <a:cxn ang="0">
                      <a:pos x="925" y="11"/>
                    </a:cxn>
                    <a:cxn ang="0">
                      <a:pos x="848" y="19"/>
                    </a:cxn>
                    <a:cxn ang="0">
                      <a:pos x="774" y="29"/>
                    </a:cxn>
                    <a:cxn ang="0">
                      <a:pos x="701" y="43"/>
                    </a:cxn>
                    <a:cxn ang="0">
                      <a:pos x="628" y="58"/>
                    </a:cxn>
                    <a:cxn ang="0">
                      <a:pos x="557" y="76"/>
                    </a:cxn>
                    <a:cxn ang="0">
                      <a:pos x="487" y="96"/>
                    </a:cxn>
                    <a:cxn ang="0">
                      <a:pos x="416" y="120"/>
                    </a:cxn>
                    <a:cxn ang="0">
                      <a:pos x="346" y="145"/>
                    </a:cxn>
                    <a:cxn ang="0">
                      <a:pos x="277" y="172"/>
                    </a:cxn>
                    <a:cxn ang="0">
                      <a:pos x="207" y="203"/>
                    </a:cxn>
                    <a:cxn ang="0">
                      <a:pos x="138" y="236"/>
                    </a:cxn>
                    <a:cxn ang="0">
                      <a:pos x="69" y="273"/>
                    </a:cxn>
                    <a:cxn ang="0">
                      <a:pos x="0" y="310"/>
                    </a:cxn>
                    <a:cxn ang="0">
                      <a:pos x="175" y="615"/>
                    </a:cxn>
                    <a:cxn ang="0">
                      <a:pos x="175" y="615"/>
                    </a:cxn>
                    <a:cxn ang="0">
                      <a:pos x="231" y="584"/>
                    </a:cxn>
                    <a:cxn ang="0">
                      <a:pos x="286" y="555"/>
                    </a:cxn>
                    <a:cxn ang="0">
                      <a:pos x="342" y="528"/>
                    </a:cxn>
                    <a:cxn ang="0">
                      <a:pos x="400" y="503"/>
                    </a:cxn>
                    <a:cxn ang="0">
                      <a:pos x="459" y="480"/>
                    </a:cxn>
                    <a:cxn ang="0">
                      <a:pos x="519" y="459"/>
                    </a:cxn>
                    <a:cxn ang="0">
                      <a:pos x="580" y="438"/>
                    </a:cxn>
                    <a:cxn ang="0">
                      <a:pos x="641" y="421"/>
                    </a:cxn>
                    <a:cxn ang="0">
                      <a:pos x="702" y="405"/>
                    </a:cxn>
                    <a:cxn ang="0">
                      <a:pos x="766" y="391"/>
                    </a:cxn>
                    <a:cxn ang="0">
                      <a:pos x="829" y="380"/>
                    </a:cxn>
                    <a:cxn ang="0">
                      <a:pos x="894" y="370"/>
                    </a:cxn>
                    <a:cxn ang="0">
                      <a:pos x="958" y="362"/>
                    </a:cxn>
                    <a:cxn ang="0">
                      <a:pos x="1025" y="356"/>
                    </a:cxn>
                    <a:cxn ang="0">
                      <a:pos x="1090" y="353"/>
                    </a:cxn>
                    <a:cxn ang="0">
                      <a:pos x="1157" y="352"/>
                    </a:cxn>
                    <a:cxn ang="0">
                      <a:pos x="1157" y="352"/>
                    </a:cxn>
                  </a:cxnLst>
                  <a:rect l="0" t="0" r="r" b="b"/>
                  <a:pathLst>
                    <a:path w="1157" h="615">
                      <a:moveTo>
                        <a:pt x="1157" y="352"/>
                      </a:moveTo>
                      <a:lnTo>
                        <a:pt x="1157" y="0"/>
                      </a:lnTo>
                      <a:lnTo>
                        <a:pt x="1157" y="0"/>
                      </a:lnTo>
                      <a:lnTo>
                        <a:pt x="1078" y="1"/>
                      </a:lnTo>
                      <a:lnTo>
                        <a:pt x="1001" y="6"/>
                      </a:lnTo>
                      <a:lnTo>
                        <a:pt x="925" y="11"/>
                      </a:lnTo>
                      <a:lnTo>
                        <a:pt x="848" y="19"/>
                      </a:lnTo>
                      <a:lnTo>
                        <a:pt x="774" y="29"/>
                      </a:lnTo>
                      <a:lnTo>
                        <a:pt x="701" y="43"/>
                      </a:lnTo>
                      <a:lnTo>
                        <a:pt x="628" y="58"/>
                      </a:lnTo>
                      <a:lnTo>
                        <a:pt x="557" y="76"/>
                      </a:lnTo>
                      <a:lnTo>
                        <a:pt x="487" y="96"/>
                      </a:lnTo>
                      <a:lnTo>
                        <a:pt x="416" y="120"/>
                      </a:lnTo>
                      <a:lnTo>
                        <a:pt x="346" y="145"/>
                      </a:lnTo>
                      <a:lnTo>
                        <a:pt x="277" y="172"/>
                      </a:lnTo>
                      <a:lnTo>
                        <a:pt x="207" y="203"/>
                      </a:lnTo>
                      <a:lnTo>
                        <a:pt x="138" y="236"/>
                      </a:lnTo>
                      <a:lnTo>
                        <a:pt x="69" y="273"/>
                      </a:lnTo>
                      <a:lnTo>
                        <a:pt x="0" y="310"/>
                      </a:lnTo>
                      <a:lnTo>
                        <a:pt x="175" y="615"/>
                      </a:lnTo>
                      <a:lnTo>
                        <a:pt x="175" y="615"/>
                      </a:lnTo>
                      <a:lnTo>
                        <a:pt x="231" y="584"/>
                      </a:lnTo>
                      <a:lnTo>
                        <a:pt x="286" y="555"/>
                      </a:lnTo>
                      <a:lnTo>
                        <a:pt x="342" y="528"/>
                      </a:lnTo>
                      <a:lnTo>
                        <a:pt x="400" y="503"/>
                      </a:lnTo>
                      <a:lnTo>
                        <a:pt x="459" y="480"/>
                      </a:lnTo>
                      <a:lnTo>
                        <a:pt x="519" y="459"/>
                      </a:lnTo>
                      <a:lnTo>
                        <a:pt x="580" y="438"/>
                      </a:lnTo>
                      <a:lnTo>
                        <a:pt x="641" y="421"/>
                      </a:lnTo>
                      <a:lnTo>
                        <a:pt x="702" y="405"/>
                      </a:lnTo>
                      <a:lnTo>
                        <a:pt x="766" y="391"/>
                      </a:lnTo>
                      <a:lnTo>
                        <a:pt x="829" y="380"/>
                      </a:lnTo>
                      <a:lnTo>
                        <a:pt x="894" y="370"/>
                      </a:lnTo>
                      <a:lnTo>
                        <a:pt x="958" y="362"/>
                      </a:lnTo>
                      <a:lnTo>
                        <a:pt x="1025" y="356"/>
                      </a:lnTo>
                      <a:lnTo>
                        <a:pt x="1090" y="353"/>
                      </a:lnTo>
                      <a:lnTo>
                        <a:pt x="1157" y="352"/>
                      </a:lnTo>
                      <a:lnTo>
                        <a:pt x="1157" y="35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noProof="0"/>
                </a:p>
              </p:txBody>
            </p:sp>
            <p:sp>
              <p:nvSpPr>
                <p:cNvPr id="190" name="Freeform 122">
                  <a:extLst>
                    <a:ext uri="{FF2B5EF4-FFF2-40B4-BE49-F238E27FC236}">
                      <a16:creationId xmlns:a16="http://schemas.microsoft.com/office/drawing/2014/main" id="{9ECA5782-B5C0-5148-8966-4369ED99EC9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39875" y="641350"/>
                  <a:ext cx="1622425" cy="1624013"/>
                </a:xfrm>
                <a:custGeom>
                  <a:avLst/>
                  <a:gdLst/>
                  <a:ahLst/>
                  <a:cxnLst>
                    <a:cxn ang="0">
                      <a:pos x="1022" y="305"/>
                    </a:cxn>
                    <a:cxn ang="0">
                      <a:pos x="847" y="0"/>
                    </a:cxn>
                    <a:cxn ang="0">
                      <a:pos x="847" y="0"/>
                    </a:cxn>
                    <a:cxn ang="0">
                      <a:pos x="779" y="42"/>
                    </a:cxn>
                    <a:cxn ang="0">
                      <a:pos x="713" y="83"/>
                    </a:cxn>
                    <a:cxn ang="0">
                      <a:pos x="649" y="127"/>
                    </a:cxn>
                    <a:cxn ang="0">
                      <a:pos x="588" y="171"/>
                    </a:cxn>
                    <a:cxn ang="0">
                      <a:pos x="530" y="217"/>
                    </a:cxn>
                    <a:cxn ang="0">
                      <a:pos x="473" y="266"/>
                    </a:cxn>
                    <a:cxn ang="0">
                      <a:pos x="417" y="314"/>
                    </a:cxn>
                    <a:cxn ang="0">
                      <a:pos x="364" y="366"/>
                    </a:cxn>
                    <a:cxn ang="0">
                      <a:pos x="313" y="419"/>
                    </a:cxn>
                    <a:cxn ang="0">
                      <a:pos x="264" y="474"/>
                    </a:cxn>
                    <a:cxn ang="0">
                      <a:pos x="216" y="531"/>
                    </a:cxn>
                    <a:cxn ang="0">
                      <a:pos x="170" y="590"/>
                    </a:cxn>
                    <a:cxn ang="0">
                      <a:pos x="125" y="651"/>
                    </a:cxn>
                    <a:cxn ang="0">
                      <a:pos x="82" y="715"/>
                    </a:cxn>
                    <a:cxn ang="0">
                      <a:pos x="40" y="780"/>
                    </a:cxn>
                    <a:cxn ang="0">
                      <a:pos x="0" y="848"/>
                    </a:cxn>
                    <a:cxn ang="0">
                      <a:pos x="303" y="1023"/>
                    </a:cxn>
                    <a:cxn ang="0">
                      <a:pos x="303" y="1023"/>
                    </a:cxn>
                    <a:cxn ang="0">
                      <a:pos x="337" y="968"/>
                    </a:cxn>
                    <a:cxn ang="0">
                      <a:pos x="371" y="914"/>
                    </a:cxn>
                    <a:cxn ang="0">
                      <a:pos x="409" y="861"/>
                    </a:cxn>
                    <a:cxn ang="0">
                      <a:pos x="446" y="809"/>
                    </a:cxn>
                    <a:cxn ang="0">
                      <a:pos x="487" y="759"/>
                    </a:cxn>
                    <a:cxn ang="0">
                      <a:pos x="528" y="711"/>
                    </a:cxn>
                    <a:cxn ang="0">
                      <a:pos x="572" y="663"/>
                    </a:cxn>
                    <a:cxn ang="0">
                      <a:pos x="616" y="617"/>
                    </a:cxn>
                    <a:cxn ang="0">
                      <a:pos x="662" y="573"/>
                    </a:cxn>
                    <a:cxn ang="0">
                      <a:pos x="709" y="530"/>
                    </a:cxn>
                    <a:cxn ang="0">
                      <a:pos x="758" y="488"/>
                    </a:cxn>
                    <a:cxn ang="0">
                      <a:pos x="809" y="448"/>
                    </a:cxn>
                    <a:cxn ang="0">
                      <a:pos x="861" y="409"/>
                    </a:cxn>
                    <a:cxn ang="0">
                      <a:pos x="914" y="373"/>
                    </a:cxn>
                    <a:cxn ang="0">
                      <a:pos x="966" y="338"/>
                    </a:cxn>
                    <a:cxn ang="0">
                      <a:pos x="1022" y="305"/>
                    </a:cxn>
                    <a:cxn ang="0">
                      <a:pos x="1022" y="305"/>
                    </a:cxn>
                  </a:cxnLst>
                  <a:rect l="0" t="0" r="r" b="b"/>
                  <a:pathLst>
                    <a:path w="1022" h="1023">
                      <a:moveTo>
                        <a:pt x="1022" y="305"/>
                      </a:moveTo>
                      <a:lnTo>
                        <a:pt x="847" y="0"/>
                      </a:lnTo>
                      <a:lnTo>
                        <a:pt x="847" y="0"/>
                      </a:lnTo>
                      <a:lnTo>
                        <a:pt x="779" y="42"/>
                      </a:lnTo>
                      <a:lnTo>
                        <a:pt x="713" y="83"/>
                      </a:lnTo>
                      <a:lnTo>
                        <a:pt x="649" y="127"/>
                      </a:lnTo>
                      <a:lnTo>
                        <a:pt x="588" y="171"/>
                      </a:lnTo>
                      <a:lnTo>
                        <a:pt x="530" y="217"/>
                      </a:lnTo>
                      <a:lnTo>
                        <a:pt x="473" y="266"/>
                      </a:lnTo>
                      <a:lnTo>
                        <a:pt x="417" y="314"/>
                      </a:lnTo>
                      <a:lnTo>
                        <a:pt x="364" y="366"/>
                      </a:lnTo>
                      <a:lnTo>
                        <a:pt x="313" y="419"/>
                      </a:lnTo>
                      <a:lnTo>
                        <a:pt x="264" y="474"/>
                      </a:lnTo>
                      <a:lnTo>
                        <a:pt x="216" y="531"/>
                      </a:lnTo>
                      <a:lnTo>
                        <a:pt x="170" y="590"/>
                      </a:lnTo>
                      <a:lnTo>
                        <a:pt x="125" y="651"/>
                      </a:lnTo>
                      <a:lnTo>
                        <a:pt x="82" y="715"/>
                      </a:lnTo>
                      <a:lnTo>
                        <a:pt x="40" y="780"/>
                      </a:lnTo>
                      <a:lnTo>
                        <a:pt x="0" y="848"/>
                      </a:lnTo>
                      <a:lnTo>
                        <a:pt x="303" y="1023"/>
                      </a:lnTo>
                      <a:lnTo>
                        <a:pt x="303" y="1023"/>
                      </a:lnTo>
                      <a:lnTo>
                        <a:pt x="337" y="968"/>
                      </a:lnTo>
                      <a:lnTo>
                        <a:pt x="371" y="914"/>
                      </a:lnTo>
                      <a:lnTo>
                        <a:pt x="409" y="861"/>
                      </a:lnTo>
                      <a:lnTo>
                        <a:pt x="446" y="809"/>
                      </a:lnTo>
                      <a:lnTo>
                        <a:pt x="487" y="759"/>
                      </a:lnTo>
                      <a:lnTo>
                        <a:pt x="528" y="711"/>
                      </a:lnTo>
                      <a:lnTo>
                        <a:pt x="572" y="663"/>
                      </a:lnTo>
                      <a:lnTo>
                        <a:pt x="616" y="617"/>
                      </a:lnTo>
                      <a:lnTo>
                        <a:pt x="662" y="573"/>
                      </a:lnTo>
                      <a:lnTo>
                        <a:pt x="709" y="530"/>
                      </a:lnTo>
                      <a:lnTo>
                        <a:pt x="758" y="488"/>
                      </a:lnTo>
                      <a:lnTo>
                        <a:pt x="809" y="448"/>
                      </a:lnTo>
                      <a:lnTo>
                        <a:pt x="861" y="409"/>
                      </a:lnTo>
                      <a:lnTo>
                        <a:pt x="914" y="373"/>
                      </a:lnTo>
                      <a:lnTo>
                        <a:pt x="966" y="338"/>
                      </a:lnTo>
                      <a:lnTo>
                        <a:pt x="1022" y="305"/>
                      </a:lnTo>
                      <a:lnTo>
                        <a:pt x="1022" y="305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noProof="0"/>
                </a:p>
              </p:txBody>
            </p:sp>
          </p:grpSp>
          <p:grpSp>
            <p:nvGrpSpPr>
              <p:cNvPr id="129" name="Grupo 140">
                <a:extLst>
                  <a:ext uri="{FF2B5EF4-FFF2-40B4-BE49-F238E27FC236}">
                    <a16:creationId xmlns:a16="http://schemas.microsoft.com/office/drawing/2014/main" id="{F353A175-CA15-1E41-B61C-F7E1498E36C7}"/>
                  </a:ext>
                </a:extLst>
              </p:cNvPr>
              <p:cNvGrpSpPr/>
              <p:nvPr/>
            </p:nvGrpSpPr>
            <p:grpSpPr>
              <a:xfrm>
                <a:off x="2721142" y="1484729"/>
                <a:ext cx="3631225" cy="3393961"/>
                <a:chOff x="1203325" y="300038"/>
                <a:chExt cx="7337426" cy="6858001"/>
              </a:xfrm>
              <a:solidFill>
                <a:srgbClr val="A7C2E3"/>
              </a:solidFill>
            </p:grpSpPr>
            <p:sp>
              <p:nvSpPr>
                <p:cNvPr id="130" name="Freeform 59">
                  <a:extLst>
                    <a:ext uri="{FF2B5EF4-FFF2-40B4-BE49-F238E27FC236}">
                      <a16:creationId xmlns:a16="http://schemas.microsoft.com/office/drawing/2014/main" id="{988B42F1-224B-3745-819F-CB87A196F2B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1125" y="6723063"/>
                  <a:ext cx="273050" cy="428625"/>
                </a:xfrm>
                <a:custGeom>
                  <a:avLst/>
                  <a:gdLst/>
                  <a:ahLst/>
                  <a:cxnLst>
                    <a:cxn ang="0">
                      <a:pos x="22" y="0"/>
                    </a:cxn>
                    <a:cxn ang="0">
                      <a:pos x="172" y="257"/>
                    </a:cxn>
                    <a:cxn ang="0">
                      <a:pos x="150" y="270"/>
                    </a:cxn>
                    <a:cxn ang="0">
                      <a:pos x="0" y="13"/>
                    </a:cxn>
                    <a:cxn ang="0">
                      <a:pos x="22" y="0"/>
                    </a:cxn>
                  </a:cxnLst>
                  <a:rect l="0" t="0" r="r" b="b"/>
                  <a:pathLst>
                    <a:path w="172" h="270">
                      <a:moveTo>
                        <a:pt x="22" y="0"/>
                      </a:moveTo>
                      <a:lnTo>
                        <a:pt x="172" y="257"/>
                      </a:lnTo>
                      <a:lnTo>
                        <a:pt x="150" y="270"/>
                      </a:lnTo>
                      <a:lnTo>
                        <a:pt x="0" y="13"/>
                      </a:lnTo>
                      <a:lnTo>
                        <a:pt x="22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noProof="0"/>
                </a:p>
              </p:txBody>
            </p:sp>
            <p:sp>
              <p:nvSpPr>
                <p:cNvPr id="131" name="Freeform 60">
                  <a:extLst>
                    <a:ext uri="{FF2B5EF4-FFF2-40B4-BE49-F238E27FC236}">
                      <a16:creationId xmlns:a16="http://schemas.microsoft.com/office/drawing/2014/main" id="{4582152F-872B-504A-B13E-69ED5B152B7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835775" y="6664326"/>
                  <a:ext cx="219075" cy="277813"/>
                </a:xfrm>
                <a:custGeom>
                  <a:avLst/>
                  <a:gdLst/>
                  <a:ahLst/>
                  <a:cxnLst>
                    <a:cxn ang="0">
                      <a:pos x="21" y="0"/>
                    </a:cxn>
                    <a:cxn ang="0">
                      <a:pos x="138" y="160"/>
                    </a:cxn>
                    <a:cxn ang="0">
                      <a:pos x="117" y="175"/>
                    </a:cxn>
                    <a:cxn ang="0">
                      <a:pos x="0" y="15"/>
                    </a:cxn>
                    <a:cxn ang="0">
                      <a:pos x="21" y="0"/>
                    </a:cxn>
                  </a:cxnLst>
                  <a:rect l="0" t="0" r="r" b="b"/>
                  <a:pathLst>
                    <a:path w="138" h="175">
                      <a:moveTo>
                        <a:pt x="21" y="0"/>
                      </a:moveTo>
                      <a:lnTo>
                        <a:pt x="138" y="160"/>
                      </a:lnTo>
                      <a:lnTo>
                        <a:pt x="117" y="175"/>
                      </a:lnTo>
                      <a:lnTo>
                        <a:pt x="0" y="15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noProof="0"/>
                </a:p>
              </p:txBody>
            </p:sp>
            <p:sp>
              <p:nvSpPr>
                <p:cNvPr id="132" name="Freeform 61">
                  <a:extLst>
                    <a:ext uri="{FF2B5EF4-FFF2-40B4-BE49-F238E27FC236}">
                      <a16:creationId xmlns:a16="http://schemas.microsoft.com/office/drawing/2014/main" id="{08E3B74D-568C-114B-8CD5-AAD5E8C9591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08825" y="6442076"/>
                  <a:ext cx="241300" cy="258763"/>
                </a:xfrm>
                <a:custGeom>
                  <a:avLst/>
                  <a:gdLst/>
                  <a:ahLst/>
                  <a:cxnLst>
                    <a:cxn ang="0">
                      <a:pos x="20" y="0"/>
                    </a:cxn>
                    <a:cxn ang="0">
                      <a:pos x="152" y="145"/>
                    </a:cxn>
                    <a:cxn ang="0">
                      <a:pos x="134" y="163"/>
                    </a:cxn>
                    <a:cxn ang="0">
                      <a:pos x="0" y="16"/>
                    </a:cxn>
                    <a:cxn ang="0">
                      <a:pos x="20" y="0"/>
                    </a:cxn>
                  </a:cxnLst>
                  <a:rect l="0" t="0" r="r" b="b"/>
                  <a:pathLst>
                    <a:path w="152" h="163">
                      <a:moveTo>
                        <a:pt x="20" y="0"/>
                      </a:moveTo>
                      <a:lnTo>
                        <a:pt x="152" y="145"/>
                      </a:lnTo>
                      <a:lnTo>
                        <a:pt x="134" y="163"/>
                      </a:lnTo>
                      <a:lnTo>
                        <a:pt x="0" y="16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noProof="0"/>
                </a:p>
              </p:txBody>
            </p:sp>
            <p:sp>
              <p:nvSpPr>
                <p:cNvPr id="133" name="Freeform 62">
                  <a:extLst>
                    <a:ext uri="{FF2B5EF4-FFF2-40B4-BE49-F238E27FC236}">
                      <a16:creationId xmlns:a16="http://schemas.microsoft.com/office/drawing/2014/main" id="{08503BE6-737F-A842-9C3E-39BB32D4E5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358063" y="6189663"/>
                  <a:ext cx="260350" cy="241300"/>
                </a:xfrm>
                <a:custGeom>
                  <a:avLst/>
                  <a:gdLst/>
                  <a:ahLst/>
                  <a:cxnLst>
                    <a:cxn ang="0">
                      <a:pos x="17" y="0"/>
                    </a:cxn>
                    <a:cxn ang="0">
                      <a:pos x="164" y="132"/>
                    </a:cxn>
                    <a:cxn ang="0">
                      <a:pos x="148" y="152"/>
                    </a:cxn>
                    <a:cxn ang="0">
                      <a:pos x="0" y="20"/>
                    </a:cxn>
                    <a:cxn ang="0">
                      <a:pos x="17" y="0"/>
                    </a:cxn>
                  </a:cxnLst>
                  <a:rect l="0" t="0" r="r" b="b"/>
                  <a:pathLst>
                    <a:path w="164" h="152">
                      <a:moveTo>
                        <a:pt x="17" y="0"/>
                      </a:moveTo>
                      <a:lnTo>
                        <a:pt x="164" y="132"/>
                      </a:lnTo>
                      <a:lnTo>
                        <a:pt x="148" y="152"/>
                      </a:lnTo>
                      <a:lnTo>
                        <a:pt x="0" y="20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noProof="0"/>
                </a:p>
              </p:txBody>
            </p:sp>
            <p:sp>
              <p:nvSpPr>
                <p:cNvPr id="134" name="Freeform 63">
                  <a:extLst>
                    <a:ext uri="{FF2B5EF4-FFF2-40B4-BE49-F238E27FC236}">
                      <a16:creationId xmlns:a16="http://schemas.microsoft.com/office/drawing/2014/main" id="{0AA4C743-7EFF-B44A-8E84-33E8340AF53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78725" y="5916613"/>
                  <a:ext cx="280988" cy="215900"/>
                </a:xfrm>
                <a:custGeom>
                  <a:avLst/>
                  <a:gdLst/>
                  <a:ahLst/>
                  <a:cxnLst>
                    <a:cxn ang="0">
                      <a:pos x="16" y="0"/>
                    </a:cxn>
                    <a:cxn ang="0">
                      <a:pos x="177" y="115"/>
                    </a:cxn>
                    <a:cxn ang="0">
                      <a:pos x="161" y="136"/>
                    </a:cxn>
                    <a:cxn ang="0">
                      <a:pos x="0" y="21"/>
                    </a:cxn>
                    <a:cxn ang="0">
                      <a:pos x="16" y="0"/>
                    </a:cxn>
                  </a:cxnLst>
                  <a:rect l="0" t="0" r="r" b="b"/>
                  <a:pathLst>
                    <a:path w="177" h="136">
                      <a:moveTo>
                        <a:pt x="16" y="0"/>
                      </a:moveTo>
                      <a:lnTo>
                        <a:pt x="177" y="115"/>
                      </a:lnTo>
                      <a:lnTo>
                        <a:pt x="161" y="136"/>
                      </a:lnTo>
                      <a:lnTo>
                        <a:pt x="0" y="21"/>
                      </a:lnTo>
                      <a:lnTo>
                        <a:pt x="16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noProof="0"/>
                </a:p>
              </p:txBody>
            </p:sp>
            <p:sp>
              <p:nvSpPr>
                <p:cNvPr id="135" name="Freeform 64">
                  <a:extLst>
                    <a:ext uri="{FF2B5EF4-FFF2-40B4-BE49-F238E27FC236}">
                      <a16:creationId xmlns:a16="http://schemas.microsoft.com/office/drawing/2014/main" id="{0FE89E65-7ACA-2441-A9D2-FCA90E102ED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35875" y="5541963"/>
                  <a:ext cx="430213" cy="271463"/>
                </a:xfrm>
                <a:custGeom>
                  <a:avLst/>
                  <a:gdLst/>
                  <a:ahLst/>
                  <a:cxnLst>
                    <a:cxn ang="0">
                      <a:pos x="13" y="0"/>
                    </a:cxn>
                    <a:cxn ang="0">
                      <a:pos x="271" y="148"/>
                    </a:cxn>
                    <a:cxn ang="0">
                      <a:pos x="257" y="171"/>
                    </a:cxn>
                    <a:cxn ang="0">
                      <a:pos x="0" y="22"/>
                    </a:cxn>
                    <a:cxn ang="0">
                      <a:pos x="13" y="0"/>
                    </a:cxn>
                  </a:cxnLst>
                  <a:rect l="0" t="0" r="r" b="b"/>
                  <a:pathLst>
                    <a:path w="271" h="171">
                      <a:moveTo>
                        <a:pt x="13" y="0"/>
                      </a:moveTo>
                      <a:lnTo>
                        <a:pt x="271" y="148"/>
                      </a:lnTo>
                      <a:lnTo>
                        <a:pt x="257" y="171"/>
                      </a:lnTo>
                      <a:lnTo>
                        <a:pt x="0" y="22"/>
                      </a:lnTo>
                      <a:lnTo>
                        <a:pt x="13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noProof="0"/>
                </a:p>
              </p:txBody>
            </p:sp>
            <p:sp>
              <p:nvSpPr>
                <p:cNvPr id="136" name="Freeform 65">
                  <a:extLst>
                    <a:ext uri="{FF2B5EF4-FFF2-40B4-BE49-F238E27FC236}">
                      <a16:creationId xmlns:a16="http://schemas.microsoft.com/office/drawing/2014/main" id="{189DB8DD-5118-9345-AAF4-42D68DEA07C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32738" y="5305426"/>
                  <a:ext cx="303213" cy="165100"/>
                </a:xfrm>
                <a:custGeom>
                  <a:avLst/>
                  <a:gdLst/>
                  <a:ahLst/>
                  <a:cxnLst>
                    <a:cxn ang="0">
                      <a:pos x="11" y="0"/>
                    </a:cxn>
                    <a:cxn ang="0">
                      <a:pos x="191" y="81"/>
                    </a:cxn>
                    <a:cxn ang="0">
                      <a:pos x="182" y="104"/>
                    </a:cxn>
                    <a:cxn ang="0">
                      <a:pos x="0" y="24"/>
                    </a:cxn>
                    <a:cxn ang="0">
                      <a:pos x="11" y="0"/>
                    </a:cxn>
                  </a:cxnLst>
                  <a:rect l="0" t="0" r="r" b="b"/>
                  <a:pathLst>
                    <a:path w="191" h="104">
                      <a:moveTo>
                        <a:pt x="11" y="0"/>
                      </a:moveTo>
                      <a:lnTo>
                        <a:pt x="191" y="81"/>
                      </a:lnTo>
                      <a:lnTo>
                        <a:pt x="182" y="104"/>
                      </a:lnTo>
                      <a:lnTo>
                        <a:pt x="0" y="24"/>
                      </a:lnTo>
                      <a:lnTo>
                        <a:pt x="11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noProof="0"/>
                </a:p>
              </p:txBody>
            </p:sp>
            <p:sp>
              <p:nvSpPr>
                <p:cNvPr id="137" name="Freeform 66">
                  <a:extLst>
                    <a:ext uri="{FF2B5EF4-FFF2-40B4-BE49-F238E27FC236}">
                      <a16:creationId xmlns:a16="http://schemas.microsoft.com/office/drawing/2014/main" id="{F30903BE-0A11-4F45-9A7B-4D3FF30984E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059738" y="4976813"/>
                  <a:ext cx="311150" cy="136525"/>
                </a:xfrm>
                <a:custGeom>
                  <a:avLst/>
                  <a:gdLst/>
                  <a:ahLst/>
                  <a:cxnLst>
                    <a:cxn ang="0">
                      <a:pos x="8" y="0"/>
                    </a:cxn>
                    <a:cxn ang="0">
                      <a:pos x="196" y="61"/>
                    </a:cxn>
                    <a:cxn ang="0">
                      <a:pos x="189" y="86"/>
                    </a:cxn>
                    <a:cxn ang="0">
                      <a:pos x="0" y="25"/>
                    </a:cxn>
                    <a:cxn ang="0">
                      <a:pos x="8" y="0"/>
                    </a:cxn>
                  </a:cxnLst>
                  <a:rect l="0" t="0" r="r" b="b"/>
                  <a:pathLst>
                    <a:path w="196" h="86">
                      <a:moveTo>
                        <a:pt x="8" y="0"/>
                      </a:moveTo>
                      <a:lnTo>
                        <a:pt x="196" y="61"/>
                      </a:lnTo>
                      <a:lnTo>
                        <a:pt x="189" y="86"/>
                      </a:lnTo>
                      <a:lnTo>
                        <a:pt x="0" y="25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noProof="0"/>
                </a:p>
              </p:txBody>
            </p:sp>
            <p:sp>
              <p:nvSpPr>
                <p:cNvPr id="138" name="Freeform 67">
                  <a:extLst>
                    <a:ext uri="{FF2B5EF4-FFF2-40B4-BE49-F238E27FC236}">
                      <a16:creationId xmlns:a16="http://schemas.microsoft.com/office/drawing/2014/main" id="{F4B2D3D7-5BF9-E34C-A2BB-921EA7472B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151813" y="4637088"/>
                  <a:ext cx="315913" cy="106363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199" y="42"/>
                    </a:cxn>
                    <a:cxn ang="0">
                      <a:pos x="194" y="67"/>
                    </a:cxn>
                    <a:cxn ang="0">
                      <a:pos x="0" y="27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199" h="67">
                      <a:moveTo>
                        <a:pt x="5" y="0"/>
                      </a:moveTo>
                      <a:lnTo>
                        <a:pt x="199" y="42"/>
                      </a:lnTo>
                      <a:lnTo>
                        <a:pt x="194" y="67"/>
                      </a:lnTo>
                      <a:lnTo>
                        <a:pt x="0" y="27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noProof="0"/>
                </a:p>
              </p:txBody>
            </p:sp>
            <p:sp>
              <p:nvSpPr>
                <p:cNvPr id="139" name="Freeform 68">
                  <a:extLst>
                    <a:ext uri="{FF2B5EF4-FFF2-40B4-BE49-F238E27FC236}">
                      <a16:creationId xmlns:a16="http://schemas.microsoft.com/office/drawing/2014/main" id="{A52959D2-1555-7D40-ADEE-BFA267C98E7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207375" y="4291013"/>
                  <a:ext cx="317500" cy="73025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200" y="20"/>
                    </a:cxn>
                    <a:cxn ang="0">
                      <a:pos x="197" y="46"/>
                    </a:cxn>
                    <a:cxn ang="0">
                      <a:pos x="0" y="25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200" h="46">
                      <a:moveTo>
                        <a:pt x="3" y="0"/>
                      </a:moveTo>
                      <a:lnTo>
                        <a:pt x="200" y="20"/>
                      </a:lnTo>
                      <a:lnTo>
                        <a:pt x="197" y="46"/>
                      </a:lnTo>
                      <a:lnTo>
                        <a:pt x="0" y="25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noProof="0"/>
                </a:p>
              </p:txBody>
            </p:sp>
            <p:sp>
              <p:nvSpPr>
                <p:cNvPr id="140" name="Freeform 69">
                  <a:extLst>
                    <a:ext uri="{FF2B5EF4-FFF2-40B4-BE49-F238E27FC236}">
                      <a16:creationId xmlns:a16="http://schemas.microsoft.com/office/drawing/2014/main" id="{9D38141C-618A-7942-BD7A-06C5D553992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069263" y="3938588"/>
                  <a:ext cx="471488" cy="49213"/>
                </a:xfrm>
                <a:custGeom>
                  <a:avLst/>
                  <a:gdLst/>
                  <a:ahLst/>
                  <a:cxnLst>
                    <a:cxn ang="0">
                      <a:pos x="0" y="4"/>
                    </a:cxn>
                    <a:cxn ang="0">
                      <a:pos x="297" y="0"/>
                    </a:cxn>
                    <a:cxn ang="0">
                      <a:pos x="297" y="26"/>
                    </a:cxn>
                    <a:cxn ang="0">
                      <a:pos x="0" y="31"/>
                    </a:cxn>
                    <a:cxn ang="0">
                      <a:pos x="0" y="4"/>
                    </a:cxn>
                  </a:cxnLst>
                  <a:rect l="0" t="0" r="r" b="b"/>
                  <a:pathLst>
                    <a:path w="297" h="31">
                      <a:moveTo>
                        <a:pt x="0" y="4"/>
                      </a:moveTo>
                      <a:lnTo>
                        <a:pt x="297" y="0"/>
                      </a:lnTo>
                      <a:lnTo>
                        <a:pt x="297" y="26"/>
                      </a:lnTo>
                      <a:lnTo>
                        <a:pt x="0" y="31"/>
                      </a:lnTo>
                      <a:lnTo>
                        <a:pt x="0" y="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noProof="0"/>
                </a:p>
              </p:txBody>
            </p:sp>
            <p:sp>
              <p:nvSpPr>
                <p:cNvPr id="141" name="Freeform 70">
                  <a:extLst>
                    <a:ext uri="{FF2B5EF4-FFF2-40B4-BE49-F238E27FC236}">
                      <a16:creationId xmlns:a16="http://schemas.microsoft.com/office/drawing/2014/main" id="{30AFA804-F48F-DF4B-8519-D3C6741AB07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205788" y="3554413"/>
                  <a:ext cx="317500" cy="74613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197" y="0"/>
                    </a:cxn>
                    <a:cxn ang="0">
                      <a:pos x="200" y="27"/>
                    </a:cxn>
                    <a:cxn ang="0">
                      <a:pos x="3" y="47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200" h="47">
                      <a:moveTo>
                        <a:pt x="0" y="21"/>
                      </a:moveTo>
                      <a:lnTo>
                        <a:pt x="197" y="0"/>
                      </a:lnTo>
                      <a:lnTo>
                        <a:pt x="200" y="27"/>
                      </a:lnTo>
                      <a:lnTo>
                        <a:pt x="3" y="47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noProof="0"/>
                </a:p>
              </p:txBody>
            </p:sp>
            <p:sp>
              <p:nvSpPr>
                <p:cNvPr id="142" name="Freeform 71">
                  <a:extLst>
                    <a:ext uri="{FF2B5EF4-FFF2-40B4-BE49-F238E27FC236}">
                      <a16:creationId xmlns:a16="http://schemas.microsoft.com/office/drawing/2014/main" id="{98B9FBD4-465B-5040-9FD1-F25F0F44ABD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148638" y="3175001"/>
                  <a:ext cx="314325" cy="106363"/>
                </a:xfrm>
                <a:custGeom>
                  <a:avLst/>
                  <a:gdLst/>
                  <a:ahLst/>
                  <a:cxnLst>
                    <a:cxn ang="0">
                      <a:pos x="0" y="42"/>
                    </a:cxn>
                    <a:cxn ang="0">
                      <a:pos x="193" y="0"/>
                    </a:cxn>
                    <a:cxn ang="0">
                      <a:pos x="198" y="27"/>
                    </a:cxn>
                    <a:cxn ang="0">
                      <a:pos x="5" y="67"/>
                    </a:cxn>
                    <a:cxn ang="0">
                      <a:pos x="0" y="42"/>
                    </a:cxn>
                  </a:cxnLst>
                  <a:rect l="0" t="0" r="r" b="b"/>
                  <a:pathLst>
                    <a:path w="198" h="67">
                      <a:moveTo>
                        <a:pt x="0" y="42"/>
                      </a:moveTo>
                      <a:lnTo>
                        <a:pt x="193" y="0"/>
                      </a:lnTo>
                      <a:lnTo>
                        <a:pt x="198" y="27"/>
                      </a:lnTo>
                      <a:lnTo>
                        <a:pt x="5" y="67"/>
                      </a:lnTo>
                      <a:lnTo>
                        <a:pt x="0" y="4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noProof="0"/>
                </a:p>
              </p:txBody>
            </p:sp>
            <p:sp>
              <p:nvSpPr>
                <p:cNvPr id="143" name="Freeform 72">
                  <a:extLst>
                    <a:ext uri="{FF2B5EF4-FFF2-40B4-BE49-F238E27FC236}">
                      <a16:creationId xmlns:a16="http://schemas.microsoft.com/office/drawing/2014/main" id="{261772C1-045D-6542-9C10-26A65BFB0AE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054975" y="2806701"/>
                  <a:ext cx="311150" cy="136525"/>
                </a:xfrm>
                <a:custGeom>
                  <a:avLst/>
                  <a:gdLst/>
                  <a:ahLst/>
                  <a:cxnLst>
                    <a:cxn ang="0">
                      <a:pos x="0" y="61"/>
                    </a:cxn>
                    <a:cxn ang="0">
                      <a:pos x="188" y="0"/>
                    </a:cxn>
                    <a:cxn ang="0">
                      <a:pos x="196" y="24"/>
                    </a:cxn>
                    <a:cxn ang="0">
                      <a:pos x="7" y="86"/>
                    </a:cxn>
                    <a:cxn ang="0">
                      <a:pos x="0" y="61"/>
                    </a:cxn>
                  </a:cxnLst>
                  <a:rect l="0" t="0" r="r" b="b"/>
                  <a:pathLst>
                    <a:path w="196" h="86">
                      <a:moveTo>
                        <a:pt x="0" y="61"/>
                      </a:moveTo>
                      <a:lnTo>
                        <a:pt x="188" y="0"/>
                      </a:lnTo>
                      <a:lnTo>
                        <a:pt x="196" y="24"/>
                      </a:lnTo>
                      <a:lnTo>
                        <a:pt x="7" y="86"/>
                      </a:lnTo>
                      <a:lnTo>
                        <a:pt x="0" y="61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noProof="0"/>
                </a:p>
              </p:txBody>
            </p:sp>
            <p:sp>
              <p:nvSpPr>
                <p:cNvPr id="144" name="Freeform 73">
                  <a:extLst>
                    <a:ext uri="{FF2B5EF4-FFF2-40B4-BE49-F238E27FC236}">
                      <a16:creationId xmlns:a16="http://schemas.microsoft.com/office/drawing/2014/main" id="{61F79C9D-2006-2146-98D7-690794A570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24800" y="2449513"/>
                  <a:ext cx="304800" cy="166688"/>
                </a:xfrm>
                <a:custGeom>
                  <a:avLst/>
                  <a:gdLst/>
                  <a:ahLst/>
                  <a:cxnLst>
                    <a:cxn ang="0">
                      <a:pos x="0" y="81"/>
                    </a:cxn>
                    <a:cxn ang="0">
                      <a:pos x="182" y="0"/>
                    </a:cxn>
                    <a:cxn ang="0">
                      <a:pos x="192" y="24"/>
                    </a:cxn>
                    <a:cxn ang="0">
                      <a:pos x="12" y="105"/>
                    </a:cxn>
                    <a:cxn ang="0">
                      <a:pos x="0" y="81"/>
                    </a:cxn>
                  </a:cxnLst>
                  <a:rect l="0" t="0" r="r" b="b"/>
                  <a:pathLst>
                    <a:path w="192" h="105">
                      <a:moveTo>
                        <a:pt x="0" y="81"/>
                      </a:moveTo>
                      <a:lnTo>
                        <a:pt x="182" y="0"/>
                      </a:lnTo>
                      <a:lnTo>
                        <a:pt x="192" y="24"/>
                      </a:lnTo>
                      <a:lnTo>
                        <a:pt x="12" y="105"/>
                      </a:lnTo>
                      <a:lnTo>
                        <a:pt x="0" y="81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noProof="0"/>
                </a:p>
              </p:txBody>
            </p:sp>
            <p:sp>
              <p:nvSpPr>
                <p:cNvPr id="145" name="Freeform 74">
                  <a:extLst>
                    <a:ext uri="{FF2B5EF4-FFF2-40B4-BE49-F238E27FC236}">
                      <a16:creationId xmlns:a16="http://schemas.microsoft.com/office/drawing/2014/main" id="{3CC45CC0-69A8-3343-A67C-1A2A389AFD8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27938" y="2108201"/>
                  <a:ext cx="427038" cy="273050"/>
                </a:xfrm>
                <a:custGeom>
                  <a:avLst/>
                  <a:gdLst/>
                  <a:ahLst/>
                  <a:cxnLst>
                    <a:cxn ang="0">
                      <a:pos x="0" y="150"/>
                    </a:cxn>
                    <a:cxn ang="0">
                      <a:pos x="257" y="0"/>
                    </a:cxn>
                    <a:cxn ang="0">
                      <a:pos x="269" y="22"/>
                    </a:cxn>
                    <a:cxn ang="0">
                      <a:pos x="12" y="172"/>
                    </a:cxn>
                    <a:cxn ang="0">
                      <a:pos x="0" y="150"/>
                    </a:cxn>
                  </a:cxnLst>
                  <a:rect l="0" t="0" r="r" b="b"/>
                  <a:pathLst>
                    <a:path w="269" h="172">
                      <a:moveTo>
                        <a:pt x="0" y="150"/>
                      </a:moveTo>
                      <a:lnTo>
                        <a:pt x="257" y="0"/>
                      </a:lnTo>
                      <a:lnTo>
                        <a:pt x="269" y="22"/>
                      </a:lnTo>
                      <a:lnTo>
                        <a:pt x="12" y="172"/>
                      </a:lnTo>
                      <a:lnTo>
                        <a:pt x="0" y="15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noProof="0"/>
                </a:p>
              </p:txBody>
            </p:sp>
            <p:sp>
              <p:nvSpPr>
                <p:cNvPr id="146" name="Freeform 75">
                  <a:extLst>
                    <a:ext uri="{FF2B5EF4-FFF2-40B4-BE49-F238E27FC236}">
                      <a16:creationId xmlns:a16="http://schemas.microsoft.com/office/drawing/2014/main" id="{F690B361-D54C-6240-BA1A-8F514A920DC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70788" y="1789113"/>
                  <a:ext cx="277813" cy="217488"/>
                </a:xfrm>
                <a:custGeom>
                  <a:avLst/>
                  <a:gdLst/>
                  <a:ahLst/>
                  <a:cxnLst>
                    <a:cxn ang="0">
                      <a:pos x="0" y="116"/>
                    </a:cxn>
                    <a:cxn ang="0">
                      <a:pos x="159" y="0"/>
                    </a:cxn>
                    <a:cxn ang="0">
                      <a:pos x="175" y="20"/>
                    </a:cxn>
                    <a:cxn ang="0">
                      <a:pos x="15" y="137"/>
                    </a:cxn>
                    <a:cxn ang="0">
                      <a:pos x="0" y="116"/>
                    </a:cxn>
                  </a:cxnLst>
                  <a:rect l="0" t="0" r="r" b="b"/>
                  <a:pathLst>
                    <a:path w="175" h="137">
                      <a:moveTo>
                        <a:pt x="0" y="116"/>
                      </a:moveTo>
                      <a:lnTo>
                        <a:pt x="159" y="0"/>
                      </a:lnTo>
                      <a:lnTo>
                        <a:pt x="175" y="20"/>
                      </a:lnTo>
                      <a:lnTo>
                        <a:pt x="15" y="137"/>
                      </a:lnTo>
                      <a:lnTo>
                        <a:pt x="0" y="11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noProof="0"/>
                </a:p>
              </p:txBody>
            </p:sp>
            <p:sp>
              <p:nvSpPr>
                <p:cNvPr id="147" name="Freeform 76">
                  <a:extLst>
                    <a:ext uri="{FF2B5EF4-FFF2-40B4-BE49-F238E27FC236}">
                      <a16:creationId xmlns:a16="http://schemas.microsoft.com/office/drawing/2014/main" id="{7AC8D829-8E07-264F-BB58-AFC9AB157D8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346950" y="1492251"/>
                  <a:ext cx="260350" cy="241300"/>
                </a:xfrm>
                <a:custGeom>
                  <a:avLst/>
                  <a:gdLst/>
                  <a:ahLst/>
                  <a:cxnLst>
                    <a:cxn ang="0">
                      <a:pos x="0" y="132"/>
                    </a:cxn>
                    <a:cxn ang="0">
                      <a:pos x="146" y="0"/>
                    </a:cxn>
                    <a:cxn ang="0">
                      <a:pos x="164" y="19"/>
                    </a:cxn>
                    <a:cxn ang="0">
                      <a:pos x="17" y="152"/>
                    </a:cxn>
                    <a:cxn ang="0">
                      <a:pos x="0" y="132"/>
                    </a:cxn>
                  </a:cxnLst>
                  <a:rect l="0" t="0" r="r" b="b"/>
                  <a:pathLst>
                    <a:path w="164" h="152">
                      <a:moveTo>
                        <a:pt x="0" y="132"/>
                      </a:moveTo>
                      <a:lnTo>
                        <a:pt x="146" y="0"/>
                      </a:lnTo>
                      <a:lnTo>
                        <a:pt x="164" y="19"/>
                      </a:lnTo>
                      <a:lnTo>
                        <a:pt x="17" y="152"/>
                      </a:lnTo>
                      <a:lnTo>
                        <a:pt x="0" y="13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noProof="0"/>
                </a:p>
              </p:txBody>
            </p:sp>
            <p:sp>
              <p:nvSpPr>
                <p:cNvPr id="148" name="Freeform 77">
                  <a:extLst>
                    <a:ext uri="{FF2B5EF4-FFF2-40B4-BE49-F238E27FC236}">
                      <a16:creationId xmlns:a16="http://schemas.microsoft.com/office/drawing/2014/main" id="{2E737FB0-0554-D94D-870D-3E0CE48E54D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096125" y="1223963"/>
                  <a:ext cx="239713" cy="260350"/>
                </a:xfrm>
                <a:custGeom>
                  <a:avLst/>
                  <a:gdLst/>
                  <a:ahLst/>
                  <a:cxnLst>
                    <a:cxn ang="0">
                      <a:pos x="0" y="147"/>
                    </a:cxn>
                    <a:cxn ang="0">
                      <a:pos x="132" y="0"/>
                    </a:cxn>
                    <a:cxn ang="0">
                      <a:pos x="151" y="17"/>
                    </a:cxn>
                    <a:cxn ang="0">
                      <a:pos x="19" y="164"/>
                    </a:cxn>
                    <a:cxn ang="0">
                      <a:pos x="0" y="147"/>
                    </a:cxn>
                  </a:cxnLst>
                  <a:rect l="0" t="0" r="r" b="b"/>
                  <a:pathLst>
                    <a:path w="151" h="164">
                      <a:moveTo>
                        <a:pt x="0" y="147"/>
                      </a:moveTo>
                      <a:lnTo>
                        <a:pt x="132" y="0"/>
                      </a:lnTo>
                      <a:lnTo>
                        <a:pt x="151" y="17"/>
                      </a:lnTo>
                      <a:lnTo>
                        <a:pt x="19" y="164"/>
                      </a:lnTo>
                      <a:lnTo>
                        <a:pt x="0" y="147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noProof="0"/>
                </a:p>
              </p:txBody>
            </p:sp>
            <p:sp>
              <p:nvSpPr>
                <p:cNvPr id="149" name="Freeform 78">
                  <a:extLst>
                    <a:ext uri="{FF2B5EF4-FFF2-40B4-BE49-F238E27FC236}">
                      <a16:creationId xmlns:a16="http://schemas.microsoft.com/office/drawing/2014/main" id="{DC8C4A45-C172-6343-B504-F2D12FBEF4E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823075" y="984251"/>
                  <a:ext cx="215900" cy="277813"/>
                </a:xfrm>
                <a:custGeom>
                  <a:avLst/>
                  <a:gdLst/>
                  <a:ahLst/>
                  <a:cxnLst>
                    <a:cxn ang="0">
                      <a:pos x="0" y="159"/>
                    </a:cxn>
                    <a:cxn ang="0">
                      <a:pos x="115" y="0"/>
                    </a:cxn>
                    <a:cxn ang="0">
                      <a:pos x="136" y="15"/>
                    </a:cxn>
                    <a:cxn ang="0">
                      <a:pos x="21" y="175"/>
                    </a:cxn>
                    <a:cxn ang="0">
                      <a:pos x="0" y="159"/>
                    </a:cxn>
                  </a:cxnLst>
                  <a:rect l="0" t="0" r="r" b="b"/>
                  <a:pathLst>
                    <a:path w="136" h="175">
                      <a:moveTo>
                        <a:pt x="0" y="159"/>
                      </a:moveTo>
                      <a:lnTo>
                        <a:pt x="115" y="0"/>
                      </a:lnTo>
                      <a:lnTo>
                        <a:pt x="136" y="15"/>
                      </a:lnTo>
                      <a:lnTo>
                        <a:pt x="21" y="175"/>
                      </a:lnTo>
                      <a:lnTo>
                        <a:pt x="0" y="159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noProof="0"/>
                </a:p>
              </p:txBody>
            </p:sp>
            <p:sp>
              <p:nvSpPr>
                <p:cNvPr id="150" name="Freeform 79">
                  <a:extLst>
                    <a:ext uri="{FF2B5EF4-FFF2-40B4-BE49-F238E27FC236}">
                      <a16:creationId xmlns:a16="http://schemas.microsoft.com/office/drawing/2014/main" id="{9865DBC3-94AB-5345-A72B-9853753DDB7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48425" y="776288"/>
                  <a:ext cx="269875" cy="430213"/>
                </a:xfrm>
                <a:custGeom>
                  <a:avLst/>
                  <a:gdLst/>
                  <a:ahLst/>
                  <a:cxnLst>
                    <a:cxn ang="0">
                      <a:pos x="0" y="258"/>
                    </a:cxn>
                    <a:cxn ang="0">
                      <a:pos x="148" y="0"/>
                    </a:cxn>
                    <a:cxn ang="0">
                      <a:pos x="170" y="13"/>
                    </a:cxn>
                    <a:cxn ang="0">
                      <a:pos x="22" y="271"/>
                    </a:cxn>
                    <a:cxn ang="0">
                      <a:pos x="0" y="258"/>
                    </a:cxn>
                  </a:cxnLst>
                  <a:rect l="0" t="0" r="r" b="b"/>
                  <a:pathLst>
                    <a:path w="170" h="271">
                      <a:moveTo>
                        <a:pt x="0" y="258"/>
                      </a:moveTo>
                      <a:lnTo>
                        <a:pt x="148" y="0"/>
                      </a:lnTo>
                      <a:lnTo>
                        <a:pt x="170" y="13"/>
                      </a:lnTo>
                      <a:lnTo>
                        <a:pt x="22" y="271"/>
                      </a:lnTo>
                      <a:lnTo>
                        <a:pt x="0" y="258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noProof="0"/>
                </a:p>
              </p:txBody>
            </p:sp>
            <p:sp>
              <p:nvSpPr>
                <p:cNvPr id="151" name="Freeform 80">
                  <a:extLst>
                    <a:ext uri="{FF2B5EF4-FFF2-40B4-BE49-F238E27FC236}">
                      <a16:creationId xmlns:a16="http://schemas.microsoft.com/office/drawing/2014/main" id="{52A45FC3-E613-8D46-B413-17BCAB867B2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11888" y="604838"/>
                  <a:ext cx="165100" cy="303213"/>
                </a:xfrm>
                <a:custGeom>
                  <a:avLst/>
                  <a:gdLst/>
                  <a:ahLst/>
                  <a:cxnLst>
                    <a:cxn ang="0">
                      <a:pos x="0" y="182"/>
                    </a:cxn>
                    <a:cxn ang="0">
                      <a:pos x="81" y="0"/>
                    </a:cxn>
                    <a:cxn ang="0">
                      <a:pos x="104" y="11"/>
                    </a:cxn>
                    <a:cxn ang="0">
                      <a:pos x="24" y="191"/>
                    </a:cxn>
                    <a:cxn ang="0">
                      <a:pos x="0" y="182"/>
                    </a:cxn>
                  </a:cxnLst>
                  <a:rect l="0" t="0" r="r" b="b"/>
                  <a:pathLst>
                    <a:path w="104" h="191">
                      <a:moveTo>
                        <a:pt x="0" y="182"/>
                      </a:moveTo>
                      <a:lnTo>
                        <a:pt x="81" y="0"/>
                      </a:lnTo>
                      <a:lnTo>
                        <a:pt x="104" y="11"/>
                      </a:lnTo>
                      <a:lnTo>
                        <a:pt x="24" y="191"/>
                      </a:lnTo>
                      <a:lnTo>
                        <a:pt x="0" y="1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noProof="0"/>
                </a:p>
              </p:txBody>
            </p:sp>
            <p:sp>
              <p:nvSpPr>
                <p:cNvPr id="152" name="Freeform 81">
                  <a:extLst>
                    <a:ext uri="{FF2B5EF4-FFF2-40B4-BE49-F238E27FC236}">
                      <a16:creationId xmlns:a16="http://schemas.microsoft.com/office/drawing/2014/main" id="{D995A539-E47A-BB41-AFC6-DDEC72368B6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83275" y="469901"/>
                  <a:ext cx="134938" cy="311150"/>
                </a:xfrm>
                <a:custGeom>
                  <a:avLst/>
                  <a:gdLst/>
                  <a:ahLst/>
                  <a:cxnLst>
                    <a:cxn ang="0">
                      <a:pos x="0" y="189"/>
                    </a:cxn>
                    <a:cxn ang="0">
                      <a:pos x="61" y="0"/>
                    </a:cxn>
                    <a:cxn ang="0">
                      <a:pos x="85" y="8"/>
                    </a:cxn>
                    <a:cxn ang="0">
                      <a:pos x="25" y="196"/>
                    </a:cxn>
                    <a:cxn ang="0">
                      <a:pos x="0" y="189"/>
                    </a:cxn>
                  </a:cxnLst>
                  <a:rect l="0" t="0" r="r" b="b"/>
                  <a:pathLst>
                    <a:path w="85" h="196">
                      <a:moveTo>
                        <a:pt x="0" y="189"/>
                      </a:moveTo>
                      <a:lnTo>
                        <a:pt x="61" y="0"/>
                      </a:lnTo>
                      <a:lnTo>
                        <a:pt x="85" y="8"/>
                      </a:lnTo>
                      <a:lnTo>
                        <a:pt x="25" y="196"/>
                      </a:lnTo>
                      <a:lnTo>
                        <a:pt x="0" y="189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noProof="0"/>
                </a:p>
              </p:txBody>
            </p:sp>
            <p:sp>
              <p:nvSpPr>
                <p:cNvPr id="153" name="Freeform 82">
                  <a:extLst>
                    <a:ext uri="{FF2B5EF4-FFF2-40B4-BE49-F238E27FC236}">
                      <a16:creationId xmlns:a16="http://schemas.microsoft.com/office/drawing/2014/main" id="{5724F01F-FABA-B442-8122-6A118BA8511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43550" y="373063"/>
                  <a:ext cx="103188" cy="317500"/>
                </a:xfrm>
                <a:custGeom>
                  <a:avLst/>
                  <a:gdLst/>
                  <a:ahLst/>
                  <a:cxnLst>
                    <a:cxn ang="0">
                      <a:pos x="0" y="194"/>
                    </a:cxn>
                    <a:cxn ang="0">
                      <a:pos x="40" y="0"/>
                    </a:cxn>
                    <a:cxn ang="0">
                      <a:pos x="65" y="5"/>
                    </a:cxn>
                    <a:cxn ang="0">
                      <a:pos x="25" y="200"/>
                    </a:cxn>
                    <a:cxn ang="0">
                      <a:pos x="0" y="194"/>
                    </a:cxn>
                  </a:cxnLst>
                  <a:rect l="0" t="0" r="r" b="b"/>
                  <a:pathLst>
                    <a:path w="65" h="200">
                      <a:moveTo>
                        <a:pt x="0" y="194"/>
                      </a:moveTo>
                      <a:lnTo>
                        <a:pt x="40" y="0"/>
                      </a:lnTo>
                      <a:lnTo>
                        <a:pt x="65" y="5"/>
                      </a:lnTo>
                      <a:lnTo>
                        <a:pt x="25" y="200"/>
                      </a:lnTo>
                      <a:lnTo>
                        <a:pt x="0" y="19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noProof="0"/>
                </a:p>
              </p:txBody>
            </p:sp>
            <p:sp>
              <p:nvSpPr>
                <p:cNvPr id="154" name="Freeform 83">
                  <a:extLst>
                    <a:ext uri="{FF2B5EF4-FFF2-40B4-BE49-F238E27FC236}">
                      <a16:creationId xmlns:a16="http://schemas.microsoft.com/office/drawing/2014/main" id="{2ED8BA4E-4FA9-AF40-B1F9-BE037F80BE5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97475" y="317501"/>
                  <a:ext cx="73025" cy="315913"/>
                </a:xfrm>
                <a:custGeom>
                  <a:avLst/>
                  <a:gdLst/>
                  <a:ahLst/>
                  <a:cxnLst>
                    <a:cxn ang="0">
                      <a:pos x="0" y="196"/>
                    </a:cxn>
                    <a:cxn ang="0">
                      <a:pos x="19" y="0"/>
                    </a:cxn>
                    <a:cxn ang="0">
                      <a:pos x="46" y="2"/>
                    </a:cxn>
                    <a:cxn ang="0">
                      <a:pos x="25" y="199"/>
                    </a:cxn>
                    <a:cxn ang="0">
                      <a:pos x="0" y="196"/>
                    </a:cxn>
                  </a:cxnLst>
                  <a:rect l="0" t="0" r="r" b="b"/>
                  <a:pathLst>
                    <a:path w="46" h="199">
                      <a:moveTo>
                        <a:pt x="0" y="196"/>
                      </a:moveTo>
                      <a:lnTo>
                        <a:pt x="19" y="0"/>
                      </a:lnTo>
                      <a:lnTo>
                        <a:pt x="46" y="2"/>
                      </a:lnTo>
                      <a:lnTo>
                        <a:pt x="25" y="199"/>
                      </a:lnTo>
                      <a:lnTo>
                        <a:pt x="0" y="19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noProof="0"/>
                </a:p>
              </p:txBody>
            </p:sp>
            <p:sp>
              <p:nvSpPr>
                <p:cNvPr id="155" name="Freeform 84">
                  <a:extLst>
                    <a:ext uri="{FF2B5EF4-FFF2-40B4-BE49-F238E27FC236}">
                      <a16:creationId xmlns:a16="http://schemas.microsoft.com/office/drawing/2014/main" id="{04226CBF-D9CA-2D4F-B76C-11BEBE52684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45050" y="300038"/>
                  <a:ext cx="47625" cy="471488"/>
                </a:xfrm>
                <a:custGeom>
                  <a:avLst/>
                  <a:gdLst/>
                  <a:ahLst/>
                  <a:cxnLst>
                    <a:cxn ang="0">
                      <a:pos x="4" y="297"/>
                    </a:cxn>
                    <a:cxn ang="0">
                      <a:pos x="0" y="0"/>
                    </a:cxn>
                    <a:cxn ang="0">
                      <a:pos x="26" y="0"/>
                    </a:cxn>
                    <a:cxn ang="0">
                      <a:pos x="30" y="297"/>
                    </a:cxn>
                    <a:cxn ang="0">
                      <a:pos x="4" y="297"/>
                    </a:cxn>
                  </a:cxnLst>
                  <a:rect l="0" t="0" r="r" b="b"/>
                  <a:pathLst>
                    <a:path w="30" h="297">
                      <a:moveTo>
                        <a:pt x="4" y="297"/>
                      </a:moveTo>
                      <a:lnTo>
                        <a:pt x="0" y="0"/>
                      </a:lnTo>
                      <a:lnTo>
                        <a:pt x="26" y="0"/>
                      </a:lnTo>
                      <a:lnTo>
                        <a:pt x="30" y="297"/>
                      </a:lnTo>
                      <a:lnTo>
                        <a:pt x="4" y="297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noProof="0"/>
                </a:p>
              </p:txBody>
            </p:sp>
            <p:sp>
              <p:nvSpPr>
                <p:cNvPr id="156" name="Freeform 85">
                  <a:extLst>
                    <a:ext uri="{FF2B5EF4-FFF2-40B4-BE49-F238E27FC236}">
                      <a16:creationId xmlns:a16="http://schemas.microsoft.com/office/drawing/2014/main" id="{88F97350-AB71-8942-AF5D-2FF7DF10283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60875" y="317501"/>
                  <a:ext cx="74613" cy="317500"/>
                </a:xfrm>
                <a:custGeom>
                  <a:avLst/>
                  <a:gdLst/>
                  <a:ahLst/>
                  <a:cxnLst>
                    <a:cxn ang="0">
                      <a:pos x="21" y="200"/>
                    </a:cxn>
                    <a:cxn ang="0">
                      <a:pos x="0" y="3"/>
                    </a:cxn>
                    <a:cxn ang="0">
                      <a:pos x="26" y="0"/>
                    </a:cxn>
                    <a:cxn ang="0">
                      <a:pos x="47" y="197"/>
                    </a:cxn>
                    <a:cxn ang="0">
                      <a:pos x="21" y="200"/>
                    </a:cxn>
                  </a:cxnLst>
                  <a:rect l="0" t="0" r="r" b="b"/>
                  <a:pathLst>
                    <a:path w="47" h="200">
                      <a:moveTo>
                        <a:pt x="21" y="200"/>
                      </a:moveTo>
                      <a:lnTo>
                        <a:pt x="0" y="3"/>
                      </a:lnTo>
                      <a:lnTo>
                        <a:pt x="26" y="0"/>
                      </a:lnTo>
                      <a:lnTo>
                        <a:pt x="47" y="197"/>
                      </a:lnTo>
                      <a:lnTo>
                        <a:pt x="21" y="20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noProof="0"/>
                </a:p>
              </p:txBody>
            </p:sp>
            <p:sp>
              <p:nvSpPr>
                <p:cNvPr id="157" name="Freeform 86">
                  <a:extLst>
                    <a:ext uri="{FF2B5EF4-FFF2-40B4-BE49-F238E27FC236}">
                      <a16:creationId xmlns:a16="http://schemas.microsoft.com/office/drawing/2014/main" id="{0FF04CF0-E56A-FF49-83A5-1A9F39F29D0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83050" y="374651"/>
                  <a:ext cx="106363" cy="317500"/>
                </a:xfrm>
                <a:custGeom>
                  <a:avLst/>
                  <a:gdLst/>
                  <a:ahLst/>
                  <a:cxnLst>
                    <a:cxn ang="0">
                      <a:pos x="41" y="200"/>
                    </a:cxn>
                    <a:cxn ang="0">
                      <a:pos x="0" y="6"/>
                    </a:cxn>
                    <a:cxn ang="0">
                      <a:pos x="25" y="0"/>
                    </a:cxn>
                    <a:cxn ang="0">
                      <a:pos x="67" y="195"/>
                    </a:cxn>
                    <a:cxn ang="0">
                      <a:pos x="41" y="200"/>
                    </a:cxn>
                  </a:cxnLst>
                  <a:rect l="0" t="0" r="r" b="b"/>
                  <a:pathLst>
                    <a:path w="67" h="200">
                      <a:moveTo>
                        <a:pt x="41" y="200"/>
                      </a:moveTo>
                      <a:lnTo>
                        <a:pt x="0" y="6"/>
                      </a:lnTo>
                      <a:lnTo>
                        <a:pt x="25" y="0"/>
                      </a:lnTo>
                      <a:lnTo>
                        <a:pt x="67" y="195"/>
                      </a:lnTo>
                      <a:lnTo>
                        <a:pt x="41" y="20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noProof="0"/>
                </a:p>
              </p:txBody>
            </p:sp>
            <p:sp>
              <p:nvSpPr>
                <p:cNvPr id="158" name="Freeform 87">
                  <a:extLst>
                    <a:ext uri="{FF2B5EF4-FFF2-40B4-BE49-F238E27FC236}">
                      <a16:creationId xmlns:a16="http://schemas.microsoft.com/office/drawing/2014/main" id="{E7B1AF48-9ED0-7742-994C-0656DF33CED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13163" y="474663"/>
                  <a:ext cx="136525" cy="311150"/>
                </a:xfrm>
                <a:custGeom>
                  <a:avLst/>
                  <a:gdLst/>
                  <a:ahLst/>
                  <a:cxnLst>
                    <a:cxn ang="0">
                      <a:pos x="61" y="196"/>
                    </a:cxn>
                    <a:cxn ang="0">
                      <a:pos x="0" y="8"/>
                    </a:cxn>
                    <a:cxn ang="0">
                      <a:pos x="25" y="0"/>
                    </a:cxn>
                    <a:cxn ang="0">
                      <a:pos x="86" y="187"/>
                    </a:cxn>
                    <a:cxn ang="0">
                      <a:pos x="61" y="196"/>
                    </a:cxn>
                  </a:cxnLst>
                  <a:rect l="0" t="0" r="r" b="b"/>
                  <a:pathLst>
                    <a:path w="86" h="196">
                      <a:moveTo>
                        <a:pt x="61" y="196"/>
                      </a:moveTo>
                      <a:lnTo>
                        <a:pt x="0" y="8"/>
                      </a:lnTo>
                      <a:lnTo>
                        <a:pt x="25" y="0"/>
                      </a:lnTo>
                      <a:lnTo>
                        <a:pt x="86" y="187"/>
                      </a:lnTo>
                      <a:lnTo>
                        <a:pt x="61" y="19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noProof="0"/>
                </a:p>
              </p:txBody>
            </p:sp>
            <p:sp>
              <p:nvSpPr>
                <p:cNvPr id="159" name="Freeform 88">
                  <a:extLst>
                    <a:ext uri="{FF2B5EF4-FFF2-40B4-BE49-F238E27FC236}">
                      <a16:creationId xmlns:a16="http://schemas.microsoft.com/office/drawing/2014/main" id="{EAF2CEAA-CF2E-6A40-88BA-C925D0ABEE6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55975" y="611188"/>
                  <a:ext cx="165100" cy="301625"/>
                </a:xfrm>
                <a:custGeom>
                  <a:avLst/>
                  <a:gdLst/>
                  <a:ahLst/>
                  <a:cxnLst>
                    <a:cxn ang="0">
                      <a:pos x="80" y="190"/>
                    </a:cxn>
                    <a:cxn ang="0">
                      <a:pos x="0" y="10"/>
                    </a:cxn>
                    <a:cxn ang="0">
                      <a:pos x="24" y="0"/>
                    </a:cxn>
                    <a:cxn ang="0">
                      <a:pos x="104" y="180"/>
                    </a:cxn>
                    <a:cxn ang="0">
                      <a:pos x="80" y="190"/>
                    </a:cxn>
                  </a:cxnLst>
                  <a:rect l="0" t="0" r="r" b="b"/>
                  <a:pathLst>
                    <a:path w="104" h="190">
                      <a:moveTo>
                        <a:pt x="80" y="190"/>
                      </a:moveTo>
                      <a:lnTo>
                        <a:pt x="0" y="10"/>
                      </a:lnTo>
                      <a:lnTo>
                        <a:pt x="24" y="0"/>
                      </a:lnTo>
                      <a:lnTo>
                        <a:pt x="104" y="180"/>
                      </a:lnTo>
                      <a:lnTo>
                        <a:pt x="80" y="19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noProof="0"/>
                </a:p>
              </p:txBody>
            </p:sp>
            <p:sp>
              <p:nvSpPr>
                <p:cNvPr id="160" name="Freeform 89">
                  <a:extLst>
                    <a:ext uri="{FF2B5EF4-FFF2-40B4-BE49-F238E27FC236}">
                      <a16:creationId xmlns:a16="http://schemas.microsoft.com/office/drawing/2014/main" id="{BD4B92FE-37DA-7F49-9FBA-10998BA768A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14663" y="782638"/>
                  <a:ext cx="273050" cy="428625"/>
                </a:xfrm>
                <a:custGeom>
                  <a:avLst/>
                  <a:gdLst/>
                  <a:ahLst/>
                  <a:cxnLst>
                    <a:cxn ang="0">
                      <a:pos x="150" y="270"/>
                    </a:cxn>
                    <a:cxn ang="0">
                      <a:pos x="0" y="13"/>
                    </a:cxn>
                    <a:cxn ang="0">
                      <a:pos x="22" y="0"/>
                    </a:cxn>
                    <a:cxn ang="0">
                      <a:pos x="172" y="257"/>
                    </a:cxn>
                    <a:cxn ang="0">
                      <a:pos x="150" y="270"/>
                    </a:cxn>
                  </a:cxnLst>
                  <a:rect l="0" t="0" r="r" b="b"/>
                  <a:pathLst>
                    <a:path w="172" h="270">
                      <a:moveTo>
                        <a:pt x="150" y="270"/>
                      </a:moveTo>
                      <a:lnTo>
                        <a:pt x="0" y="13"/>
                      </a:lnTo>
                      <a:lnTo>
                        <a:pt x="22" y="0"/>
                      </a:lnTo>
                      <a:lnTo>
                        <a:pt x="172" y="257"/>
                      </a:lnTo>
                      <a:lnTo>
                        <a:pt x="150" y="27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noProof="0"/>
                </a:p>
              </p:txBody>
            </p:sp>
            <p:sp>
              <p:nvSpPr>
                <p:cNvPr id="161" name="Freeform 90">
                  <a:extLst>
                    <a:ext uri="{FF2B5EF4-FFF2-40B4-BE49-F238E27FC236}">
                      <a16:creationId xmlns:a16="http://schemas.microsoft.com/office/drawing/2014/main" id="{7E8D995A-A4D0-AE44-B42C-222B1958F10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93988" y="990601"/>
                  <a:ext cx="219075" cy="279400"/>
                </a:xfrm>
                <a:custGeom>
                  <a:avLst/>
                  <a:gdLst/>
                  <a:ahLst/>
                  <a:cxnLst>
                    <a:cxn ang="0">
                      <a:pos x="117" y="176"/>
                    </a:cxn>
                    <a:cxn ang="0">
                      <a:pos x="0" y="15"/>
                    </a:cxn>
                    <a:cxn ang="0">
                      <a:pos x="21" y="0"/>
                    </a:cxn>
                    <a:cxn ang="0">
                      <a:pos x="138" y="161"/>
                    </a:cxn>
                    <a:cxn ang="0">
                      <a:pos x="117" y="176"/>
                    </a:cxn>
                  </a:cxnLst>
                  <a:rect l="0" t="0" r="r" b="b"/>
                  <a:pathLst>
                    <a:path w="138" h="176">
                      <a:moveTo>
                        <a:pt x="117" y="176"/>
                      </a:moveTo>
                      <a:lnTo>
                        <a:pt x="0" y="15"/>
                      </a:lnTo>
                      <a:lnTo>
                        <a:pt x="21" y="0"/>
                      </a:lnTo>
                      <a:lnTo>
                        <a:pt x="138" y="161"/>
                      </a:lnTo>
                      <a:lnTo>
                        <a:pt x="117" y="17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noProof="0"/>
                </a:p>
              </p:txBody>
            </p:sp>
            <p:sp>
              <p:nvSpPr>
                <p:cNvPr id="162" name="Freeform 91">
                  <a:extLst>
                    <a:ext uri="{FF2B5EF4-FFF2-40B4-BE49-F238E27FC236}">
                      <a16:creationId xmlns:a16="http://schemas.microsoft.com/office/drawing/2014/main" id="{A1F9FBED-557D-FA4F-B5DD-7E6FE386A19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98713" y="1230313"/>
                  <a:ext cx="239713" cy="261938"/>
                </a:xfrm>
                <a:custGeom>
                  <a:avLst/>
                  <a:gdLst/>
                  <a:ahLst/>
                  <a:cxnLst>
                    <a:cxn ang="0">
                      <a:pos x="132" y="165"/>
                    </a:cxn>
                    <a:cxn ang="0">
                      <a:pos x="0" y="18"/>
                    </a:cxn>
                    <a:cxn ang="0">
                      <a:pos x="18" y="0"/>
                    </a:cxn>
                    <a:cxn ang="0">
                      <a:pos x="151" y="147"/>
                    </a:cxn>
                    <a:cxn ang="0">
                      <a:pos x="132" y="165"/>
                    </a:cxn>
                  </a:cxnLst>
                  <a:rect l="0" t="0" r="r" b="b"/>
                  <a:pathLst>
                    <a:path w="151" h="165">
                      <a:moveTo>
                        <a:pt x="132" y="165"/>
                      </a:moveTo>
                      <a:lnTo>
                        <a:pt x="0" y="18"/>
                      </a:lnTo>
                      <a:lnTo>
                        <a:pt x="18" y="0"/>
                      </a:lnTo>
                      <a:lnTo>
                        <a:pt x="151" y="147"/>
                      </a:lnTo>
                      <a:lnTo>
                        <a:pt x="132" y="165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noProof="0"/>
                </a:p>
              </p:txBody>
            </p:sp>
            <p:sp>
              <p:nvSpPr>
                <p:cNvPr id="163" name="Freeform 92">
                  <a:extLst>
                    <a:ext uri="{FF2B5EF4-FFF2-40B4-BE49-F238E27FC236}">
                      <a16:creationId xmlns:a16="http://schemas.microsoft.com/office/drawing/2014/main" id="{8F8CDCDF-C381-514E-8957-278F1213F93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27250" y="1501776"/>
                  <a:ext cx="261938" cy="239713"/>
                </a:xfrm>
                <a:custGeom>
                  <a:avLst/>
                  <a:gdLst/>
                  <a:ahLst/>
                  <a:cxnLst>
                    <a:cxn ang="0">
                      <a:pos x="147" y="151"/>
                    </a:cxn>
                    <a:cxn ang="0">
                      <a:pos x="0" y="19"/>
                    </a:cxn>
                    <a:cxn ang="0">
                      <a:pos x="18" y="0"/>
                    </a:cxn>
                    <a:cxn ang="0">
                      <a:pos x="165" y="133"/>
                    </a:cxn>
                    <a:cxn ang="0">
                      <a:pos x="147" y="151"/>
                    </a:cxn>
                  </a:cxnLst>
                  <a:rect l="0" t="0" r="r" b="b"/>
                  <a:pathLst>
                    <a:path w="165" h="151">
                      <a:moveTo>
                        <a:pt x="147" y="151"/>
                      </a:moveTo>
                      <a:lnTo>
                        <a:pt x="0" y="19"/>
                      </a:lnTo>
                      <a:lnTo>
                        <a:pt x="18" y="0"/>
                      </a:lnTo>
                      <a:lnTo>
                        <a:pt x="165" y="133"/>
                      </a:lnTo>
                      <a:lnTo>
                        <a:pt x="147" y="151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noProof="0"/>
                </a:p>
              </p:txBody>
            </p:sp>
            <p:sp>
              <p:nvSpPr>
                <p:cNvPr id="164" name="Freeform 93">
                  <a:extLst>
                    <a:ext uri="{FF2B5EF4-FFF2-40B4-BE49-F238E27FC236}">
                      <a16:creationId xmlns:a16="http://schemas.microsoft.com/office/drawing/2014/main" id="{184863DC-36B8-004C-B2D2-6F19C9B5132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87538" y="1800226"/>
                  <a:ext cx="279400" cy="217488"/>
                </a:xfrm>
                <a:custGeom>
                  <a:avLst/>
                  <a:gdLst/>
                  <a:ahLst/>
                  <a:cxnLst>
                    <a:cxn ang="0">
                      <a:pos x="161" y="137"/>
                    </a:cxn>
                    <a:cxn ang="0">
                      <a:pos x="0" y="20"/>
                    </a:cxn>
                    <a:cxn ang="0">
                      <a:pos x="15" y="0"/>
                    </a:cxn>
                    <a:cxn ang="0">
                      <a:pos x="176" y="116"/>
                    </a:cxn>
                    <a:cxn ang="0">
                      <a:pos x="161" y="137"/>
                    </a:cxn>
                  </a:cxnLst>
                  <a:rect l="0" t="0" r="r" b="b"/>
                  <a:pathLst>
                    <a:path w="176" h="137">
                      <a:moveTo>
                        <a:pt x="161" y="137"/>
                      </a:moveTo>
                      <a:lnTo>
                        <a:pt x="0" y="20"/>
                      </a:lnTo>
                      <a:lnTo>
                        <a:pt x="15" y="0"/>
                      </a:lnTo>
                      <a:lnTo>
                        <a:pt x="176" y="116"/>
                      </a:lnTo>
                      <a:lnTo>
                        <a:pt x="161" y="137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noProof="0"/>
                </a:p>
              </p:txBody>
            </p:sp>
            <p:sp>
              <p:nvSpPr>
                <p:cNvPr id="165" name="Freeform 94">
                  <a:extLst>
                    <a:ext uri="{FF2B5EF4-FFF2-40B4-BE49-F238E27FC236}">
                      <a16:creationId xmlns:a16="http://schemas.microsoft.com/office/drawing/2014/main" id="{0A561670-C789-114B-B7FA-74932A6A24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81163" y="2120901"/>
                  <a:ext cx="428625" cy="271463"/>
                </a:xfrm>
                <a:custGeom>
                  <a:avLst/>
                  <a:gdLst/>
                  <a:ahLst/>
                  <a:cxnLst>
                    <a:cxn ang="0">
                      <a:pos x="257" y="171"/>
                    </a:cxn>
                    <a:cxn ang="0">
                      <a:pos x="0" y="23"/>
                    </a:cxn>
                    <a:cxn ang="0">
                      <a:pos x="13" y="0"/>
                    </a:cxn>
                    <a:cxn ang="0">
                      <a:pos x="270" y="148"/>
                    </a:cxn>
                    <a:cxn ang="0">
                      <a:pos x="257" y="171"/>
                    </a:cxn>
                  </a:cxnLst>
                  <a:rect l="0" t="0" r="r" b="b"/>
                  <a:pathLst>
                    <a:path w="270" h="171">
                      <a:moveTo>
                        <a:pt x="257" y="171"/>
                      </a:moveTo>
                      <a:lnTo>
                        <a:pt x="0" y="23"/>
                      </a:lnTo>
                      <a:lnTo>
                        <a:pt x="13" y="0"/>
                      </a:lnTo>
                      <a:lnTo>
                        <a:pt x="270" y="148"/>
                      </a:lnTo>
                      <a:lnTo>
                        <a:pt x="257" y="171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noProof="0"/>
                </a:p>
              </p:txBody>
            </p:sp>
            <p:sp>
              <p:nvSpPr>
                <p:cNvPr id="166" name="Freeform 95">
                  <a:extLst>
                    <a:ext uri="{FF2B5EF4-FFF2-40B4-BE49-F238E27FC236}">
                      <a16:creationId xmlns:a16="http://schemas.microsoft.com/office/drawing/2014/main" id="{4AAF9511-7866-9544-87D7-C7AE0C87F44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08125" y="2460626"/>
                  <a:ext cx="303213" cy="165100"/>
                </a:xfrm>
                <a:custGeom>
                  <a:avLst/>
                  <a:gdLst/>
                  <a:ahLst/>
                  <a:cxnLst>
                    <a:cxn ang="0">
                      <a:pos x="182" y="104"/>
                    </a:cxn>
                    <a:cxn ang="0">
                      <a:pos x="0" y="24"/>
                    </a:cxn>
                    <a:cxn ang="0">
                      <a:pos x="11" y="0"/>
                    </a:cxn>
                    <a:cxn ang="0">
                      <a:pos x="191" y="81"/>
                    </a:cxn>
                    <a:cxn ang="0">
                      <a:pos x="182" y="104"/>
                    </a:cxn>
                  </a:cxnLst>
                  <a:rect l="0" t="0" r="r" b="b"/>
                  <a:pathLst>
                    <a:path w="191" h="104">
                      <a:moveTo>
                        <a:pt x="182" y="104"/>
                      </a:moveTo>
                      <a:lnTo>
                        <a:pt x="0" y="24"/>
                      </a:lnTo>
                      <a:lnTo>
                        <a:pt x="11" y="0"/>
                      </a:lnTo>
                      <a:lnTo>
                        <a:pt x="191" y="81"/>
                      </a:lnTo>
                      <a:lnTo>
                        <a:pt x="182" y="10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noProof="0"/>
                </a:p>
              </p:txBody>
            </p:sp>
            <p:sp>
              <p:nvSpPr>
                <p:cNvPr id="167" name="Freeform 96">
                  <a:extLst>
                    <a:ext uri="{FF2B5EF4-FFF2-40B4-BE49-F238E27FC236}">
                      <a16:creationId xmlns:a16="http://schemas.microsoft.com/office/drawing/2014/main" id="{CB767489-226C-0544-96C9-6F544E59617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73188" y="2817813"/>
                  <a:ext cx="312738" cy="136525"/>
                </a:xfrm>
                <a:custGeom>
                  <a:avLst/>
                  <a:gdLst/>
                  <a:ahLst/>
                  <a:cxnLst>
                    <a:cxn ang="0">
                      <a:pos x="189" y="86"/>
                    </a:cxn>
                    <a:cxn ang="0">
                      <a:pos x="0" y="25"/>
                    </a:cxn>
                    <a:cxn ang="0">
                      <a:pos x="8" y="0"/>
                    </a:cxn>
                    <a:cxn ang="0">
                      <a:pos x="197" y="61"/>
                    </a:cxn>
                    <a:cxn ang="0">
                      <a:pos x="189" y="86"/>
                    </a:cxn>
                  </a:cxnLst>
                  <a:rect l="0" t="0" r="r" b="b"/>
                  <a:pathLst>
                    <a:path w="197" h="86">
                      <a:moveTo>
                        <a:pt x="189" y="86"/>
                      </a:moveTo>
                      <a:lnTo>
                        <a:pt x="0" y="25"/>
                      </a:lnTo>
                      <a:lnTo>
                        <a:pt x="8" y="0"/>
                      </a:lnTo>
                      <a:lnTo>
                        <a:pt x="197" y="61"/>
                      </a:lnTo>
                      <a:lnTo>
                        <a:pt x="189" y="8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noProof="0"/>
                </a:p>
              </p:txBody>
            </p:sp>
            <p:sp>
              <p:nvSpPr>
                <p:cNvPr id="168" name="Freeform 97">
                  <a:extLst>
                    <a:ext uri="{FF2B5EF4-FFF2-40B4-BE49-F238E27FC236}">
                      <a16:creationId xmlns:a16="http://schemas.microsoft.com/office/drawing/2014/main" id="{A4E51D27-0022-934E-BAB0-8FF5E7F3653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76350" y="3189288"/>
                  <a:ext cx="317500" cy="104775"/>
                </a:xfrm>
                <a:custGeom>
                  <a:avLst/>
                  <a:gdLst/>
                  <a:ahLst/>
                  <a:cxnLst>
                    <a:cxn ang="0">
                      <a:pos x="194" y="66"/>
                    </a:cxn>
                    <a:cxn ang="0">
                      <a:pos x="0" y="26"/>
                    </a:cxn>
                    <a:cxn ang="0">
                      <a:pos x="5" y="0"/>
                    </a:cxn>
                    <a:cxn ang="0">
                      <a:pos x="200" y="41"/>
                    </a:cxn>
                    <a:cxn ang="0">
                      <a:pos x="194" y="66"/>
                    </a:cxn>
                  </a:cxnLst>
                  <a:rect l="0" t="0" r="r" b="b"/>
                  <a:pathLst>
                    <a:path w="200" h="66">
                      <a:moveTo>
                        <a:pt x="194" y="66"/>
                      </a:moveTo>
                      <a:lnTo>
                        <a:pt x="0" y="26"/>
                      </a:lnTo>
                      <a:lnTo>
                        <a:pt x="5" y="0"/>
                      </a:lnTo>
                      <a:lnTo>
                        <a:pt x="200" y="41"/>
                      </a:lnTo>
                      <a:lnTo>
                        <a:pt x="194" y="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noProof="0"/>
                </a:p>
              </p:txBody>
            </p:sp>
            <p:sp>
              <p:nvSpPr>
                <p:cNvPr id="169" name="Freeform 98">
                  <a:extLst>
                    <a:ext uri="{FF2B5EF4-FFF2-40B4-BE49-F238E27FC236}">
                      <a16:creationId xmlns:a16="http://schemas.microsoft.com/office/drawing/2014/main" id="{D8965FF9-AAA2-7B4C-B8DA-67D645BD4E8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20788" y="3570288"/>
                  <a:ext cx="315913" cy="73025"/>
                </a:xfrm>
                <a:custGeom>
                  <a:avLst/>
                  <a:gdLst/>
                  <a:ahLst/>
                  <a:cxnLst>
                    <a:cxn ang="0">
                      <a:pos x="196" y="46"/>
                    </a:cxn>
                    <a:cxn ang="0">
                      <a:pos x="0" y="25"/>
                    </a:cxn>
                    <a:cxn ang="0">
                      <a:pos x="2" y="0"/>
                    </a:cxn>
                    <a:cxn ang="0">
                      <a:pos x="199" y="19"/>
                    </a:cxn>
                    <a:cxn ang="0">
                      <a:pos x="196" y="46"/>
                    </a:cxn>
                  </a:cxnLst>
                  <a:rect l="0" t="0" r="r" b="b"/>
                  <a:pathLst>
                    <a:path w="199" h="46">
                      <a:moveTo>
                        <a:pt x="196" y="46"/>
                      </a:moveTo>
                      <a:lnTo>
                        <a:pt x="0" y="25"/>
                      </a:lnTo>
                      <a:lnTo>
                        <a:pt x="2" y="0"/>
                      </a:lnTo>
                      <a:lnTo>
                        <a:pt x="199" y="19"/>
                      </a:lnTo>
                      <a:lnTo>
                        <a:pt x="196" y="4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noProof="0"/>
                </a:p>
              </p:txBody>
            </p:sp>
            <p:sp>
              <p:nvSpPr>
                <p:cNvPr id="170" name="Freeform 99">
                  <a:extLst>
                    <a:ext uri="{FF2B5EF4-FFF2-40B4-BE49-F238E27FC236}">
                      <a16:creationId xmlns:a16="http://schemas.microsoft.com/office/drawing/2014/main" id="{39A450DC-25E8-FF4B-BBD0-047B9948D9C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03325" y="3944938"/>
                  <a:ext cx="471488" cy="49213"/>
                </a:xfrm>
                <a:custGeom>
                  <a:avLst/>
                  <a:gdLst/>
                  <a:ahLst/>
                  <a:cxnLst>
                    <a:cxn ang="0">
                      <a:pos x="297" y="27"/>
                    </a:cxn>
                    <a:cxn ang="0">
                      <a:pos x="0" y="31"/>
                    </a:cxn>
                    <a:cxn ang="0">
                      <a:pos x="0" y="4"/>
                    </a:cxn>
                    <a:cxn ang="0">
                      <a:pos x="297" y="0"/>
                    </a:cxn>
                    <a:cxn ang="0">
                      <a:pos x="297" y="27"/>
                    </a:cxn>
                  </a:cxnLst>
                  <a:rect l="0" t="0" r="r" b="b"/>
                  <a:pathLst>
                    <a:path w="297" h="31">
                      <a:moveTo>
                        <a:pt x="297" y="27"/>
                      </a:moveTo>
                      <a:lnTo>
                        <a:pt x="0" y="31"/>
                      </a:lnTo>
                      <a:lnTo>
                        <a:pt x="0" y="4"/>
                      </a:lnTo>
                      <a:lnTo>
                        <a:pt x="297" y="0"/>
                      </a:lnTo>
                      <a:lnTo>
                        <a:pt x="297" y="27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noProof="0"/>
                </a:p>
              </p:txBody>
            </p:sp>
            <p:sp>
              <p:nvSpPr>
                <p:cNvPr id="171" name="Freeform 100">
                  <a:extLst>
                    <a:ext uri="{FF2B5EF4-FFF2-40B4-BE49-F238E27FC236}">
                      <a16:creationId xmlns:a16="http://schemas.microsoft.com/office/drawing/2014/main" id="{98E22259-9994-694F-9D45-8B416B80B53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20788" y="4302126"/>
                  <a:ext cx="317500" cy="73025"/>
                </a:xfrm>
                <a:custGeom>
                  <a:avLst/>
                  <a:gdLst/>
                  <a:ahLst/>
                  <a:cxnLst>
                    <a:cxn ang="0">
                      <a:pos x="200" y="27"/>
                    </a:cxn>
                    <a:cxn ang="0">
                      <a:pos x="3" y="46"/>
                    </a:cxn>
                    <a:cxn ang="0">
                      <a:pos x="0" y="21"/>
                    </a:cxn>
                    <a:cxn ang="0">
                      <a:pos x="197" y="0"/>
                    </a:cxn>
                    <a:cxn ang="0">
                      <a:pos x="200" y="27"/>
                    </a:cxn>
                  </a:cxnLst>
                  <a:rect l="0" t="0" r="r" b="b"/>
                  <a:pathLst>
                    <a:path w="200" h="46">
                      <a:moveTo>
                        <a:pt x="200" y="27"/>
                      </a:moveTo>
                      <a:lnTo>
                        <a:pt x="3" y="46"/>
                      </a:lnTo>
                      <a:lnTo>
                        <a:pt x="0" y="21"/>
                      </a:lnTo>
                      <a:lnTo>
                        <a:pt x="197" y="0"/>
                      </a:lnTo>
                      <a:lnTo>
                        <a:pt x="200" y="27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noProof="0"/>
                </a:p>
              </p:txBody>
            </p:sp>
            <p:sp>
              <p:nvSpPr>
                <p:cNvPr id="172" name="Freeform 101">
                  <a:extLst>
                    <a:ext uri="{FF2B5EF4-FFF2-40B4-BE49-F238E27FC236}">
                      <a16:creationId xmlns:a16="http://schemas.microsoft.com/office/drawing/2014/main" id="{4B5E777E-F261-4746-8E8C-EB470AF1287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77938" y="4648201"/>
                  <a:ext cx="317500" cy="106363"/>
                </a:xfrm>
                <a:custGeom>
                  <a:avLst/>
                  <a:gdLst/>
                  <a:ahLst/>
                  <a:cxnLst>
                    <a:cxn ang="0">
                      <a:pos x="200" y="27"/>
                    </a:cxn>
                    <a:cxn ang="0">
                      <a:pos x="6" y="67"/>
                    </a:cxn>
                    <a:cxn ang="0">
                      <a:pos x="0" y="42"/>
                    </a:cxn>
                    <a:cxn ang="0">
                      <a:pos x="195" y="0"/>
                    </a:cxn>
                    <a:cxn ang="0">
                      <a:pos x="200" y="27"/>
                    </a:cxn>
                  </a:cxnLst>
                  <a:rect l="0" t="0" r="r" b="b"/>
                  <a:pathLst>
                    <a:path w="200" h="67">
                      <a:moveTo>
                        <a:pt x="200" y="27"/>
                      </a:moveTo>
                      <a:lnTo>
                        <a:pt x="6" y="67"/>
                      </a:lnTo>
                      <a:lnTo>
                        <a:pt x="0" y="42"/>
                      </a:lnTo>
                      <a:lnTo>
                        <a:pt x="195" y="0"/>
                      </a:lnTo>
                      <a:lnTo>
                        <a:pt x="200" y="27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noProof="0"/>
                </a:p>
              </p:txBody>
            </p:sp>
            <p:sp>
              <p:nvSpPr>
                <p:cNvPr id="173" name="Freeform 102">
                  <a:extLst>
                    <a:ext uri="{FF2B5EF4-FFF2-40B4-BE49-F238E27FC236}">
                      <a16:creationId xmlns:a16="http://schemas.microsoft.com/office/drawing/2014/main" id="{9C4A1C31-D711-C14C-A8B3-6874592038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74775" y="4987926"/>
                  <a:ext cx="314325" cy="136525"/>
                </a:xfrm>
                <a:custGeom>
                  <a:avLst/>
                  <a:gdLst/>
                  <a:ahLst/>
                  <a:cxnLst>
                    <a:cxn ang="0">
                      <a:pos x="198" y="25"/>
                    </a:cxn>
                    <a:cxn ang="0">
                      <a:pos x="9" y="86"/>
                    </a:cxn>
                    <a:cxn ang="0">
                      <a:pos x="0" y="63"/>
                    </a:cxn>
                    <a:cxn ang="0">
                      <a:pos x="189" y="0"/>
                    </a:cxn>
                    <a:cxn ang="0">
                      <a:pos x="198" y="25"/>
                    </a:cxn>
                  </a:cxnLst>
                  <a:rect l="0" t="0" r="r" b="b"/>
                  <a:pathLst>
                    <a:path w="198" h="86">
                      <a:moveTo>
                        <a:pt x="198" y="25"/>
                      </a:moveTo>
                      <a:lnTo>
                        <a:pt x="9" y="86"/>
                      </a:lnTo>
                      <a:lnTo>
                        <a:pt x="0" y="63"/>
                      </a:lnTo>
                      <a:lnTo>
                        <a:pt x="189" y="0"/>
                      </a:lnTo>
                      <a:lnTo>
                        <a:pt x="198" y="25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noProof="0"/>
                </a:p>
              </p:txBody>
            </p:sp>
            <p:sp>
              <p:nvSpPr>
                <p:cNvPr id="174" name="Freeform 103">
                  <a:extLst>
                    <a:ext uri="{FF2B5EF4-FFF2-40B4-BE49-F238E27FC236}">
                      <a16:creationId xmlns:a16="http://schemas.microsoft.com/office/drawing/2014/main" id="{0D1868AC-9424-A94A-BD29-3487108DA0E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11300" y="5316538"/>
                  <a:ext cx="304800" cy="168275"/>
                </a:xfrm>
                <a:custGeom>
                  <a:avLst/>
                  <a:gdLst/>
                  <a:ahLst/>
                  <a:cxnLst>
                    <a:cxn ang="0">
                      <a:pos x="192" y="24"/>
                    </a:cxn>
                    <a:cxn ang="0">
                      <a:pos x="12" y="106"/>
                    </a:cxn>
                    <a:cxn ang="0">
                      <a:pos x="0" y="82"/>
                    </a:cxn>
                    <a:cxn ang="0">
                      <a:pos x="181" y="0"/>
                    </a:cxn>
                    <a:cxn ang="0">
                      <a:pos x="192" y="24"/>
                    </a:cxn>
                  </a:cxnLst>
                  <a:rect l="0" t="0" r="r" b="b"/>
                  <a:pathLst>
                    <a:path w="192" h="106">
                      <a:moveTo>
                        <a:pt x="192" y="24"/>
                      </a:moveTo>
                      <a:lnTo>
                        <a:pt x="12" y="106"/>
                      </a:lnTo>
                      <a:lnTo>
                        <a:pt x="0" y="82"/>
                      </a:lnTo>
                      <a:lnTo>
                        <a:pt x="181" y="0"/>
                      </a:lnTo>
                      <a:lnTo>
                        <a:pt x="192" y="2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noProof="0"/>
                </a:p>
              </p:txBody>
            </p:sp>
            <p:sp>
              <p:nvSpPr>
                <p:cNvPr id="175" name="Freeform 104">
                  <a:extLst>
                    <a:ext uri="{FF2B5EF4-FFF2-40B4-BE49-F238E27FC236}">
                      <a16:creationId xmlns:a16="http://schemas.microsoft.com/office/drawing/2014/main" id="{EBECBC28-8E20-514C-8369-F2072B3310C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85925" y="5553076"/>
                  <a:ext cx="428625" cy="271463"/>
                </a:xfrm>
                <a:custGeom>
                  <a:avLst/>
                  <a:gdLst/>
                  <a:ahLst/>
                  <a:cxnLst>
                    <a:cxn ang="0">
                      <a:pos x="270" y="22"/>
                    </a:cxn>
                    <a:cxn ang="0">
                      <a:pos x="13" y="171"/>
                    </a:cxn>
                    <a:cxn ang="0">
                      <a:pos x="0" y="148"/>
                    </a:cxn>
                    <a:cxn ang="0">
                      <a:pos x="257" y="0"/>
                    </a:cxn>
                    <a:cxn ang="0">
                      <a:pos x="270" y="22"/>
                    </a:cxn>
                  </a:cxnLst>
                  <a:rect l="0" t="0" r="r" b="b"/>
                  <a:pathLst>
                    <a:path w="270" h="171">
                      <a:moveTo>
                        <a:pt x="270" y="22"/>
                      </a:moveTo>
                      <a:lnTo>
                        <a:pt x="13" y="171"/>
                      </a:lnTo>
                      <a:lnTo>
                        <a:pt x="0" y="148"/>
                      </a:lnTo>
                      <a:lnTo>
                        <a:pt x="257" y="0"/>
                      </a:lnTo>
                      <a:lnTo>
                        <a:pt x="270" y="2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noProof="0"/>
                </a:p>
              </p:txBody>
            </p:sp>
            <p:sp>
              <p:nvSpPr>
                <p:cNvPr id="176" name="Freeform 105">
                  <a:extLst>
                    <a:ext uri="{FF2B5EF4-FFF2-40B4-BE49-F238E27FC236}">
                      <a16:creationId xmlns:a16="http://schemas.microsoft.com/office/drawing/2014/main" id="{E7AD7E99-AEBB-2741-9E4D-9951A005BE3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93888" y="5926138"/>
                  <a:ext cx="277813" cy="217488"/>
                </a:xfrm>
                <a:custGeom>
                  <a:avLst/>
                  <a:gdLst/>
                  <a:ahLst/>
                  <a:cxnLst>
                    <a:cxn ang="0">
                      <a:pos x="175" y="20"/>
                    </a:cxn>
                    <a:cxn ang="0">
                      <a:pos x="15" y="137"/>
                    </a:cxn>
                    <a:cxn ang="0">
                      <a:pos x="0" y="116"/>
                    </a:cxn>
                    <a:cxn ang="0">
                      <a:pos x="160" y="0"/>
                    </a:cxn>
                    <a:cxn ang="0">
                      <a:pos x="175" y="20"/>
                    </a:cxn>
                  </a:cxnLst>
                  <a:rect l="0" t="0" r="r" b="b"/>
                  <a:pathLst>
                    <a:path w="175" h="137">
                      <a:moveTo>
                        <a:pt x="175" y="20"/>
                      </a:moveTo>
                      <a:lnTo>
                        <a:pt x="15" y="137"/>
                      </a:lnTo>
                      <a:lnTo>
                        <a:pt x="0" y="116"/>
                      </a:lnTo>
                      <a:lnTo>
                        <a:pt x="160" y="0"/>
                      </a:lnTo>
                      <a:lnTo>
                        <a:pt x="175" y="2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noProof="0"/>
                </a:p>
              </p:txBody>
            </p:sp>
            <p:sp>
              <p:nvSpPr>
                <p:cNvPr id="177" name="Freeform 106">
                  <a:extLst>
                    <a:ext uri="{FF2B5EF4-FFF2-40B4-BE49-F238E27FC236}">
                      <a16:creationId xmlns:a16="http://schemas.microsoft.com/office/drawing/2014/main" id="{C30EE137-3E5E-3A4C-9868-F18A81F6E15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33600" y="6199188"/>
                  <a:ext cx="260350" cy="242888"/>
                </a:xfrm>
                <a:custGeom>
                  <a:avLst/>
                  <a:gdLst/>
                  <a:ahLst/>
                  <a:cxnLst>
                    <a:cxn ang="0">
                      <a:pos x="164" y="19"/>
                    </a:cxn>
                    <a:cxn ang="0">
                      <a:pos x="17" y="153"/>
                    </a:cxn>
                    <a:cxn ang="0">
                      <a:pos x="0" y="133"/>
                    </a:cxn>
                    <a:cxn ang="0">
                      <a:pos x="148" y="0"/>
                    </a:cxn>
                    <a:cxn ang="0">
                      <a:pos x="164" y="19"/>
                    </a:cxn>
                  </a:cxnLst>
                  <a:rect l="0" t="0" r="r" b="b"/>
                  <a:pathLst>
                    <a:path w="164" h="153">
                      <a:moveTo>
                        <a:pt x="164" y="19"/>
                      </a:moveTo>
                      <a:lnTo>
                        <a:pt x="17" y="153"/>
                      </a:lnTo>
                      <a:lnTo>
                        <a:pt x="0" y="133"/>
                      </a:lnTo>
                      <a:lnTo>
                        <a:pt x="148" y="0"/>
                      </a:lnTo>
                      <a:lnTo>
                        <a:pt x="164" y="19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noProof="0"/>
                </a:p>
              </p:txBody>
            </p:sp>
            <p:sp>
              <p:nvSpPr>
                <p:cNvPr id="178" name="Freeform 107">
                  <a:extLst>
                    <a:ext uri="{FF2B5EF4-FFF2-40B4-BE49-F238E27FC236}">
                      <a16:creationId xmlns:a16="http://schemas.microsoft.com/office/drawing/2014/main" id="{2388391E-F893-6742-90D2-99ABE2F227C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03475" y="6450013"/>
                  <a:ext cx="242888" cy="260350"/>
                </a:xfrm>
                <a:custGeom>
                  <a:avLst/>
                  <a:gdLst/>
                  <a:ahLst/>
                  <a:cxnLst>
                    <a:cxn ang="0">
                      <a:pos x="153" y="17"/>
                    </a:cxn>
                    <a:cxn ang="0">
                      <a:pos x="19" y="164"/>
                    </a:cxn>
                    <a:cxn ang="0">
                      <a:pos x="0" y="147"/>
                    </a:cxn>
                    <a:cxn ang="0">
                      <a:pos x="133" y="0"/>
                    </a:cxn>
                    <a:cxn ang="0">
                      <a:pos x="153" y="17"/>
                    </a:cxn>
                  </a:cxnLst>
                  <a:rect l="0" t="0" r="r" b="b"/>
                  <a:pathLst>
                    <a:path w="153" h="164">
                      <a:moveTo>
                        <a:pt x="153" y="17"/>
                      </a:moveTo>
                      <a:lnTo>
                        <a:pt x="19" y="164"/>
                      </a:lnTo>
                      <a:lnTo>
                        <a:pt x="0" y="147"/>
                      </a:lnTo>
                      <a:lnTo>
                        <a:pt x="133" y="0"/>
                      </a:lnTo>
                      <a:lnTo>
                        <a:pt x="153" y="17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noProof="0"/>
                </a:p>
              </p:txBody>
            </p:sp>
            <p:sp>
              <p:nvSpPr>
                <p:cNvPr id="179" name="Freeform 108">
                  <a:extLst>
                    <a:ext uri="{FF2B5EF4-FFF2-40B4-BE49-F238E27FC236}">
                      <a16:creationId xmlns:a16="http://schemas.microsoft.com/office/drawing/2014/main" id="{528D06F0-4904-A044-96BA-35CBCE419B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00338" y="6672263"/>
                  <a:ext cx="219075" cy="277813"/>
                </a:xfrm>
                <a:custGeom>
                  <a:avLst/>
                  <a:gdLst/>
                  <a:ahLst/>
                  <a:cxnLst>
                    <a:cxn ang="0">
                      <a:pos x="138" y="16"/>
                    </a:cxn>
                    <a:cxn ang="0">
                      <a:pos x="21" y="175"/>
                    </a:cxn>
                    <a:cxn ang="0">
                      <a:pos x="0" y="160"/>
                    </a:cxn>
                    <a:cxn ang="0">
                      <a:pos x="117" y="0"/>
                    </a:cxn>
                    <a:cxn ang="0">
                      <a:pos x="138" y="16"/>
                    </a:cxn>
                  </a:cxnLst>
                  <a:rect l="0" t="0" r="r" b="b"/>
                  <a:pathLst>
                    <a:path w="138" h="175">
                      <a:moveTo>
                        <a:pt x="138" y="16"/>
                      </a:moveTo>
                      <a:lnTo>
                        <a:pt x="21" y="175"/>
                      </a:lnTo>
                      <a:lnTo>
                        <a:pt x="0" y="160"/>
                      </a:lnTo>
                      <a:lnTo>
                        <a:pt x="117" y="0"/>
                      </a:lnTo>
                      <a:lnTo>
                        <a:pt x="138" y="1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noProof="0"/>
                </a:p>
              </p:txBody>
            </p:sp>
            <p:sp>
              <p:nvSpPr>
                <p:cNvPr id="180" name="Freeform 109">
                  <a:extLst>
                    <a:ext uri="{FF2B5EF4-FFF2-40B4-BE49-F238E27FC236}">
                      <a16:creationId xmlns:a16="http://schemas.microsoft.com/office/drawing/2014/main" id="{C658419B-CF18-D949-920A-DF520FE2EB8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22600" y="6727826"/>
                  <a:ext cx="271463" cy="430213"/>
                </a:xfrm>
                <a:custGeom>
                  <a:avLst/>
                  <a:gdLst/>
                  <a:ahLst/>
                  <a:cxnLst>
                    <a:cxn ang="0">
                      <a:pos x="171" y="14"/>
                    </a:cxn>
                    <a:cxn ang="0">
                      <a:pos x="22" y="271"/>
                    </a:cxn>
                    <a:cxn ang="0">
                      <a:pos x="0" y="258"/>
                    </a:cxn>
                    <a:cxn ang="0">
                      <a:pos x="149" y="0"/>
                    </a:cxn>
                    <a:cxn ang="0">
                      <a:pos x="171" y="14"/>
                    </a:cxn>
                  </a:cxnLst>
                  <a:rect l="0" t="0" r="r" b="b"/>
                  <a:pathLst>
                    <a:path w="171" h="271">
                      <a:moveTo>
                        <a:pt x="171" y="14"/>
                      </a:moveTo>
                      <a:lnTo>
                        <a:pt x="22" y="271"/>
                      </a:lnTo>
                      <a:lnTo>
                        <a:pt x="0" y="258"/>
                      </a:lnTo>
                      <a:lnTo>
                        <a:pt x="149" y="0"/>
                      </a:lnTo>
                      <a:lnTo>
                        <a:pt x="171" y="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noProof="0"/>
                </a:p>
              </p:txBody>
            </p:sp>
          </p:grpSp>
        </p:grpSp>
        <p:grpSp>
          <p:nvGrpSpPr>
            <p:cNvPr id="120" name="Grupo 215">
              <a:extLst>
                <a:ext uri="{FF2B5EF4-FFF2-40B4-BE49-F238E27FC236}">
                  <a16:creationId xmlns:a16="http://schemas.microsoft.com/office/drawing/2014/main" id="{76EA436B-4C94-AC49-80F5-94FC8B0EF398}"/>
                </a:ext>
              </a:extLst>
            </p:cNvPr>
            <p:cNvGrpSpPr/>
            <p:nvPr/>
          </p:nvGrpSpPr>
          <p:grpSpPr>
            <a:xfrm rot="2797905">
              <a:off x="5459186" y="3373274"/>
              <a:ext cx="104856" cy="1213940"/>
              <a:chOff x="4453000" y="1712025"/>
              <a:chExt cx="152399" cy="3200400"/>
            </a:xfrm>
          </p:grpSpPr>
          <p:sp>
            <p:nvSpPr>
              <p:cNvPr id="126" name="Freeform 139">
                <a:extLst>
                  <a:ext uri="{FF2B5EF4-FFF2-40B4-BE49-F238E27FC236}">
                    <a16:creationId xmlns:a16="http://schemas.microsoft.com/office/drawing/2014/main" id="{656E2004-8788-664E-9C97-07C4E051F8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3000" y="1712025"/>
                <a:ext cx="152399" cy="1600200"/>
              </a:xfrm>
              <a:custGeom>
                <a:avLst/>
                <a:gdLst/>
                <a:ahLst/>
                <a:cxnLst>
                  <a:cxn ang="0">
                    <a:pos x="350" y="4320"/>
                  </a:cxn>
                  <a:cxn ang="0">
                    <a:pos x="182" y="2"/>
                  </a:cxn>
                  <a:cxn ang="0">
                    <a:pos x="168" y="0"/>
                  </a:cxn>
                  <a:cxn ang="0">
                    <a:pos x="0" y="4320"/>
                  </a:cxn>
                  <a:cxn ang="0">
                    <a:pos x="350" y="4320"/>
                  </a:cxn>
                </a:cxnLst>
                <a:rect l="0" t="0" r="r" b="b"/>
                <a:pathLst>
                  <a:path w="350" h="4320">
                    <a:moveTo>
                      <a:pt x="350" y="4320"/>
                    </a:moveTo>
                    <a:lnTo>
                      <a:pt x="182" y="2"/>
                    </a:lnTo>
                    <a:lnTo>
                      <a:pt x="168" y="0"/>
                    </a:lnTo>
                    <a:lnTo>
                      <a:pt x="0" y="4320"/>
                    </a:lnTo>
                    <a:lnTo>
                      <a:pt x="350" y="4320"/>
                    </a:lnTo>
                    <a:close/>
                  </a:path>
                </a:pathLst>
              </a:custGeom>
              <a:gradFill flip="none" rotWithShape="1">
                <a:gsLst>
                  <a:gs pos="46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50000"/>
                    </a:schemeClr>
                  </a:gs>
                </a:gsLst>
                <a:lin ang="5400000" scaled="1"/>
                <a:tileRect/>
              </a:gradFill>
              <a:ln w="9525">
                <a:noFill/>
                <a:round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pt-BR" noProof="0"/>
              </a:p>
            </p:txBody>
          </p:sp>
          <p:sp>
            <p:nvSpPr>
              <p:cNvPr id="127" name="Freeform 139">
                <a:extLst>
                  <a:ext uri="{FF2B5EF4-FFF2-40B4-BE49-F238E27FC236}">
                    <a16:creationId xmlns:a16="http://schemas.microsoft.com/office/drawing/2014/main" id="{D988996F-5650-4444-869A-0269CD5C778C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4453000" y="3312225"/>
                <a:ext cx="152399" cy="1600200"/>
              </a:xfrm>
              <a:custGeom>
                <a:avLst/>
                <a:gdLst/>
                <a:ahLst/>
                <a:cxnLst>
                  <a:cxn ang="0">
                    <a:pos x="350" y="4320"/>
                  </a:cxn>
                  <a:cxn ang="0">
                    <a:pos x="182" y="2"/>
                  </a:cxn>
                  <a:cxn ang="0">
                    <a:pos x="168" y="0"/>
                  </a:cxn>
                  <a:cxn ang="0">
                    <a:pos x="0" y="4320"/>
                  </a:cxn>
                  <a:cxn ang="0">
                    <a:pos x="350" y="4320"/>
                  </a:cxn>
                </a:cxnLst>
                <a:rect l="0" t="0" r="r" b="b"/>
                <a:pathLst>
                  <a:path w="350" h="4320">
                    <a:moveTo>
                      <a:pt x="350" y="4320"/>
                    </a:moveTo>
                    <a:lnTo>
                      <a:pt x="182" y="2"/>
                    </a:lnTo>
                    <a:lnTo>
                      <a:pt x="168" y="0"/>
                    </a:lnTo>
                    <a:lnTo>
                      <a:pt x="0" y="4320"/>
                    </a:lnTo>
                    <a:lnTo>
                      <a:pt x="350" y="4320"/>
                    </a:lnTo>
                    <a:close/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pt-BR" noProof="0"/>
              </a:p>
            </p:txBody>
          </p:sp>
        </p:grpSp>
        <p:grpSp>
          <p:nvGrpSpPr>
            <p:cNvPr id="121" name="Grupo 120">
              <a:extLst>
                <a:ext uri="{FF2B5EF4-FFF2-40B4-BE49-F238E27FC236}">
                  <a16:creationId xmlns:a16="http://schemas.microsoft.com/office/drawing/2014/main" id="{99511D71-EE1E-964C-A263-2A40C60709AF}"/>
                </a:ext>
              </a:extLst>
            </p:cNvPr>
            <p:cNvGrpSpPr/>
            <p:nvPr/>
          </p:nvGrpSpPr>
          <p:grpSpPr>
            <a:xfrm>
              <a:off x="5426066" y="3896062"/>
              <a:ext cx="173420" cy="173420"/>
              <a:chOff x="5426066" y="3896062"/>
              <a:chExt cx="173420" cy="173420"/>
            </a:xfrm>
          </p:grpSpPr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41D90904-7615-1A45-BE41-43833087DF63}"/>
                  </a:ext>
                </a:extLst>
              </p:cNvPr>
              <p:cNvSpPr/>
              <p:nvPr/>
            </p:nvSpPr>
            <p:spPr bwMode="auto">
              <a:xfrm>
                <a:off x="5426066" y="3896062"/>
                <a:ext cx="173420" cy="173420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/>
                  </a:gs>
                  <a:gs pos="45000">
                    <a:srgbClr val="FFFFFF"/>
                  </a:gs>
                  <a:gs pos="100000">
                    <a:srgbClr val="494949"/>
                  </a:gs>
                </a:gsLst>
                <a:path path="rect">
                  <a:fillToRect r="100000" b="100000"/>
                </a:path>
                <a:tileRect l="-100000" t="-100000"/>
              </a:gradFill>
              <a:ln w="9525">
                <a:noFill/>
                <a:round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/>
              <a:lstStyle/>
              <a:p>
                <a:pPr rtl="0"/>
                <a:endParaRPr lang="pt-BR" noProof="0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8DE04FEE-9198-0A46-B088-40344AE2DE76}"/>
                  </a:ext>
                </a:extLst>
              </p:cNvPr>
              <p:cNvSpPr/>
              <p:nvPr/>
            </p:nvSpPr>
            <p:spPr bwMode="auto">
              <a:xfrm>
                <a:off x="5447454" y="3917451"/>
                <a:ext cx="130643" cy="130643"/>
              </a:xfrm>
              <a:prstGeom prst="ellipse">
                <a:avLst/>
              </a:prstGeom>
              <a:gradFill rotWithShape="1">
                <a:gsLst>
                  <a:gs pos="0">
                    <a:srgbClr val="292929"/>
                  </a:gs>
                  <a:gs pos="50000">
                    <a:srgbClr val="5F5F5F"/>
                  </a:gs>
                  <a:gs pos="63000">
                    <a:srgbClr val="979797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rtl="0"/>
                <a:endParaRPr lang="pt-BR" noProof="0"/>
              </a:p>
            </p:txBody>
          </p: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5C54C03D-09EF-E44C-8556-FDEB63D251CF}"/>
                  </a:ext>
                </a:extLst>
              </p:cNvPr>
              <p:cNvSpPr/>
              <p:nvPr/>
            </p:nvSpPr>
            <p:spPr bwMode="auto">
              <a:xfrm>
                <a:off x="5468231" y="3937582"/>
                <a:ext cx="87866" cy="87866"/>
              </a:xfrm>
              <a:prstGeom prst="ellipse">
                <a:avLst/>
              </a:prstGeom>
              <a:gradFill flip="none" rotWithShape="1">
                <a:gsLst>
                  <a:gs pos="12000">
                    <a:srgbClr val="FFFFFF"/>
                  </a:gs>
                  <a:gs pos="58000">
                    <a:srgbClr val="777777"/>
                  </a:gs>
                  <a:gs pos="100000">
                    <a:srgbClr val="DDDDDD"/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6350" cap="flat" cmpd="sng" algn="ctr">
                <a:solidFill>
                  <a:srgbClr val="7F7F7F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pt-BR" sz="900" noProof="0"/>
              </a:p>
            </p:txBody>
          </p:sp>
        </p:grp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A4A1C46E-DA0D-4A4C-ABD9-162D73F13C9E}"/>
                </a:ext>
              </a:extLst>
            </p:cNvPr>
            <p:cNvSpPr/>
            <p:nvPr/>
          </p:nvSpPr>
          <p:spPr bwMode="auto">
            <a:xfrm>
              <a:off x="5103216" y="3244147"/>
              <a:ext cx="818927" cy="520260"/>
            </a:xfrm>
            <a:prstGeom prst="ellipse">
              <a:avLst/>
            </a:pr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82000">
                  <a:srgbClr val="FFFFFF">
                    <a:alpha val="0"/>
                  </a:srgbClr>
                </a:gs>
              </a:gsLst>
              <a:lin ang="5400000" scaled="0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noProof="0">
                <a:latin typeface="Times"/>
              </a:endParaRPr>
            </a:p>
          </p:txBody>
        </p:sp>
      </p:grpSp>
      <p:sp>
        <p:nvSpPr>
          <p:cNvPr id="198" name="Espaço Reservado para Conteúdo 195">
            <a:extLst>
              <a:ext uri="{FF2B5EF4-FFF2-40B4-BE49-F238E27FC236}">
                <a16:creationId xmlns:a16="http://schemas.microsoft.com/office/drawing/2014/main" id="{E0E2EEC0-90EE-184C-BCDC-D0156173399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 rot="14331129">
            <a:off x="6536992" y="447113"/>
            <a:ext cx="1252537" cy="1509010"/>
          </a:xfrm>
        </p:spPr>
        <p:txBody>
          <a:bodyPr rtlCol="0">
            <a:prstTxWarp prst="textArchUp">
              <a:avLst>
                <a:gd name="adj" fmla="val 13594099"/>
              </a:avLst>
            </a:prstTxWarp>
            <a:noAutofit/>
          </a:bodyPr>
          <a:lstStyle>
            <a:lvl1pPr marL="0" indent="0" algn="ctr">
              <a:buNone/>
              <a:defRPr sz="1050" b="0">
                <a:solidFill>
                  <a:schemeClr val="bg1"/>
                </a:solidFill>
              </a:defRPr>
            </a:lvl1pPr>
            <a:lvl2pPr marL="457200" indent="0">
              <a:buNone/>
              <a:defRPr sz="1050" b="0">
                <a:solidFill>
                  <a:schemeClr val="bg1"/>
                </a:solidFill>
              </a:defRPr>
            </a:lvl2pPr>
            <a:lvl3pPr marL="914400" indent="0">
              <a:buNone/>
              <a:defRPr sz="1050" b="0">
                <a:solidFill>
                  <a:schemeClr val="bg1"/>
                </a:solidFill>
              </a:defRPr>
            </a:lvl3pPr>
            <a:lvl4pPr marL="1371600" indent="0">
              <a:buNone/>
              <a:defRPr sz="1050" b="0">
                <a:solidFill>
                  <a:schemeClr val="bg1"/>
                </a:solidFill>
              </a:defRPr>
            </a:lvl4pPr>
            <a:lvl5pPr marL="1828800" indent="0">
              <a:buNone/>
              <a:defRPr sz="1050" b="0">
                <a:solidFill>
                  <a:schemeClr val="bg1"/>
                </a:solidFill>
              </a:defRPr>
            </a:lvl5pPr>
          </a:lstStyle>
          <a:p>
            <a:pPr lvl="0"/>
            <a:r>
              <a:rPr lang="pt-BR" noProof="0"/>
              <a:t>Clique para editar os estilos de texto Mestres</a:t>
            </a:r>
          </a:p>
        </p:txBody>
      </p:sp>
      <p:sp>
        <p:nvSpPr>
          <p:cNvPr id="197" name="Espaço Reservado para Conteúdo 195">
            <a:extLst>
              <a:ext uri="{FF2B5EF4-FFF2-40B4-BE49-F238E27FC236}">
                <a16:creationId xmlns:a16="http://schemas.microsoft.com/office/drawing/2014/main" id="{8AA4D75D-6218-E340-884D-520329CE155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 rot="7420285">
            <a:off x="6266604" y="479638"/>
            <a:ext cx="1252537" cy="1509010"/>
          </a:xfrm>
        </p:spPr>
        <p:txBody>
          <a:bodyPr rtlCol="0">
            <a:prstTxWarp prst="textArchUp">
              <a:avLst>
                <a:gd name="adj" fmla="val 13594099"/>
              </a:avLst>
            </a:prstTxWarp>
            <a:noAutofit/>
          </a:bodyPr>
          <a:lstStyle>
            <a:lvl1pPr marL="0" indent="0" algn="ctr">
              <a:buNone/>
              <a:defRPr sz="1050" b="0">
                <a:solidFill>
                  <a:schemeClr val="bg1"/>
                </a:solidFill>
              </a:defRPr>
            </a:lvl1pPr>
            <a:lvl2pPr marL="457200" indent="0">
              <a:buNone/>
              <a:defRPr sz="1050" b="0">
                <a:solidFill>
                  <a:schemeClr val="bg1"/>
                </a:solidFill>
              </a:defRPr>
            </a:lvl2pPr>
            <a:lvl3pPr marL="914400" indent="0">
              <a:buNone/>
              <a:defRPr sz="1050" b="0">
                <a:solidFill>
                  <a:schemeClr val="bg1"/>
                </a:solidFill>
              </a:defRPr>
            </a:lvl3pPr>
            <a:lvl4pPr marL="1371600" indent="0">
              <a:buNone/>
              <a:defRPr sz="1050" b="0">
                <a:solidFill>
                  <a:schemeClr val="bg1"/>
                </a:solidFill>
              </a:defRPr>
            </a:lvl4pPr>
            <a:lvl5pPr marL="1828800" indent="0">
              <a:buNone/>
              <a:defRPr sz="1050" b="0">
                <a:solidFill>
                  <a:schemeClr val="bg1"/>
                </a:solidFill>
              </a:defRPr>
            </a:lvl5pPr>
          </a:lstStyle>
          <a:p>
            <a:pPr lvl="0"/>
            <a:r>
              <a:rPr lang="pt-BR" noProof="0"/>
              <a:t>Clique para editar os estilos de texto Mestres</a:t>
            </a:r>
          </a:p>
        </p:txBody>
      </p:sp>
      <p:sp>
        <p:nvSpPr>
          <p:cNvPr id="196" name="Espaço Reservado para Conteúdo 195">
            <a:extLst>
              <a:ext uri="{FF2B5EF4-FFF2-40B4-BE49-F238E27FC236}">
                <a16:creationId xmlns:a16="http://schemas.microsoft.com/office/drawing/2014/main" id="{B3AE9559-6CA3-BF4C-A860-282B13B8131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431829" y="733525"/>
            <a:ext cx="1252537" cy="1509010"/>
          </a:xfrm>
        </p:spPr>
        <p:txBody>
          <a:bodyPr rtlCol="0">
            <a:prstTxWarp prst="textArchUp">
              <a:avLst>
                <a:gd name="adj" fmla="val 13594099"/>
              </a:avLst>
            </a:prstTxWarp>
            <a:noAutofit/>
          </a:bodyPr>
          <a:lstStyle>
            <a:lvl1pPr marL="0" indent="0" algn="ctr">
              <a:buNone/>
              <a:defRPr sz="1050" b="0">
                <a:solidFill>
                  <a:schemeClr val="bg1"/>
                </a:solidFill>
              </a:defRPr>
            </a:lvl1pPr>
            <a:lvl2pPr marL="457200" indent="0">
              <a:buNone/>
              <a:defRPr sz="1050" b="0">
                <a:solidFill>
                  <a:schemeClr val="bg1"/>
                </a:solidFill>
              </a:defRPr>
            </a:lvl2pPr>
            <a:lvl3pPr marL="914400" indent="0">
              <a:buNone/>
              <a:defRPr sz="1050" b="0">
                <a:solidFill>
                  <a:schemeClr val="bg1"/>
                </a:solidFill>
              </a:defRPr>
            </a:lvl3pPr>
            <a:lvl4pPr marL="1371600" indent="0">
              <a:buNone/>
              <a:defRPr sz="1050" b="0">
                <a:solidFill>
                  <a:schemeClr val="bg1"/>
                </a:solidFill>
              </a:defRPr>
            </a:lvl4pPr>
            <a:lvl5pPr marL="1828800" indent="0">
              <a:buNone/>
              <a:defRPr sz="1050" b="0">
                <a:solidFill>
                  <a:schemeClr val="bg1"/>
                </a:solidFill>
              </a:defRPr>
            </a:lvl5pPr>
          </a:lstStyle>
          <a:p>
            <a:pPr lvl="0"/>
            <a:r>
              <a:rPr lang="pt-BR" noProof="0"/>
              <a:t>Clique para editar os estilos de texto Mestres</a:t>
            </a:r>
          </a:p>
        </p:txBody>
      </p:sp>
      <p:sp>
        <p:nvSpPr>
          <p:cNvPr id="202" name="Espaço Reservado para Conteúdo 199">
            <a:extLst>
              <a:ext uri="{FF2B5EF4-FFF2-40B4-BE49-F238E27FC236}">
                <a16:creationId xmlns:a16="http://schemas.microsoft.com/office/drawing/2014/main" id="{13FDF967-766E-7A42-80CE-F7557BFB89B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120539" y="3749216"/>
            <a:ext cx="3136794" cy="1217205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/>
                </a:solidFill>
              </a:defRPr>
            </a:lvl3pPr>
            <a:lvl4pPr marL="1371600" indent="0">
              <a:buNone/>
              <a:defRPr sz="1800">
                <a:solidFill>
                  <a:schemeClr val="tx1"/>
                </a:solidFill>
              </a:defRPr>
            </a:lvl4pPr>
            <a:lvl5pPr marL="1828800" indent="0"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pt-BR" noProof="0"/>
              <a:t>Clique para editar os estilos de texto Mestres</a:t>
            </a:r>
          </a:p>
        </p:txBody>
      </p:sp>
      <p:sp>
        <p:nvSpPr>
          <p:cNvPr id="203" name="Espaço Reservado para Conteúdo 199">
            <a:extLst>
              <a:ext uri="{FF2B5EF4-FFF2-40B4-BE49-F238E27FC236}">
                <a16:creationId xmlns:a16="http://schemas.microsoft.com/office/drawing/2014/main" id="{24358D3D-781C-704F-ABB9-2DBA84F0580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115084" y="3189993"/>
            <a:ext cx="3136794" cy="425362"/>
          </a:xfrm>
        </p:spPr>
        <p:txBody>
          <a:bodyPr rtlCol="0">
            <a:noAutofit/>
          </a:bodyPr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/>
                </a:solidFill>
              </a:defRPr>
            </a:lvl3pPr>
            <a:lvl4pPr marL="1371600" indent="0">
              <a:buNone/>
              <a:defRPr sz="1800">
                <a:solidFill>
                  <a:schemeClr val="tx1"/>
                </a:solidFill>
              </a:defRPr>
            </a:lvl4pPr>
            <a:lvl5pPr marL="1828800" indent="0"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pt-BR" noProof="0"/>
              <a:t>Clique para editar os estilos de texto Mestres</a:t>
            </a:r>
          </a:p>
        </p:txBody>
      </p:sp>
      <p:sp>
        <p:nvSpPr>
          <p:cNvPr id="200" name="Espaço Reservado para Conteúdo 199">
            <a:extLst>
              <a:ext uri="{FF2B5EF4-FFF2-40B4-BE49-F238E27FC236}">
                <a16:creationId xmlns:a16="http://schemas.microsoft.com/office/drawing/2014/main" id="{A2EE2362-06A1-8342-AC58-0048ED85590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064606" y="868042"/>
            <a:ext cx="3136794" cy="1217205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/>
                </a:solidFill>
              </a:defRPr>
            </a:lvl3pPr>
            <a:lvl4pPr marL="1371600" indent="0">
              <a:buNone/>
              <a:defRPr sz="1800">
                <a:solidFill>
                  <a:schemeClr val="tx1"/>
                </a:solidFill>
              </a:defRPr>
            </a:lvl4pPr>
            <a:lvl5pPr marL="1828800" indent="0"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pt-BR" noProof="0"/>
              <a:t>Clique para editar os estilos de texto Mestres</a:t>
            </a:r>
          </a:p>
        </p:txBody>
      </p:sp>
      <p:sp>
        <p:nvSpPr>
          <p:cNvPr id="201" name="Título 200">
            <a:extLst>
              <a:ext uri="{FF2B5EF4-FFF2-40B4-BE49-F238E27FC236}">
                <a16:creationId xmlns:a16="http://schemas.microsoft.com/office/drawing/2014/main" id="{5EB0CD6D-57FB-454A-8237-B89B04DA8C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5031" y="330670"/>
            <a:ext cx="3166369" cy="402856"/>
          </a:xfrm>
        </p:spPr>
        <p:txBody>
          <a:bodyPr rtlCol="0">
            <a:noAutofit/>
          </a:bodyPr>
          <a:lstStyle>
            <a:lvl1pPr algn="l">
              <a:defRPr sz="2400" b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205" name="Espaço Reservado para Conteúdo 199">
            <a:extLst>
              <a:ext uri="{FF2B5EF4-FFF2-40B4-BE49-F238E27FC236}">
                <a16:creationId xmlns:a16="http://schemas.microsoft.com/office/drawing/2014/main" id="{2FA81CA9-CFF3-1D46-A1C4-3C08C34CDBD7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997490" y="3874854"/>
            <a:ext cx="1496211" cy="313580"/>
          </a:xfrm>
        </p:spPr>
        <p:txBody>
          <a:bodyPr rtlCol="0">
            <a:noAutofit/>
          </a:bodyPr>
          <a:lstStyle>
            <a:lvl1pPr marL="0" indent="0" algn="ctr">
              <a:buNone/>
              <a:defRPr sz="105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/>
                </a:solidFill>
              </a:defRPr>
            </a:lvl3pPr>
            <a:lvl4pPr marL="1371600" indent="0">
              <a:buNone/>
              <a:defRPr sz="1800">
                <a:solidFill>
                  <a:schemeClr val="tx1"/>
                </a:solidFill>
              </a:defRPr>
            </a:lvl4pPr>
            <a:lvl5pPr marL="1828800" indent="0"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pt-BR" noProof="0"/>
              <a:t>Clique para editar os estilos de texto Mestres</a:t>
            </a:r>
          </a:p>
        </p:txBody>
      </p:sp>
      <p:sp>
        <p:nvSpPr>
          <p:cNvPr id="207" name="Espaço Reservado para Conteúdo 199">
            <a:extLst>
              <a:ext uri="{FF2B5EF4-FFF2-40B4-BE49-F238E27FC236}">
                <a16:creationId xmlns:a16="http://schemas.microsoft.com/office/drawing/2014/main" id="{11BAEF77-E430-8D4B-A759-A1A3B4668AC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962635" y="4635079"/>
            <a:ext cx="1496211" cy="313580"/>
          </a:xfrm>
        </p:spPr>
        <p:txBody>
          <a:bodyPr rtlCol="0">
            <a:noAutofit/>
          </a:bodyPr>
          <a:lstStyle>
            <a:lvl1pPr marL="0" indent="0" algn="ctr">
              <a:buNone/>
              <a:defRPr sz="105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/>
                </a:solidFill>
              </a:defRPr>
            </a:lvl3pPr>
            <a:lvl4pPr marL="1371600" indent="0">
              <a:buNone/>
              <a:defRPr sz="1800">
                <a:solidFill>
                  <a:schemeClr val="tx1"/>
                </a:solidFill>
              </a:defRPr>
            </a:lvl4pPr>
            <a:lvl5pPr marL="1828800" indent="0"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pt-BR" noProof="0"/>
              <a:t>Clique para editar os estilos de texto Mestres</a:t>
            </a:r>
          </a:p>
        </p:txBody>
      </p:sp>
      <p:sp>
        <p:nvSpPr>
          <p:cNvPr id="208" name="Espaço Reservado para Conteúdo 199">
            <a:extLst>
              <a:ext uri="{FF2B5EF4-FFF2-40B4-BE49-F238E27FC236}">
                <a16:creationId xmlns:a16="http://schemas.microsoft.com/office/drawing/2014/main" id="{693ECC80-9CD6-E64A-A07B-27E62FAC852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990343" y="3149057"/>
            <a:ext cx="1496211" cy="313580"/>
          </a:xfrm>
        </p:spPr>
        <p:txBody>
          <a:bodyPr rtlCol="0">
            <a:noAutofit/>
          </a:bodyPr>
          <a:lstStyle>
            <a:lvl1pPr marL="0" indent="0" algn="ctr">
              <a:buNone/>
              <a:defRPr sz="105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/>
                </a:solidFill>
              </a:defRPr>
            </a:lvl3pPr>
            <a:lvl4pPr marL="1371600" indent="0">
              <a:buNone/>
              <a:defRPr sz="1800">
                <a:solidFill>
                  <a:schemeClr val="tx1"/>
                </a:solidFill>
              </a:defRPr>
            </a:lvl4pPr>
            <a:lvl5pPr marL="1828800" indent="0"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pt-BR" noProof="0"/>
              <a:t>Clique para editar os estilos de texto Mestres</a:t>
            </a:r>
          </a:p>
        </p:txBody>
      </p:sp>
      <p:sp>
        <p:nvSpPr>
          <p:cNvPr id="209" name="Espaço Reservado para Conteúdo 199">
            <a:extLst>
              <a:ext uri="{FF2B5EF4-FFF2-40B4-BE49-F238E27FC236}">
                <a16:creationId xmlns:a16="http://schemas.microsoft.com/office/drawing/2014/main" id="{796A70D7-EA32-AF4E-8D21-60DC23D9D420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3963205" y="2349796"/>
            <a:ext cx="1496211" cy="313580"/>
          </a:xfrm>
        </p:spPr>
        <p:txBody>
          <a:bodyPr rtlCol="0">
            <a:noAutofit/>
          </a:bodyPr>
          <a:lstStyle>
            <a:lvl1pPr marL="0" indent="0" algn="ctr">
              <a:buNone/>
              <a:defRPr sz="105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/>
                </a:solidFill>
              </a:defRPr>
            </a:lvl3pPr>
            <a:lvl4pPr marL="1371600" indent="0">
              <a:buNone/>
              <a:defRPr sz="1800">
                <a:solidFill>
                  <a:schemeClr val="tx1"/>
                </a:solidFill>
              </a:defRPr>
            </a:lvl4pPr>
            <a:lvl5pPr marL="1828800" indent="0"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pt-BR" noProof="0"/>
              <a:t>Clique para editar os estilos de texto Mestres</a:t>
            </a:r>
          </a:p>
        </p:txBody>
      </p:sp>
      <p:sp>
        <p:nvSpPr>
          <p:cNvPr id="210" name="Espaço Reservado para Conteúdo 199">
            <a:extLst>
              <a:ext uri="{FF2B5EF4-FFF2-40B4-BE49-F238E27FC236}">
                <a16:creationId xmlns:a16="http://schemas.microsoft.com/office/drawing/2014/main" id="{DC90FD41-3E72-4D44-8EAE-ECD02A001A39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3971068" y="1830930"/>
            <a:ext cx="1496211" cy="313580"/>
          </a:xfrm>
        </p:spPr>
        <p:txBody>
          <a:bodyPr rtlCol="0">
            <a:noAutofit/>
          </a:bodyPr>
          <a:lstStyle>
            <a:lvl1pPr marL="0" indent="0" algn="ctr">
              <a:buNone/>
              <a:defRPr sz="105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/>
                </a:solidFill>
              </a:defRPr>
            </a:lvl3pPr>
            <a:lvl4pPr marL="1371600" indent="0">
              <a:buNone/>
              <a:defRPr sz="1800">
                <a:solidFill>
                  <a:schemeClr val="tx1"/>
                </a:solidFill>
              </a:defRPr>
            </a:lvl4pPr>
            <a:lvl5pPr marL="1828800" indent="0"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pt-BR" noProof="0"/>
              <a:t>Clique para editar os estilos de texto Mestres</a:t>
            </a:r>
          </a:p>
        </p:txBody>
      </p:sp>
      <p:sp>
        <p:nvSpPr>
          <p:cNvPr id="211" name="Espaço Reservado para Conteúdo 199">
            <a:extLst>
              <a:ext uri="{FF2B5EF4-FFF2-40B4-BE49-F238E27FC236}">
                <a16:creationId xmlns:a16="http://schemas.microsoft.com/office/drawing/2014/main" id="{0F3D6C5E-6402-824E-8B9B-BAD2BF103FC8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952975" y="1489722"/>
            <a:ext cx="1496211" cy="313580"/>
          </a:xfrm>
        </p:spPr>
        <p:txBody>
          <a:bodyPr rtlCol="0">
            <a:noAutofit/>
          </a:bodyPr>
          <a:lstStyle>
            <a:lvl1pPr marL="0" indent="0" algn="ctr">
              <a:buNone/>
              <a:defRPr sz="105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/>
                </a:solidFill>
              </a:defRPr>
            </a:lvl3pPr>
            <a:lvl4pPr marL="1371600" indent="0">
              <a:buNone/>
              <a:defRPr sz="1800">
                <a:solidFill>
                  <a:schemeClr val="tx1"/>
                </a:solidFill>
              </a:defRPr>
            </a:lvl4pPr>
            <a:lvl5pPr marL="1828800" indent="0"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pt-BR" noProof="0"/>
              <a:t>Clique para editar os estilos de texto Mestres</a:t>
            </a:r>
          </a:p>
        </p:txBody>
      </p:sp>
      <p:sp>
        <p:nvSpPr>
          <p:cNvPr id="212" name="Espaço Reservado para Conteúdo 199">
            <a:extLst>
              <a:ext uri="{FF2B5EF4-FFF2-40B4-BE49-F238E27FC236}">
                <a16:creationId xmlns:a16="http://schemas.microsoft.com/office/drawing/2014/main" id="{2BD3A9B0-C8D8-BC46-9F28-A095C71BCB8A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3944855" y="1167028"/>
            <a:ext cx="1496211" cy="313580"/>
          </a:xfrm>
        </p:spPr>
        <p:txBody>
          <a:bodyPr rtlCol="0">
            <a:noAutofit/>
          </a:bodyPr>
          <a:lstStyle>
            <a:lvl1pPr marL="0" indent="0" algn="ctr">
              <a:buNone/>
              <a:defRPr sz="105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/>
                </a:solidFill>
              </a:defRPr>
            </a:lvl3pPr>
            <a:lvl4pPr marL="1371600" indent="0">
              <a:buNone/>
              <a:defRPr sz="1800">
                <a:solidFill>
                  <a:schemeClr val="tx1"/>
                </a:solidFill>
              </a:defRPr>
            </a:lvl4pPr>
            <a:lvl5pPr marL="1828800" indent="0"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pt-BR" noProof="0"/>
              <a:t>Clique para editar os estilos de texto Mestres</a:t>
            </a:r>
          </a:p>
        </p:txBody>
      </p:sp>
      <p:sp>
        <p:nvSpPr>
          <p:cNvPr id="213" name="Espaço Reservado para Conteúdo 199">
            <a:extLst>
              <a:ext uri="{FF2B5EF4-FFF2-40B4-BE49-F238E27FC236}">
                <a16:creationId xmlns:a16="http://schemas.microsoft.com/office/drawing/2014/main" id="{B3C9F963-4883-224E-97DC-CC76CCAA59FD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3962271" y="843672"/>
            <a:ext cx="1496211" cy="313580"/>
          </a:xfrm>
        </p:spPr>
        <p:txBody>
          <a:bodyPr rtlCol="0">
            <a:noAutofit/>
          </a:bodyPr>
          <a:lstStyle>
            <a:lvl1pPr marL="0" indent="0" algn="ctr">
              <a:buNone/>
              <a:defRPr sz="105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/>
                </a:solidFill>
              </a:defRPr>
            </a:lvl3pPr>
            <a:lvl4pPr marL="1371600" indent="0">
              <a:buNone/>
              <a:defRPr sz="1800">
                <a:solidFill>
                  <a:schemeClr val="tx1"/>
                </a:solidFill>
              </a:defRPr>
            </a:lvl4pPr>
            <a:lvl5pPr marL="1828800" indent="0"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pt-BR" noProof="0"/>
              <a:t>Clique para editar os estilos de texto Mestres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569A71A3-950D-4899-B79B-35F2758BD331}"/>
              </a:ext>
            </a:extLst>
          </p:cNvPr>
          <p:cNvGrpSpPr/>
          <p:nvPr userDrawn="1"/>
        </p:nvGrpSpPr>
        <p:grpSpPr>
          <a:xfrm>
            <a:off x="0" y="1207336"/>
            <a:ext cx="12192000" cy="4467863"/>
            <a:chOff x="0" y="1207336"/>
            <a:chExt cx="12192000" cy="4467863"/>
          </a:xfrm>
        </p:grpSpPr>
        <p:sp>
          <p:nvSpPr>
            <p:cNvPr id="33" name="Fluxograma: Atraso 24">
              <a:extLst>
                <a:ext uri="{FF2B5EF4-FFF2-40B4-BE49-F238E27FC236}">
                  <a16:creationId xmlns:a16="http://schemas.microsoft.com/office/drawing/2014/main" id="{928187B2-0394-40AE-9F9C-6682AC71596C}"/>
                </a:ext>
              </a:extLst>
            </p:cNvPr>
            <p:cNvSpPr/>
            <p:nvPr userDrawn="1"/>
          </p:nvSpPr>
          <p:spPr>
            <a:xfrm flipH="1">
              <a:off x="2613003" y="3441616"/>
              <a:ext cx="1849273" cy="2052000"/>
            </a:xfrm>
            <a:custGeom>
              <a:avLst/>
              <a:gdLst>
                <a:gd name="connsiteX0" fmla="*/ 0 w 2066400"/>
                <a:gd name="connsiteY0" fmla="*/ 0 h 2422800"/>
                <a:gd name="connsiteX1" fmla="*/ 1033200 w 2066400"/>
                <a:gd name="connsiteY1" fmla="*/ 0 h 2422800"/>
                <a:gd name="connsiteX2" fmla="*/ 2066400 w 2066400"/>
                <a:gd name="connsiteY2" fmla="*/ 1211400 h 2422800"/>
                <a:gd name="connsiteX3" fmla="*/ 1033200 w 2066400"/>
                <a:gd name="connsiteY3" fmla="*/ 2422800 h 2422800"/>
                <a:gd name="connsiteX4" fmla="*/ 0 w 2066400"/>
                <a:gd name="connsiteY4" fmla="*/ 2422800 h 2422800"/>
                <a:gd name="connsiteX5" fmla="*/ 0 w 2066400"/>
                <a:gd name="connsiteY5" fmla="*/ 0 h 2422800"/>
                <a:gd name="connsiteX0" fmla="*/ 7185 w 2073585"/>
                <a:gd name="connsiteY0" fmla="*/ 0 h 2422800"/>
                <a:gd name="connsiteX1" fmla="*/ 1040385 w 2073585"/>
                <a:gd name="connsiteY1" fmla="*/ 0 h 2422800"/>
                <a:gd name="connsiteX2" fmla="*/ 2073585 w 2073585"/>
                <a:gd name="connsiteY2" fmla="*/ 1211400 h 2422800"/>
                <a:gd name="connsiteX3" fmla="*/ 1040385 w 2073585"/>
                <a:gd name="connsiteY3" fmla="*/ 2422800 h 2422800"/>
                <a:gd name="connsiteX4" fmla="*/ 7185 w 2073585"/>
                <a:gd name="connsiteY4" fmla="*/ 2422800 h 2422800"/>
                <a:gd name="connsiteX5" fmla="*/ 0 w 2073585"/>
                <a:gd name="connsiteY5" fmla="*/ 1045208 h 2422800"/>
                <a:gd name="connsiteX6" fmla="*/ 7185 w 2073585"/>
                <a:gd name="connsiteY6" fmla="*/ 0 h 2422800"/>
                <a:gd name="connsiteX0" fmla="*/ 0 w 2073585"/>
                <a:gd name="connsiteY0" fmla="*/ 1045208 h 2422800"/>
                <a:gd name="connsiteX1" fmla="*/ 7185 w 2073585"/>
                <a:gd name="connsiteY1" fmla="*/ 0 h 2422800"/>
                <a:gd name="connsiteX2" fmla="*/ 1040385 w 2073585"/>
                <a:gd name="connsiteY2" fmla="*/ 0 h 2422800"/>
                <a:gd name="connsiteX3" fmla="*/ 2073585 w 2073585"/>
                <a:gd name="connsiteY3" fmla="*/ 1211400 h 2422800"/>
                <a:gd name="connsiteX4" fmla="*/ 1040385 w 2073585"/>
                <a:gd name="connsiteY4" fmla="*/ 2422800 h 2422800"/>
                <a:gd name="connsiteX5" fmla="*/ 7185 w 2073585"/>
                <a:gd name="connsiteY5" fmla="*/ 2422800 h 2422800"/>
                <a:gd name="connsiteX6" fmla="*/ 91440 w 2073585"/>
                <a:gd name="connsiteY6" fmla="*/ 1136648 h 2422800"/>
                <a:gd name="connsiteX0" fmla="*/ 0 w 2073585"/>
                <a:gd name="connsiteY0" fmla="*/ 1045208 h 2422800"/>
                <a:gd name="connsiteX1" fmla="*/ 7185 w 2073585"/>
                <a:gd name="connsiteY1" fmla="*/ 0 h 2422800"/>
                <a:gd name="connsiteX2" fmla="*/ 1040385 w 2073585"/>
                <a:gd name="connsiteY2" fmla="*/ 0 h 2422800"/>
                <a:gd name="connsiteX3" fmla="*/ 2073585 w 2073585"/>
                <a:gd name="connsiteY3" fmla="*/ 1211400 h 2422800"/>
                <a:gd name="connsiteX4" fmla="*/ 1040385 w 2073585"/>
                <a:gd name="connsiteY4" fmla="*/ 2422800 h 2422800"/>
                <a:gd name="connsiteX5" fmla="*/ 7185 w 2073585"/>
                <a:gd name="connsiteY5" fmla="*/ 2422800 h 2422800"/>
                <a:gd name="connsiteX0" fmla="*/ 0 w 2066400"/>
                <a:gd name="connsiteY0" fmla="*/ 0 h 2422800"/>
                <a:gd name="connsiteX1" fmla="*/ 1033200 w 2066400"/>
                <a:gd name="connsiteY1" fmla="*/ 0 h 2422800"/>
                <a:gd name="connsiteX2" fmla="*/ 2066400 w 2066400"/>
                <a:gd name="connsiteY2" fmla="*/ 1211400 h 2422800"/>
                <a:gd name="connsiteX3" fmla="*/ 1033200 w 2066400"/>
                <a:gd name="connsiteY3" fmla="*/ 2422800 h 2422800"/>
                <a:gd name="connsiteX4" fmla="*/ 0 w 2066400"/>
                <a:gd name="connsiteY4" fmla="*/ 2422800 h 242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66400" h="2422800">
                  <a:moveTo>
                    <a:pt x="0" y="0"/>
                  </a:moveTo>
                  <a:lnTo>
                    <a:pt x="1033200" y="0"/>
                  </a:lnTo>
                  <a:cubicBezTo>
                    <a:pt x="1603821" y="0"/>
                    <a:pt x="2066400" y="542362"/>
                    <a:pt x="2066400" y="1211400"/>
                  </a:cubicBezTo>
                  <a:cubicBezTo>
                    <a:pt x="2066400" y="1880438"/>
                    <a:pt x="1603821" y="2422800"/>
                    <a:pt x="1033200" y="2422800"/>
                  </a:cubicBezTo>
                  <a:lnTo>
                    <a:pt x="0" y="2422800"/>
                  </a:lnTo>
                </a:path>
              </a:pathLst>
            </a:custGeom>
            <a:noFill/>
            <a:ln w="3556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25" name="Fluxograma: Atraso 24">
              <a:extLst>
                <a:ext uri="{FF2B5EF4-FFF2-40B4-BE49-F238E27FC236}">
                  <a16:creationId xmlns:a16="http://schemas.microsoft.com/office/drawing/2014/main" id="{355D9AC9-E7B7-459E-925B-0047C675B750}"/>
                </a:ext>
              </a:extLst>
            </p:cNvPr>
            <p:cNvSpPr/>
            <p:nvPr userDrawn="1"/>
          </p:nvSpPr>
          <p:spPr>
            <a:xfrm>
              <a:off x="9491472" y="1379494"/>
              <a:ext cx="1849273" cy="2052000"/>
            </a:xfrm>
            <a:custGeom>
              <a:avLst/>
              <a:gdLst>
                <a:gd name="connsiteX0" fmla="*/ 0 w 2066400"/>
                <a:gd name="connsiteY0" fmla="*/ 0 h 2422800"/>
                <a:gd name="connsiteX1" fmla="*/ 1033200 w 2066400"/>
                <a:gd name="connsiteY1" fmla="*/ 0 h 2422800"/>
                <a:gd name="connsiteX2" fmla="*/ 2066400 w 2066400"/>
                <a:gd name="connsiteY2" fmla="*/ 1211400 h 2422800"/>
                <a:gd name="connsiteX3" fmla="*/ 1033200 w 2066400"/>
                <a:gd name="connsiteY3" fmla="*/ 2422800 h 2422800"/>
                <a:gd name="connsiteX4" fmla="*/ 0 w 2066400"/>
                <a:gd name="connsiteY4" fmla="*/ 2422800 h 2422800"/>
                <a:gd name="connsiteX5" fmla="*/ 0 w 2066400"/>
                <a:gd name="connsiteY5" fmla="*/ 0 h 2422800"/>
                <a:gd name="connsiteX0" fmla="*/ 7185 w 2073585"/>
                <a:gd name="connsiteY0" fmla="*/ 0 h 2422800"/>
                <a:gd name="connsiteX1" fmla="*/ 1040385 w 2073585"/>
                <a:gd name="connsiteY1" fmla="*/ 0 h 2422800"/>
                <a:gd name="connsiteX2" fmla="*/ 2073585 w 2073585"/>
                <a:gd name="connsiteY2" fmla="*/ 1211400 h 2422800"/>
                <a:gd name="connsiteX3" fmla="*/ 1040385 w 2073585"/>
                <a:gd name="connsiteY3" fmla="*/ 2422800 h 2422800"/>
                <a:gd name="connsiteX4" fmla="*/ 7185 w 2073585"/>
                <a:gd name="connsiteY4" fmla="*/ 2422800 h 2422800"/>
                <a:gd name="connsiteX5" fmla="*/ 0 w 2073585"/>
                <a:gd name="connsiteY5" fmla="*/ 1045208 h 2422800"/>
                <a:gd name="connsiteX6" fmla="*/ 7185 w 2073585"/>
                <a:gd name="connsiteY6" fmla="*/ 0 h 2422800"/>
                <a:gd name="connsiteX0" fmla="*/ 0 w 2073585"/>
                <a:gd name="connsiteY0" fmla="*/ 1045208 h 2422800"/>
                <a:gd name="connsiteX1" fmla="*/ 7185 w 2073585"/>
                <a:gd name="connsiteY1" fmla="*/ 0 h 2422800"/>
                <a:gd name="connsiteX2" fmla="*/ 1040385 w 2073585"/>
                <a:gd name="connsiteY2" fmla="*/ 0 h 2422800"/>
                <a:gd name="connsiteX3" fmla="*/ 2073585 w 2073585"/>
                <a:gd name="connsiteY3" fmla="*/ 1211400 h 2422800"/>
                <a:gd name="connsiteX4" fmla="*/ 1040385 w 2073585"/>
                <a:gd name="connsiteY4" fmla="*/ 2422800 h 2422800"/>
                <a:gd name="connsiteX5" fmla="*/ 7185 w 2073585"/>
                <a:gd name="connsiteY5" fmla="*/ 2422800 h 2422800"/>
                <a:gd name="connsiteX6" fmla="*/ 91440 w 2073585"/>
                <a:gd name="connsiteY6" fmla="*/ 1136648 h 2422800"/>
                <a:gd name="connsiteX0" fmla="*/ 0 w 2073585"/>
                <a:gd name="connsiteY0" fmla="*/ 1045208 h 2422800"/>
                <a:gd name="connsiteX1" fmla="*/ 7185 w 2073585"/>
                <a:gd name="connsiteY1" fmla="*/ 0 h 2422800"/>
                <a:gd name="connsiteX2" fmla="*/ 1040385 w 2073585"/>
                <a:gd name="connsiteY2" fmla="*/ 0 h 2422800"/>
                <a:gd name="connsiteX3" fmla="*/ 2073585 w 2073585"/>
                <a:gd name="connsiteY3" fmla="*/ 1211400 h 2422800"/>
                <a:gd name="connsiteX4" fmla="*/ 1040385 w 2073585"/>
                <a:gd name="connsiteY4" fmla="*/ 2422800 h 2422800"/>
                <a:gd name="connsiteX5" fmla="*/ 7185 w 2073585"/>
                <a:gd name="connsiteY5" fmla="*/ 2422800 h 2422800"/>
                <a:gd name="connsiteX0" fmla="*/ 0 w 2066400"/>
                <a:gd name="connsiteY0" fmla="*/ 0 h 2422800"/>
                <a:gd name="connsiteX1" fmla="*/ 1033200 w 2066400"/>
                <a:gd name="connsiteY1" fmla="*/ 0 h 2422800"/>
                <a:gd name="connsiteX2" fmla="*/ 2066400 w 2066400"/>
                <a:gd name="connsiteY2" fmla="*/ 1211400 h 2422800"/>
                <a:gd name="connsiteX3" fmla="*/ 1033200 w 2066400"/>
                <a:gd name="connsiteY3" fmla="*/ 2422800 h 2422800"/>
                <a:gd name="connsiteX4" fmla="*/ 0 w 2066400"/>
                <a:gd name="connsiteY4" fmla="*/ 2422800 h 242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66400" h="2422800">
                  <a:moveTo>
                    <a:pt x="0" y="0"/>
                  </a:moveTo>
                  <a:lnTo>
                    <a:pt x="1033200" y="0"/>
                  </a:lnTo>
                  <a:cubicBezTo>
                    <a:pt x="1603821" y="0"/>
                    <a:pt x="2066400" y="542362"/>
                    <a:pt x="2066400" y="1211400"/>
                  </a:cubicBezTo>
                  <a:cubicBezTo>
                    <a:pt x="2066400" y="1880438"/>
                    <a:pt x="1603821" y="2422800"/>
                    <a:pt x="1033200" y="2422800"/>
                  </a:cubicBezTo>
                  <a:lnTo>
                    <a:pt x="0" y="2422800"/>
                  </a:lnTo>
                </a:path>
              </a:pathLst>
            </a:custGeom>
            <a:noFill/>
            <a:ln w="3556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5302FB5C-BDE1-4891-8E91-CB3F868629BB}"/>
                </a:ext>
              </a:extLst>
            </p:cNvPr>
            <p:cNvSpPr/>
            <p:nvPr userDrawn="1"/>
          </p:nvSpPr>
          <p:spPr>
            <a:xfrm>
              <a:off x="4416552" y="1207336"/>
              <a:ext cx="5074920" cy="356616"/>
            </a:xfrm>
            <a:prstGeom prst="rect">
              <a:avLst/>
            </a:prstGeom>
            <a:gradFill flip="none" rotWithShape="1">
              <a:gsLst>
                <a:gs pos="0">
                  <a:srgbClr val="BAC82F"/>
                </a:gs>
                <a:gs pos="100000">
                  <a:srgbClr val="0C6D82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D09DE4F0-7E7E-4423-A407-CD6485ACBB4F}"/>
                </a:ext>
              </a:extLst>
            </p:cNvPr>
            <p:cNvSpPr/>
            <p:nvPr userDrawn="1"/>
          </p:nvSpPr>
          <p:spPr>
            <a:xfrm>
              <a:off x="0" y="1207336"/>
              <a:ext cx="4416552" cy="356616"/>
            </a:xfrm>
            <a:prstGeom prst="rect">
              <a:avLst/>
            </a:prstGeom>
            <a:gradFill flip="none" rotWithShape="1">
              <a:gsLst>
                <a:gs pos="0">
                  <a:srgbClr val="F2C020"/>
                </a:gs>
                <a:gs pos="100000">
                  <a:srgbClr val="BAC82F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28" name="Retângulo 27">
              <a:extLst>
                <a:ext uri="{FF2B5EF4-FFF2-40B4-BE49-F238E27FC236}">
                  <a16:creationId xmlns:a16="http://schemas.microsoft.com/office/drawing/2014/main" id="{4ED74833-8EE3-4FA9-B6D2-03710E410482}"/>
                </a:ext>
              </a:extLst>
            </p:cNvPr>
            <p:cNvSpPr/>
            <p:nvPr userDrawn="1"/>
          </p:nvSpPr>
          <p:spPr>
            <a:xfrm>
              <a:off x="4416552" y="3269385"/>
              <a:ext cx="5074920" cy="356616"/>
            </a:xfrm>
            <a:prstGeom prst="rect">
              <a:avLst/>
            </a:prstGeom>
            <a:gradFill flip="none" rotWithShape="1">
              <a:gsLst>
                <a:gs pos="0">
                  <a:schemeClr val="tx2"/>
                </a:gs>
                <a:gs pos="100000">
                  <a:schemeClr val="tx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94005B59-B78D-469E-BAA4-E7B2A61E103D}"/>
                </a:ext>
              </a:extLst>
            </p:cNvPr>
            <p:cNvSpPr/>
            <p:nvPr userDrawn="1"/>
          </p:nvSpPr>
          <p:spPr>
            <a:xfrm>
              <a:off x="4414968" y="5318583"/>
              <a:ext cx="5074920" cy="356616"/>
            </a:xfrm>
            <a:prstGeom prst="rect">
              <a:avLst/>
            </a:prstGeom>
            <a:gradFill flip="none" rotWithShape="1">
              <a:gsLst>
                <a:gs pos="0">
                  <a:schemeClr val="tx2"/>
                </a:gs>
                <a:gs pos="52000">
                  <a:schemeClr val="accent3"/>
                </a:gs>
                <a:gs pos="100000">
                  <a:srgbClr val="F2C020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64" name="Retângulo 63">
              <a:extLst>
                <a:ext uri="{FF2B5EF4-FFF2-40B4-BE49-F238E27FC236}">
                  <a16:creationId xmlns:a16="http://schemas.microsoft.com/office/drawing/2014/main" id="{40BE4BEF-834D-4D0F-8E96-F1F8E6600C46}"/>
                </a:ext>
              </a:extLst>
            </p:cNvPr>
            <p:cNvSpPr/>
            <p:nvPr userDrawn="1"/>
          </p:nvSpPr>
          <p:spPr>
            <a:xfrm>
              <a:off x="9448800" y="5317275"/>
              <a:ext cx="2743200" cy="356616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100000">
                  <a:srgbClr val="F2C020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1A4D6C00-E83E-4187-903F-A0A515BA93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2638" y="2079876"/>
            <a:ext cx="3052087" cy="1475598"/>
          </a:xfrm>
        </p:spPr>
        <p:txBody>
          <a:bodyPr lIns="0" tIns="0" rIns="0" bIns="0" rtlCol="0"/>
          <a:lstStyle>
            <a:lvl1pPr>
              <a:defRPr/>
            </a:lvl1pPr>
          </a:lstStyle>
          <a:p>
            <a:pPr rtl="0"/>
            <a:r>
              <a:rPr lang="pt-BR" noProof="0"/>
              <a:t>CLIQUE PARA EDITAR</a:t>
            </a:r>
            <a:br>
              <a:rPr lang="pt-BR" noProof="0"/>
            </a:br>
            <a:r>
              <a:rPr lang="pt-BR" noProof="0"/>
              <a:t>TÍTULO MESTRE</a:t>
            </a:r>
            <a:br>
              <a:rPr lang="pt-BR" noProof="0"/>
            </a:br>
            <a:r>
              <a:rPr lang="pt-BR" noProof="0"/>
              <a:t>ESTILO</a:t>
            </a:r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00F0DE95-4ED7-482F-BB4E-C1238B352D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1963" y="3587769"/>
            <a:ext cx="1726129" cy="291597"/>
          </a:xfrm>
        </p:spPr>
        <p:txBody>
          <a:bodyPr lIns="0" tIns="0" rIns="0" bIns="0" rtlCol="0">
            <a:normAutofit/>
          </a:bodyPr>
          <a:lstStyle>
            <a:lvl1pPr marL="0" indent="0">
              <a:buNone/>
              <a:defRPr sz="2000" b="1" i="1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20XX-20XX</a:t>
            </a:r>
          </a:p>
        </p:txBody>
      </p:sp>
      <p:sp>
        <p:nvSpPr>
          <p:cNvPr id="9" name="Espaço Reservado para Texto 7">
            <a:extLst>
              <a:ext uri="{FF2B5EF4-FFF2-40B4-BE49-F238E27FC236}">
                <a16:creationId xmlns:a16="http://schemas.microsoft.com/office/drawing/2014/main" id="{1F135EA3-D982-467F-B90A-B791DFDDA87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1963" y="3927199"/>
            <a:ext cx="1726129" cy="378571"/>
          </a:xfrm>
        </p:spPr>
        <p:txBody>
          <a:bodyPr lIns="0" tIns="0" rIns="0" bIns="0" rtlCol="0">
            <a:normAutofit/>
          </a:bodyPr>
          <a:lstStyle>
            <a:lvl1pPr marL="0" indent="0">
              <a:buNone/>
              <a:defRPr sz="2000" b="0" i="1">
                <a:solidFill>
                  <a:srgbClr val="454D55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Plano de três anos</a:t>
            </a:r>
          </a:p>
        </p:txBody>
      </p:sp>
      <p:sp>
        <p:nvSpPr>
          <p:cNvPr id="106" name="Espaço Reservado para Imagem 104">
            <a:extLst>
              <a:ext uri="{FF2B5EF4-FFF2-40B4-BE49-F238E27FC236}">
                <a16:creationId xmlns:a16="http://schemas.microsoft.com/office/drawing/2014/main" id="{4580320F-7723-4672-AB19-22C87ECD53D3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461963" y="5725379"/>
            <a:ext cx="950912" cy="685800"/>
          </a:xfrm>
          <a:ln w="3556">
            <a:solidFill>
              <a:srgbClr val="454D55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08" name="Espaço Reservado para Texto 42">
            <a:extLst>
              <a:ext uri="{FF2B5EF4-FFF2-40B4-BE49-F238E27FC236}">
                <a16:creationId xmlns:a16="http://schemas.microsoft.com/office/drawing/2014/main" id="{F6CA33C8-1786-4D07-8C52-AE1469894B67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2565129" y="863644"/>
            <a:ext cx="1044000" cy="1044000"/>
          </a:xfrm>
          <a:prstGeom prst="ellipse">
            <a:avLst/>
          </a:prstGeom>
          <a:solidFill>
            <a:srgbClr val="BAC82F"/>
          </a:solidFill>
          <a:ln w="72390">
            <a:solidFill>
              <a:schemeClr val="bg1"/>
            </a:solidFill>
          </a:ln>
        </p:spPr>
        <p:txBody>
          <a:bodyPr lIns="0" tIns="0" rIns="0" bIns="0" rtlCol="0" anchor="ctr" anchorCtr="0">
            <a:normAutofit/>
          </a:bodyPr>
          <a:lstStyle>
            <a:lvl1pPr marL="0" indent="0" algn="ctr">
              <a:buNone/>
              <a:defRPr lang="ru-RU" sz="2200" kern="1200" dirty="0">
                <a:solidFill>
                  <a:srgbClr val="454D55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 rtl="0"/>
            <a:r>
              <a:rPr lang="pt-BR" noProof="0"/>
              <a:t>20XX</a:t>
            </a:r>
          </a:p>
        </p:txBody>
      </p:sp>
      <p:sp>
        <p:nvSpPr>
          <p:cNvPr id="44" name="Espaço Reservado para Texto 42">
            <a:extLst>
              <a:ext uri="{FF2B5EF4-FFF2-40B4-BE49-F238E27FC236}">
                <a16:creationId xmlns:a16="http://schemas.microsoft.com/office/drawing/2014/main" id="{62E3BBD0-72BD-45D7-BE15-8B93AFB8625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14968" y="843980"/>
            <a:ext cx="1044000" cy="1044000"/>
          </a:xfrm>
          <a:prstGeom prst="ellipse">
            <a:avLst/>
          </a:prstGeom>
          <a:solidFill>
            <a:schemeClr val="bg1"/>
          </a:solidFill>
          <a:ln w="72390">
            <a:solidFill>
              <a:srgbClr val="BAC82F"/>
            </a:solidFill>
          </a:ln>
        </p:spPr>
        <p:txBody>
          <a:bodyPr lIns="0" tIns="0" rIns="0" bIns="0" rtlCol="0" anchor="ctr" anchorCtr="0">
            <a:normAutofit/>
          </a:bodyPr>
          <a:lstStyle>
            <a:lvl1pPr marL="0" indent="0" algn="ctr">
              <a:buNone/>
              <a:defRPr sz="3000">
                <a:solidFill>
                  <a:srgbClr val="454D55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T1</a:t>
            </a:r>
          </a:p>
        </p:txBody>
      </p:sp>
      <p:sp>
        <p:nvSpPr>
          <p:cNvPr id="80" name="Espaço Reservado para Texto 7">
            <a:extLst>
              <a:ext uri="{FF2B5EF4-FFF2-40B4-BE49-F238E27FC236}">
                <a16:creationId xmlns:a16="http://schemas.microsoft.com/office/drawing/2014/main" id="{C695E72E-773D-407A-AFA4-EF90ADF9D13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078435" y="436306"/>
            <a:ext cx="1726129" cy="204276"/>
          </a:xfrm>
        </p:spPr>
        <p:txBody>
          <a:bodyPr lIns="0" tIns="0" rIns="0" bIns="0" rtlCol="0">
            <a:normAutofit/>
          </a:bodyPr>
          <a:lstStyle>
            <a:lvl1pPr marL="0" indent="0" algn="ctr">
              <a:buNone/>
              <a:defRPr sz="1500" b="0" i="0">
                <a:solidFill>
                  <a:srgbClr val="BAC82F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TÍTULO DO MARCO</a:t>
            </a:r>
          </a:p>
        </p:txBody>
      </p:sp>
      <p:sp>
        <p:nvSpPr>
          <p:cNvPr id="81" name="Espaço Reservado para Texto 7">
            <a:extLst>
              <a:ext uri="{FF2B5EF4-FFF2-40B4-BE49-F238E27FC236}">
                <a16:creationId xmlns:a16="http://schemas.microsoft.com/office/drawing/2014/main" id="{7463FB1C-AFEB-4EAE-B84D-A1613AF5BA7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078434" y="618756"/>
            <a:ext cx="1726129" cy="176047"/>
          </a:xfrm>
        </p:spPr>
        <p:txBody>
          <a:bodyPr lIns="0" tIns="0" rIns="0" bIns="0" rtlCol="0">
            <a:normAutofit/>
          </a:bodyPr>
          <a:lstStyle>
            <a:lvl1pPr marL="0" indent="0" algn="ctr">
              <a:buNone/>
              <a:defRPr sz="1000" b="0" i="1">
                <a:solidFill>
                  <a:srgbClr val="454D55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Descrição do marco</a:t>
            </a:r>
          </a:p>
        </p:txBody>
      </p:sp>
      <p:sp>
        <p:nvSpPr>
          <p:cNvPr id="50" name="Espaço Reservado para Texto 42">
            <a:extLst>
              <a:ext uri="{FF2B5EF4-FFF2-40B4-BE49-F238E27FC236}">
                <a16:creationId xmlns:a16="http://schemas.microsoft.com/office/drawing/2014/main" id="{12DFAD2F-3ED1-46BF-B662-2E96A42C48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59136" y="863644"/>
            <a:ext cx="1044000" cy="1044000"/>
          </a:xfrm>
          <a:prstGeom prst="ellipse">
            <a:avLst/>
          </a:prstGeom>
          <a:solidFill>
            <a:schemeClr val="bg1"/>
          </a:solidFill>
          <a:ln w="72390">
            <a:solidFill>
              <a:schemeClr val="accent2">
                <a:alpha val="60000"/>
              </a:schemeClr>
            </a:solidFill>
          </a:ln>
        </p:spPr>
        <p:txBody>
          <a:bodyPr lIns="0" tIns="0" rIns="0" bIns="0" rtlCol="0" anchor="ctr" anchorCtr="0">
            <a:normAutofit/>
          </a:bodyPr>
          <a:lstStyle>
            <a:lvl1pPr marL="0" indent="0" algn="ctr">
              <a:buNone/>
              <a:defRPr sz="3000">
                <a:solidFill>
                  <a:srgbClr val="454D55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T2</a:t>
            </a:r>
          </a:p>
        </p:txBody>
      </p:sp>
      <p:sp>
        <p:nvSpPr>
          <p:cNvPr id="82" name="Espaço Reservado para Texto 7">
            <a:extLst>
              <a:ext uri="{FF2B5EF4-FFF2-40B4-BE49-F238E27FC236}">
                <a16:creationId xmlns:a16="http://schemas.microsoft.com/office/drawing/2014/main" id="{622FB247-DB8F-4B67-B9EA-5741E1DDBEE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422681" y="2025874"/>
            <a:ext cx="1726129" cy="204276"/>
          </a:xfrm>
        </p:spPr>
        <p:txBody>
          <a:bodyPr lIns="0" tIns="0" rIns="0" bIns="0" rtlCol="0">
            <a:normAutofit/>
          </a:bodyPr>
          <a:lstStyle>
            <a:lvl1pPr marL="0" indent="0" algn="ctr">
              <a:buNone/>
              <a:defRPr sz="1500" b="0" i="0">
                <a:solidFill>
                  <a:srgbClr val="81BF3B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TÍTULO DO MARCO</a:t>
            </a:r>
          </a:p>
        </p:txBody>
      </p:sp>
      <p:sp>
        <p:nvSpPr>
          <p:cNvPr id="83" name="Espaço Reservado para Texto 7">
            <a:extLst>
              <a:ext uri="{FF2B5EF4-FFF2-40B4-BE49-F238E27FC236}">
                <a16:creationId xmlns:a16="http://schemas.microsoft.com/office/drawing/2014/main" id="{CE2C8800-C93B-4E93-9AE2-9CBFC1E6D76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422680" y="2208324"/>
            <a:ext cx="1726129" cy="176047"/>
          </a:xfrm>
        </p:spPr>
        <p:txBody>
          <a:bodyPr lIns="0" tIns="0" rIns="0" bIns="0" rtlCol="0">
            <a:normAutofit/>
          </a:bodyPr>
          <a:lstStyle>
            <a:lvl1pPr marL="0" indent="0" algn="ctr">
              <a:buNone/>
              <a:defRPr sz="1000" b="0" i="1">
                <a:solidFill>
                  <a:srgbClr val="454D55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Descrição do marco</a:t>
            </a:r>
          </a:p>
        </p:txBody>
      </p:sp>
      <p:sp>
        <p:nvSpPr>
          <p:cNvPr id="49" name="Espaço Reservado para Texto 42">
            <a:extLst>
              <a:ext uri="{FF2B5EF4-FFF2-40B4-BE49-F238E27FC236}">
                <a16:creationId xmlns:a16="http://schemas.microsoft.com/office/drawing/2014/main" id="{CC1B1148-CFC2-4FF7-8B7C-9502EB6500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103304" y="863644"/>
            <a:ext cx="1044000" cy="1044000"/>
          </a:xfrm>
          <a:prstGeom prst="ellipse">
            <a:avLst/>
          </a:prstGeom>
          <a:solidFill>
            <a:schemeClr val="bg1"/>
          </a:solidFill>
          <a:ln w="72390">
            <a:solidFill>
              <a:schemeClr val="accent2"/>
            </a:solidFill>
          </a:ln>
        </p:spPr>
        <p:txBody>
          <a:bodyPr lIns="0" tIns="0" rIns="0" bIns="0" rtlCol="0" anchor="ctr" anchorCtr="0">
            <a:normAutofit/>
          </a:bodyPr>
          <a:lstStyle>
            <a:lvl1pPr marL="0" indent="0" algn="ctr">
              <a:buNone/>
              <a:defRPr sz="3000">
                <a:solidFill>
                  <a:srgbClr val="454D55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T3</a:t>
            </a:r>
          </a:p>
        </p:txBody>
      </p:sp>
      <p:sp>
        <p:nvSpPr>
          <p:cNvPr id="84" name="Espaço Reservado para Texto 7">
            <a:extLst>
              <a:ext uri="{FF2B5EF4-FFF2-40B4-BE49-F238E27FC236}">
                <a16:creationId xmlns:a16="http://schemas.microsoft.com/office/drawing/2014/main" id="{60559160-7568-4A5B-88B4-DBB3C42D5D1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755391" y="437795"/>
            <a:ext cx="1726129" cy="204276"/>
          </a:xfrm>
        </p:spPr>
        <p:txBody>
          <a:bodyPr lIns="0" tIns="0" rIns="0" bIns="0" rtlCol="0">
            <a:normAutofit/>
          </a:bodyPr>
          <a:lstStyle>
            <a:lvl1pPr marL="0" indent="0" algn="ctr">
              <a:buNone/>
              <a:defRPr sz="1500" b="0" i="0">
                <a:solidFill>
                  <a:srgbClr val="2CA05B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TÍTULO DO MARCO</a:t>
            </a:r>
          </a:p>
        </p:txBody>
      </p:sp>
      <p:sp>
        <p:nvSpPr>
          <p:cNvPr id="85" name="Espaço Reservado para Texto 7">
            <a:extLst>
              <a:ext uri="{FF2B5EF4-FFF2-40B4-BE49-F238E27FC236}">
                <a16:creationId xmlns:a16="http://schemas.microsoft.com/office/drawing/2014/main" id="{AED30C6D-348A-4701-A27D-F10DFC175AC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755390" y="618756"/>
            <a:ext cx="1726129" cy="176047"/>
          </a:xfrm>
        </p:spPr>
        <p:txBody>
          <a:bodyPr lIns="0" tIns="0" rIns="0" bIns="0" rtlCol="0">
            <a:normAutofit/>
          </a:bodyPr>
          <a:lstStyle>
            <a:lvl1pPr marL="0" indent="0" algn="ctr">
              <a:buNone/>
              <a:defRPr sz="1000" b="0" i="1">
                <a:solidFill>
                  <a:srgbClr val="454D55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Descrição do marco</a:t>
            </a:r>
          </a:p>
        </p:txBody>
      </p:sp>
      <p:sp>
        <p:nvSpPr>
          <p:cNvPr id="46" name="Espaço Reservado para Texto 42">
            <a:extLst>
              <a:ext uri="{FF2B5EF4-FFF2-40B4-BE49-F238E27FC236}">
                <a16:creationId xmlns:a16="http://schemas.microsoft.com/office/drawing/2014/main" id="{DC934A70-FE40-4A89-9799-1A672346662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47472" y="863644"/>
            <a:ext cx="1044000" cy="1044000"/>
          </a:xfrm>
          <a:prstGeom prst="ellipse">
            <a:avLst/>
          </a:prstGeom>
          <a:solidFill>
            <a:schemeClr val="bg1"/>
          </a:solidFill>
          <a:ln w="72390">
            <a:solidFill>
              <a:schemeClr val="accent2">
                <a:lumMod val="75000"/>
              </a:schemeClr>
            </a:solidFill>
          </a:ln>
        </p:spPr>
        <p:txBody>
          <a:bodyPr lIns="0" tIns="0" rIns="0" bIns="0" rtlCol="0" anchor="ctr" anchorCtr="0">
            <a:normAutofit/>
          </a:bodyPr>
          <a:lstStyle>
            <a:lvl1pPr marL="0" indent="0" algn="ctr">
              <a:buNone/>
              <a:defRPr sz="3000">
                <a:solidFill>
                  <a:srgbClr val="454D55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T4</a:t>
            </a:r>
          </a:p>
        </p:txBody>
      </p:sp>
      <p:sp>
        <p:nvSpPr>
          <p:cNvPr id="86" name="Espaço Reservado para Texto 7">
            <a:extLst>
              <a:ext uri="{FF2B5EF4-FFF2-40B4-BE49-F238E27FC236}">
                <a16:creationId xmlns:a16="http://schemas.microsoft.com/office/drawing/2014/main" id="{AB11D018-DEEE-4BCE-B5F0-2B33DD39A6B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106873" y="2025874"/>
            <a:ext cx="1726129" cy="204276"/>
          </a:xfrm>
        </p:spPr>
        <p:txBody>
          <a:bodyPr lIns="0" tIns="0" rIns="0" bIns="0" rtlCol="0">
            <a:normAutofit/>
          </a:bodyPr>
          <a:lstStyle>
            <a:lvl1pPr marL="0" indent="0" algn="ctr">
              <a:buNone/>
              <a:defRPr sz="1500" b="0" i="0">
                <a:solidFill>
                  <a:srgbClr val="1B866F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TÍTULO DO MARCO</a:t>
            </a:r>
          </a:p>
        </p:txBody>
      </p:sp>
      <p:sp>
        <p:nvSpPr>
          <p:cNvPr id="87" name="Espaço Reservado para Texto 7">
            <a:extLst>
              <a:ext uri="{FF2B5EF4-FFF2-40B4-BE49-F238E27FC236}">
                <a16:creationId xmlns:a16="http://schemas.microsoft.com/office/drawing/2014/main" id="{085539ED-B933-484F-8ECB-700829A52CA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106872" y="2208324"/>
            <a:ext cx="1726129" cy="176047"/>
          </a:xfrm>
        </p:spPr>
        <p:txBody>
          <a:bodyPr lIns="0" tIns="0" rIns="0" bIns="0" rtlCol="0">
            <a:normAutofit/>
          </a:bodyPr>
          <a:lstStyle>
            <a:lvl1pPr marL="0" indent="0" algn="ctr">
              <a:buNone/>
              <a:defRPr sz="1000" b="0" i="1">
                <a:solidFill>
                  <a:srgbClr val="454D55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Descrição do marco</a:t>
            </a:r>
          </a:p>
        </p:txBody>
      </p:sp>
      <p:sp>
        <p:nvSpPr>
          <p:cNvPr id="73" name="Espaço Reservado para Texto 42">
            <a:extLst>
              <a:ext uri="{FF2B5EF4-FFF2-40B4-BE49-F238E27FC236}">
                <a16:creationId xmlns:a16="http://schemas.microsoft.com/office/drawing/2014/main" id="{F3728A77-BAED-49CA-87A0-DFCB220B3A2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705088" y="1917406"/>
            <a:ext cx="1044000" cy="1044000"/>
          </a:xfrm>
          <a:prstGeom prst="ellipse">
            <a:avLst/>
          </a:prstGeom>
          <a:solidFill>
            <a:schemeClr val="tx1"/>
          </a:solidFill>
          <a:ln w="72390">
            <a:solidFill>
              <a:schemeClr val="bg1"/>
            </a:solidFill>
          </a:ln>
        </p:spPr>
        <p:txBody>
          <a:bodyPr lIns="0" tIns="0" rIns="0" bIns="0" rtlCol="0" anchor="ctr" anchorCtr="0">
            <a:normAutofit/>
          </a:bodyPr>
          <a:lstStyle>
            <a:lvl1pPr marL="0" indent="0" algn="ctr">
              <a:buNone/>
              <a:defRPr lang="ru-RU" sz="22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 rtl="0"/>
            <a:r>
              <a:rPr lang="pt-BR" noProof="0"/>
              <a:t>20XX</a:t>
            </a:r>
          </a:p>
        </p:txBody>
      </p:sp>
      <p:sp>
        <p:nvSpPr>
          <p:cNvPr id="57" name="Espaço Reservado para Texto 42">
            <a:extLst>
              <a:ext uri="{FF2B5EF4-FFF2-40B4-BE49-F238E27FC236}">
                <a16:creationId xmlns:a16="http://schemas.microsoft.com/office/drawing/2014/main" id="{D7526F27-FC58-40E7-A76A-47A27D23255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447472" y="2914158"/>
            <a:ext cx="1044000" cy="1044000"/>
          </a:xfrm>
          <a:prstGeom prst="ellipse">
            <a:avLst/>
          </a:prstGeom>
          <a:solidFill>
            <a:schemeClr val="bg1"/>
          </a:solidFill>
          <a:ln w="72390">
            <a:solidFill>
              <a:schemeClr val="bg2"/>
            </a:solidFill>
          </a:ln>
        </p:spPr>
        <p:txBody>
          <a:bodyPr lIns="0" tIns="0" rIns="0" bIns="0" rtlCol="0" anchor="ctr" anchorCtr="0">
            <a:normAutofit/>
          </a:bodyPr>
          <a:lstStyle>
            <a:lvl1pPr marL="0" indent="0" algn="ctr">
              <a:buNone/>
              <a:defRPr sz="3000">
                <a:solidFill>
                  <a:srgbClr val="454D55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T1</a:t>
            </a:r>
          </a:p>
        </p:txBody>
      </p:sp>
      <p:sp>
        <p:nvSpPr>
          <p:cNvPr id="94" name="Espaço Reservado para Texto 7">
            <a:extLst>
              <a:ext uri="{FF2B5EF4-FFF2-40B4-BE49-F238E27FC236}">
                <a16:creationId xmlns:a16="http://schemas.microsoft.com/office/drawing/2014/main" id="{0D030018-A573-45D1-B6EF-210F3CF92D5F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8105170" y="4073394"/>
            <a:ext cx="1726129" cy="204276"/>
          </a:xfrm>
        </p:spPr>
        <p:txBody>
          <a:bodyPr lIns="0" tIns="0" rIns="0" bIns="0" rtlCol="0">
            <a:normAutofit/>
          </a:bodyPr>
          <a:lstStyle>
            <a:lvl1pPr marL="0" indent="0" algn="ctr">
              <a:buNone/>
              <a:defRPr sz="1500" b="0" i="0">
                <a:solidFill>
                  <a:srgbClr val="0C6D82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TÍTULO DO MARCO</a:t>
            </a:r>
          </a:p>
        </p:txBody>
      </p:sp>
      <p:sp>
        <p:nvSpPr>
          <p:cNvPr id="95" name="Espaço Reservado para Texto 7">
            <a:extLst>
              <a:ext uri="{FF2B5EF4-FFF2-40B4-BE49-F238E27FC236}">
                <a16:creationId xmlns:a16="http://schemas.microsoft.com/office/drawing/2014/main" id="{91FC8372-90CA-42B7-A237-0BC81F2687C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105169" y="4255844"/>
            <a:ext cx="1726129" cy="176047"/>
          </a:xfrm>
        </p:spPr>
        <p:txBody>
          <a:bodyPr lIns="0" tIns="0" rIns="0" bIns="0" rtlCol="0">
            <a:normAutofit/>
          </a:bodyPr>
          <a:lstStyle>
            <a:lvl1pPr marL="0" indent="0" algn="ctr">
              <a:buNone/>
              <a:defRPr sz="1000" b="0" i="1">
                <a:solidFill>
                  <a:srgbClr val="454D55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Descrição do marco</a:t>
            </a:r>
          </a:p>
        </p:txBody>
      </p:sp>
      <p:sp>
        <p:nvSpPr>
          <p:cNvPr id="58" name="Espaço Reservado para Texto 42">
            <a:extLst>
              <a:ext uri="{FF2B5EF4-FFF2-40B4-BE49-F238E27FC236}">
                <a16:creationId xmlns:a16="http://schemas.microsoft.com/office/drawing/2014/main" id="{242D0BB2-4F17-4A8D-87A7-FADA2CAEC6F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103304" y="2914158"/>
            <a:ext cx="1044000" cy="1044000"/>
          </a:xfrm>
          <a:prstGeom prst="ellipse">
            <a:avLst/>
          </a:prstGeom>
          <a:solidFill>
            <a:schemeClr val="bg1"/>
          </a:solidFill>
          <a:ln w="72390">
            <a:solidFill>
              <a:schemeClr val="bg2">
                <a:lumMod val="75000"/>
              </a:schemeClr>
            </a:solidFill>
          </a:ln>
        </p:spPr>
        <p:txBody>
          <a:bodyPr lIns="0" tIns="0" rIns="0" bIns="0" rtlCol="0" anchor="ctr" anchorCtr="0">
            <a:normAutofit/>
          </a:bodyPr>
          <a:lstStyle>
            <a:lvl1pPr marL="0" indent="0" algn="ctr">
              <a:buNone/>
              <a:defRPr sz="3000">
                <a:solidFill>
                  <a:srgbClr val="454D55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T2</a:t>
            </a:r>
          </a:p>
        </p:txBody>
      </p:sp>
      <p:sp>
        <p:nvSpPr>
          <p:cNvPr id="90" name="Espaço Reservado para Texto 7">
            <a:extLst>
              <a:ext uri="{FF2B5EF4-FFF2-40B4-BE49-F238E27FC236}">
                <a16:creationId xmlns:a16="http://schemas.microsoft.com/office/drawing/2014/main" id="{7F7CC596-D7AD-4DCE-B864-BB1A6A7C8B15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755390" y="2505648"/>
            <a:ext cx="1726129" cy="204276"/>
          </a:xfrm>
        </p:spPr>
        <p:txBody>
          <a:bodyPr lIns="0" tIns="0" rIns="0" bIns="0" rtlCol="0">
            <a:normAutofit/>
          </a:bodyPr>
          <a:lstStyle>
            <a:lvl1pPr marL="0" indent="0" algn="ctr">
              <a:buNone/>
              <a:defRPr sz="1500" b="0" i="0">
                <a:solidFill>
                  <a:srgbClr val="403474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TÍTULO DO MARCO</a:t>
            </a:r>
          </a:p>
        </p:txBody>
      </p:sp>
      <p:sp>
        <p:nvSpPr>
          <p:cNvPr id="91" name="Espaço Reservado para Texto 7">
            <a:extLst>
              <a:ext uri="{FF2B5EF4-FFF2-40B4-BE49-F238E27FC236}">
                <a16:creationId xmlns:a16="http://schemas.microsoft.com/office/drawing/2014/main" id="{28E66912-ACE9-4007-9A2B-050DC9408A24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6755389" y="2688098"/>
            <a:ext cx="1726129" cy="176047"/>
          </a:xfrm>
        </p:spPr>
        <p:txBody>
          <a:bodyPr lIns="0" tIns="0" rIns="0" bIns="0" rtlCol="0">
            <a:normAutofit/>
          </a:bodyPr>
          <a:lstStyle>
            <a:lvl1pPr marL="0" indent="0" algn="ctr">
              <a:buNone/>
              <a:defRPr sz="1000" b="0" i="1">
                <a:solidFill>
                  <a:srgbClr val="454D55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Descrição do marco</a:t>
            </a:r>
          </a:p>
        </p:txBody>
      </p:sp>
      <p:sp>
        <p:nvSpPr>
          <p:cNvPr id="59" name="Espaço Reservado para Texto 42">
            <a:extLst>
              <a:ext uri="{FF2B5EF4-FFF2-40B4-BE49-F238E27FC236}">
                <a16:creationId xmlns:a16="http://schemas.microsoft.com/office/drawing/2014/main" id="{CC1EC2BE-5D73-4D49-B2F2-4DA2785D6EA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759136" y="2914158"/>
            <a:ext cx="1044000" cy="1044000"/>
          </a:xfrm>
          <a:prstGeom prst="ellipse">
            <a:avLst/>
          </a:prstGeom>
          <a:solidFill>
            <a:schemeClr val="bg1"/>
          </a:solidFill>
          <a:ln w="72390">
            <a:solidFill>
              <a:schemeClr val="accent1">
                <a:lumMod val="75000"/>
              </a:schemeClr>
            </a:solidFill>
          </a:ln>
        </p:spPr>
        <p:txBody>
          <a:bodyPr lIns="0" tIns="0" rIns="0" bIns="0" rtlCol="0" anchor="ctr" anchorCtr="0">
            <a:normAutofit/>
          </a:bodyPr>
          <a:lstStyle>
            <a:lvl1pPr marL="0" indent="0" algn="ctr">
              <a:buNone/>
              <a:defRPr sz="3000">
                <a:solidFill>
                  <a:srgbClr val="454D55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T3</a:t>
            </a:r>
          </a:p>
        </p:txBody>
      </p:sp>
      <p:sp>
        <p:nvSpPr>
          <p:cNvPr id="92" name="Espaço Reservado para Texto 7">
            <a:extLst>
              <a:ext uri="{FF2B5EF4-FFF2-40B4-BE49-F238E27FC236}">
                <a16:creationId xmlns:a16="http://schemas.microsoft.com/office/drawing/2014/main" id="{441FE3C4-7737-4EB6-9280-FAD8852FB4B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5420978" y="4073394"/>
            <a:ext cx="1726129" cy="204276"/>
          </a:xfrm>
        </p:spPr>
        <p:txBody>
          <a:bodyPr lIns="0" tIns="0" rIns="0" bIns="0" rtlCol="0">
            <a:normAutofit/>
          </a:bodyPr>
          <a:lstStyle>
            <a:lvl1pPr marL="0" indent="0" algn="ctr">
              <a:buNone/>
              <a:defRPr sz="1500" b="0" i="0">
                <a:solidFill>
                  <a:srgbClr val="571B6D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TÍTULO DO MARCO</a:t>
            </a:r>
          </a:p>
        </p:txBody>
      </p:sp>
      <p:sp>
        <p:nvSpPr>
          <p:cNvPr id="93" name="Espaço Reservado para Texto 7">
            <a:extLst>
              <a:ext uri="{FF2B5EF4-FFF2-40B4-BE49-F238E27FC236}">
                <a16:creationId xmlns:a16="http://schemas.microsoft.com/office/drawing/2014/main" id="{70EF49EC-F8D8-463F-B786-F2C04C33AEE7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420977" y="4255844"/>
            <a:ext cx="1726129" cy="176047"/>
          </a:xfrm>
        </p:spPr>
        <p:txBody>
          <a:bodyPr lIns="0" tIns="0" rIns="0" bIns="0" rtlCol="0">
            <a:normAutofit/>
          </a:bodyPr>
          <a:lstStyle>
            <a:lvl1pPr marL="0" indent="0" algn="ctr">
              <a:buNone/>
              <a:defRPr sz="1000" b="0" i="1">
                <a:solidFill>
                  <a:srgbClr val="454D55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Descrição do marco</a:t>
            </a:r>
          </a:p>
        </p:txBody>
      </p:sp>
      <p:sp>
        <p:nvSpPr>
          <p:cNvPr id="56" name="Espaço Reservado para Texto 42">
            <a:extLst>
              <a:ext uri="{FF2B5EF4-FFF2-40B4-BE49-F238E27FC236}">
                <a16:creationId xmlns:a16="http://schemas.microsoft.com/office/drawing/2014/main" id="{997AC0B1-99FC-455E-A896-3C370BB38C5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14968" y="2914158"/>
            <a:ext cx="1044000" cy="1044000"/>
          </a:xfrm>
          <a:prstGeom prst="ellipse">
            <a:avLst/>
          </a:prstGeom>
          <a:solidFill>
            <a:schemeClr val="bg1"/>
          </a:solidFill>
          <a:ln w="72390">
            <a:solidFill>
              <a:schemeClr val="tx2"/>
            </a:solidFill>
          </a:ln>
        </p:spPr>
        <p:txBody>
          <a:bodyPr lIns="0" tIns="0" rIns="0" bIns="0" rtlCol="0" anchor="ctr" anchorCtr="0">
            <a:normAutofit/>
          </a:bodyPr>
          <a:lstStyle>
            <a:lvl1pPr marL="0" indent="0" algn="ctr">
              <a:buNone/>
              <a:defRPr sz="3000">
                <a:solidFill>
                  <a:srgbClr val="454D55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T4</a:t>
            </a:r>
          </a:p>
        </p:txBody>
      </p:sp>
      <p:sp>
        <p:nvSpPr>
          <p:cNvPr id="88" name="Espaço Reservado para Texto 7">
            <a:extLst>
              <a:ext uri="{FF2B5EF4-FFF2-40B4-BE49-F238E27FC236}">
                <a16:creationId xmlns:a16="http://schemas.microsoft.com/office/drawing/2014/main" id="{D66EAED5-741C-44D6-840F-C90C1AF74A2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4071198" y="2505648"/>
            <a:ext cx="1726129" cy="204276"/>
          </a:xfrm>
        </p:spPr>
        <p:txBody>
          <a:bodyPr lIns="0" tIns="0" rIns="0" bIns="0" rtlCol="0">
            <a:normAutofit/>
          </a:bodyPr>
          <a:lstStyle>
            <a:lvl1pPr marL="0" indent="0" algn="ctr">
              <a:buNone/>
              <a:defRPr sz="1500" b="0" i="0">
                <a:solidFill>
                  <a:srgbClr val="6F0066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TÍTULO DO MARCO</a:t>
            </a:r>
          </a:p>
        </p:txBody>
      </p:sp>
      <p:sp>
        <p:nvSpPr>
          <p:cNvPr id="89" name="Espaço Reservado para Texto 7">
            <a:extLst>
              <a:ext uri="{FF2B5EF4-FFF2-40B4-BE49-F238E27FC236}">
                <a16:creationId xmlns:a16="http://schemas.microsoft.com/office/drawing/2014/main" id="{7887B0FE-2AB8-455F-8EC7-C8F31FEA27CC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071197" y="2688098"/>
            <a:ext cx="1726129" cy="176047"/>
          </a:xfrm>
        </p:spPr>
        <p:txBody>
          <a:bodyPr lIns="0" tIns="0" rIns="0" bIns="0" rtlCol="0">
            <a:normAutofit/>
          </a:bodyPr>
          <a:lstStyle>
            <a:lvl1pPr marL="0" indent="0" algn="ctr">
              <a:buNone/>
              <a:defRPr sz="1000" b="0" i="1">
                <a:solidFill>
                  <a:srgbClr val="454D55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Descrição do marco</a:t>
            </a:r>
          </a:p>
        </p:txBody>
      </p:sp>
      <p:sp>
        <p:nvSpPr>
          <p:cNvPr id="75" name="Espaço Reservado para Texto 42">
            <a:extLst>
              <a:ext uri="{FF2B5EF4-FFF2-40B4-BE49-F238E27FC236}">
                <a16:creationId xmlns:a16="http://schemas.microsoft.com/office/drawing/2014/main" id="{6F1AC56E-6618-4728-A6EA-8B021EB6BCF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188092" y="3979528"/>
            <a:ext cx="1044000" cy="1044000"/>
          </a:xfrm>
          <a:prstGeom prst="ellipse">
            <a:avLst/>
          </a:prstGeom>
          <a:solidFill>
            <a:schemeClr val="tx2"/>
          </a:solidFill>
          <a:ln w="72390">
            <a:solidFill>
              <a:schemeClr val="bg1"/>
            </a:solidFill>
          </a:ln>
        </p:spPr>
        <p:txBody>
          <a:bodyPr lIns="0" tIns="0" rIns="0" bIns="0" rtlCol="0" anchor="ctr" anchorCtr="0">
            <a:normAutofit/>
          </a:bodyPr>
          <a:lstStyle>
            <a:lvl1pPr marL="0" indent="0" algn="ctr">
              <a:buNone/>
              <a:defRPr lang="ru-RU" sz="22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 rtl="0"/>
            <a:r>
              <a:rPr lang="pt-BR" noProof="0"/>
              <a:t>20XX</a:t>
            </a:r>
          </a:p>
        </p:txBody>
      </p:sp>
      <p:sp>
        <p:nvSpPr>
          <p:cNvPr id="60" name="Espaço Reservado para Texto 42">
            <a:extLst>
              <a:ext uri="{FF2B5EF4-FFF2-40B4-BE49-F238E27FC236}">
                <a16:creationId xmlns:a16="http://schemas.microsoft.com/office/drawing/2014/main" id="{DB4C9C65-90B1-4A40-BB7B-DE799076D1B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414968" y="4970360"/>
            <a:ext cx="1044000" cy="1044000"/>
          </a:xfrm>
          <a:prstGeom prst="ellipse">
            <a:avLst/>
          </a:prstGeom>
          <a:solidFill>
            <a:schemeClr val="bg1"/>
          </a:solidFill>
          <a:ln w="72390">
            <a:solidFill>
              <a:schemeClr val="tx2"/>
            </a:solidFill>
          </a:ln>
        </p:spPr>
        <p:txBody>
          <a:bodyPr lIns="0" tIns="0" rIns="0" bIns="0" rtlCol="0" anchor="ctr" anchorCtr="0">
            <a:normAutofit/>
          </a:bodyPr>
          <a:lstStyle>
            <a:lvl1pPr marL="0" indent="0" algn="ctr">
              <a:buNone/>
              <a:defRPr sz="3000">
                <a:solidFill>
                  <a:srgbClr val="454D55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T1</a:t>
            </a:r>
          </a:p>
        </p:txBody>
      </p:sp>
      <p:sp>
        <p:nvSpPr>
          <p:cNvPr id="96" name="Espaço Reservado para Texto 7">
            <a:extLst>
              <a:ext uri="{FF2B5EF4-FFF2-40B4-BE49-F238E27FC236}">
                <a16:creationId xmlns:a16="http://schemas.microsoft.com/office/drawing/2014/main" id="{E9ED50CB-058A-4C6B-A8E2-0536EC0E40DA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4075657" y="4567759"/>
            <a:ext cx="1726129" cy="204276"/>
          </a:xfrm>
        </p:spPr>
        <p:txBody>
          <a:bodyPr lIns="0" tIns="0" rIns="0" bIns="0" rtlCol="0">
            <a:normAutofit/>
          </a:bodyPr>
          <a:lstStyle>
            <a:lvl1pPr marL="0" indent="0" algn="ctr">
              <a:buNone/>
              <a:defRPr sz="15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TÍTULO DO MARCO</a:t>
            </a:r>
          </a:p>
        </p:txBody>
      </p:sp>
      <p:sp>
        <p:nvSpPr>
          <p:cNvPr id="97" name="Espaço Reservado para Texto 7">
            <a:extLst>
              <a:ext uri="{FF2B5EF4-FFF2-40B4-BE49-F238E27FC236}">
                <a16:creationId xmlns:a16="http://schemas.microsoft.com/office/drawing/2014/main" id="{04D14365-5F59-4F4F-B237-26A11A2DDDD1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075656" y="4750209"/>
            <a:ext cx="1726129" cy="176047"/>
          </a:xfrm>
        </p:spPr>
        <p:txBody>
          <a:bodyPr lIns="0" tIns="0" rIns="0" bIns="0" rtlCol="0">
            <a:normAutofit/>
          </a:bodyPr>
          <a:lstStyle>
            <a:lvl1pPr marL="0" indent="0" algn="ctr">
              <a:buNone/>
              <a:defRPr sz="1000" b="0" i="1">
                <a:solidFill>
                  <a:srgbClr val="454D55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Descrição do marco</a:t>
            </a:r>
          </a:p>
        </p:txBody>
      </p:sp>
      <p:sp>
        <p:nvSpPr>
          <p:cNvPr id="63" name="Espaço Reservado para Texto 42">
            <a:extLst>
              <a:ext uri="{FF2B5EF4-FFF2-40B4-BE49-F238E27FC236}">
                <a16:creationId xmlns:a16="http://schemas.microsoft.com/office/drawing/2014/main" id="{CFA7DBCF-F797-4B29-8C96-7AC1602BBC8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759136" y="4970360"/>
            <a:ext cx="1044000" cy="1044000"/>
          </a:xfrm>
          <a:prstGeom prst="ellipse">
            <a:avLst/>
          </a:prstGeom>
          <a:solidFill>
            <a:schemeClr val="bg1"/>
          </a:solidFill>
          <a:ln w="72390">
            <a:solidFill>
              <a:schemeClr val="accent3"/>
            </a:solidFill>
          </a:ln>
        </p:spPr>
        <p:txBody>
          <a:bodyPr lIns="0" tIns="0" rIns="0" bIns="0" rtlCol="0" anchor="ctr" anchorCtr="0">
            <a:normAutofit/>
          </a:bodyPr>
          <a:lstStyle>
            <a:lvl1pPr marL="0" indent="0" algn="ctr">
              <a:buNone/>
              <a:defRPr sz="3000">
                <a:solidFill>
                  <a:srgbClr val="454D55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T2</a:t>
            </a:r>
          </a:p>
        </p:txBody>
      </p:sp>
      <p:sp>
        <p:nvSpPr>
          <p:cNvPr id="100" name="Espaço Reservado para Texto 7">
            <a:extLst>
              <a:ext uri="{FF2B5EF4-FFF2-40B4-BE49-F238E27FC236}">
                <a16:creationId xmlns:a16="http://schemas.microsoft.com/office/drawing/2014/main" id="{07524528-CBB1-40C1-A6F2-855A4D99478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423464" y="6121335"/>
            <a:ext cx="1726129" cy="204276"/>
          </a:xfrm>
        </p:spPr>
        <p:txBody>
          <a:bodyPr lIns="0" tIns="0" rIns="0" bIns="0" rtlCol="0">
            <a:normAutofit/>
          </a:bodyPr>
          <a:lstStyle>
            <a:lvl1pPr marL="0" indent="0" algn="ctr">
              <a:buNone/>
              <a:defRPr sz="1500" b="0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TÍTULO DO MARCO</a:t>
            </a:r>
          </a:p>
        </p:txBody>
      </p:sp>
      <p:sp>
        <p:nvSpPr>
          <p:cNvPr id="101" name="Espaço Reservado para Texto 7">
            <a:extLst>
              <a:ext uri="{FF2B5EF4-FFF2-40B4-BE49-F238E27FC236}">
                <a16:creationId xmlns:a16="http://schemas.microsoft.com/office/drawing/2014/main" id="{41F799BD-659E-472B-98A7-7C06C2F7458C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5423463" y="6303785"/>
            <a:ext cx="1726129" cy="176047"/>
          </a:xfrm>
        </p:spPr>
        <p:txBody>
          <a:bodyPr lIns="0" tIns="0" rIns="0" bIns="0" rtlCol="0">
            <a:normAutofit/>
          </a:bodyPr>
          <a:lstStyle>
            <a:lvl1pPr marL="0" indent="0" algn="ctr">
              <a:buNone/>
              <a:defRPr sz="1000" b="0" i="1">
                <a:solidFill>
                  <a:srgbClr val="454D55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Descrição do marco</a:t>
            </a:r>
          </a:p>
        </p:txBody>
      </p:sp>
      <p:sp>
        <p:nvSpPr>
          <p:cNvPr id="62" name="Espaço Reservado para Texto 42">
            <a:extLst>
              <a:ext uri="{FF2B5EF4-FFF2-40B4-BE49-F238E27FC236}">
                <a16:creationId xmlns:a16="http://schemas.microsoft.com/office/drawing/2014/main" id="{113ADCA9-C0A6-4FAB-A09E-4DECBD41D73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103304" y="4970360"/>
            <a:ext cx="1044000" cy="1044000"/>
          </a:xfrm>
          <a:prstGeom prst="ellipse">
            <a:avLst/>
          </a:prstGeom>
          <a:solidFill>
            <a:schemeClr val="bg1"/>
          </a:solidFill>
          <a:ln w="72390">
            <a:solidFill>
              <a:schemeClr val="accent4"/>
            </a:solidFill>
          </a:ln>
        </p:spPr>
        <p:txBody>
          <a:bodyPr lIns="0" tIns="0" rIns="0" bIns="0" rtlCol="0" anchor="ctr" anchorCtr="0">
            <a:normAutofit/>
          </a:bodyPr>
          <a:lstStyle>
            <a:lvl1pPr marL="0" indent="0" algn="ctr">
              <a:buNone/>
              <a:defRPr sz="3000">
                <a:solidFill>
                  <a:srgbClr val="454D55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T3</a:t>
            </a:r>
          </a:p>
        </p:txBody>
      </p:sp>
      <p:sp>
        <p:nvSpPr>
          <p:cNvPr id="98" name="Espaço Reservado para Texto 7">
            <a:extLst>
              <a:ext uri="{FF2B5EF4-FFF2-40B4-BE49-F238E27FC236}">
                <a16:creationId xmlns:a16="http://schemas.microsoft.com/office/drawing/2014/main" id="{3EC66011-3B65-49CC-8886-E2CCFBFFABD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759849" y="4567759"/>
            <a:ext cx="1726129" cy="204276"/>
          </a:xfrm>
        </p:spPr>
        <p:txBody>
          <a:bodyPr lIns="0" tIns="0" rIns="0" bIns="0" rtlCol="0">
            <a:normAutofit/>
          </a:bodyPr>
          <a:lstStyle>
            <a:lvl1pPr marL="0" indent="0" algn="ctr">
              <a:buNone/>
              <a:defRPr sz="1500" b="0" i="0">
                <a:solidFill>
                  <a:srgbClr val="E8611D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TÍTULO DO MARCO</a:t>
            </a:r>
          </a:p>
        </p:txBody>
      </p:sp>
      <p:sp>
        <p:nvSpPr>
          <p:cNvPr id="99" name="Espaço Reservado para Texto 7">
            <a:extLst>
              <a:ext uri="{FF2B5EF4-FFF2-40B4-BE49-F238E27FC236}">
                <a16:creationId xmlns:a16="http://schemas.microsoft.com/office/drawing/2014/main" id="{3B2B5959-E5CC-42A7-B797-463098BE6290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759848" y="4750209"/>
            <a:ext cx="1726129" cy="176047"/>
          </a:xfrm>
        </p:spPr>
        <p:txBody>
          <a:bodyPr lIns="0" tIns="0" rIns="0" bIns="0" rtlCol="0">
            <a:normAutofit/>
          </a:bodyPr>
          <a:lstStyle>
            <a:lvl1pPr marL="0" indent="0" algn="ctr">
              <a:buNone/>
              <a:defRPr sz="1000" b="0" i="1">
                <a:solidFill>
                  <a:srgbClr val="454D55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Descrição do marco</a:t>
            </a:r>
          </a:p>
        </p:txBody>
      </p:sp>
      <p:sp>
        <p:nvSpPr>
          <p:cNvPr id="61" name="Espaço Reservado para Texto 42">
            <a:extLst>
              <a:ext uri="{FF2B5EF4-FFF2-40B4-BE49-F238E27FC236}">
                <a16:creationId xmlns:a16="http://schemas.microsoft.com/office/drawing/2014/main" id="{91E8A179-36A3-4D0A-96E7-689F93F9B8F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447472" y="4970360"/>
            <a:ext cx="1044000" cy="1044000"/>
          </a:xfrm>
          <a:prstGeom prst="ellipse">
            <a:avLst/>
          </a:prstGeom>
          <a:solidFill>
            <a:schemeClr val="bg1"/>
          </a:solidFill>
          <a:ln w="72390">
            <a:solidFill>
              <a:schemeClr val="accent5"/>
            </a:solidFill>
          </a:ln>
        </p:spPr>
        <p:txBody>
          <a:bodyPr lIns="0" tIns="0" rIns="0" bIns="0" rtlCol="0" anchor="ctr" anchorCtr="0">
            <a:normAutofit/>
          </a:bodyPr>
          <a:lstStyle>
            <a:lvl1pPr marL="0" indent="0" algn="ctr">
              <a:buNone/>
              <a:defRPr sz="3000">
                <a:solidFill>
                  <a:srgbClr val="454D55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T4</a:t>
            </a:r>
          </a:p>
        </p:txBody>
      </p:sp>
      <p:sp>
        <p:nvSpPr>
          <p:cNvPr id="102" name="Espaço Reservado para Texto 7">
            <a:extLst>
              <a:ext uri="{FF2B5EF4-FFF2-40B4-BE49-F238E27FC236}">
                <a16:creationId xmlns:a16="http://schemas.microsoft.com/office/drawing/2014/main" id="{9FDC66A0-D1C5-4C83-BBEE-D079881FADA3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107656" y="6121335"/>
            <a:ext cx="1726129" cy="204276"/>
          </a:xfrm>
        </p:spPr>
        <p:txBody>
          <a:bodyPr lIns="0" tIns="0" rIns="0" bIns="0" rtlCol="0">
            <a:normAutofit/>
          </a:bodyPr>
          <a:lstStyle>
            <a:lvl1pPr marL="0" indent="0" algn="ctr">
              <a:buNone/>
              <a:defRPr sz="1500" b="0" i="0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TÍTULO DO MARCO</a:t>
            </a:r>
          </a:p>
        </p:txBody>
      </p:sp>
      <p:sp>
        <p:nvSpPr>
          <p:cNvPr id="103" name="Espaço Reservado para Texto 7">
            <a:extLst>
              <a:ext uri="{FF2B5EF4-FFF2-40B4-BE49-F238E27FC236}">
                <a16:creationId xmlns:a16="http://schemas.microsoft.com/office/drawing/2014/main" id="{E4E5E736-BFFC-4245-916F-586110128844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8107655" y="6303785"/>
            <a:ext cx="1726129" cy="176047"/>
          </a:xfrm>
        </p:spPr>
        <p:txBody>
          <a:bodyPr lIns="0" tIns="0" rIns="0" bIns="0" rtlCol="0">
            <a:normAutofit/>
          </a:bodyPr>
          <a:lstStyle>
            <a:lvl1pPr marL="0" indent="0" algn="ctr">
              <a:buNone/>
              <a:defRPr sz="1000" b="0" i="1">
                <a:solidFill>
                  <a:srgbClr val="454D55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BR" noProof="0"/>
              <a:t>Descrição do marco</a:t>
            </a:r>
          </a:p>
        </p:txBody>
      </p:sp>
      <p:sp>
        <p:nvSpPr>
          <p:cNvPr id="110" name="Espaço Reservado para Texto 42">
            <a:extLst>
              <a:ext uri="{FF2B5EF4-FFF2-40B4-BE49-F238E27FC236}">
                <a16:creationId xmlns:a16="http://schemas.microsoft.com/office/drawing/2014/main" id="{74922A2C-30D3-4ED0-8443-C57494EB4287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293432" y="4973439"/>
            <a:ext cx="1044000" cy="1044000"/>
          </a:xfrm>
          <a:prstGeom prst="ellipse">
            <a:avLst/>
          </a:prstGeom>
          <a:solidFill>
            <a:schemeClr val="accent5"/>
          </a:solidFill>
          <a:ln w="72390">
            <a:solidFill>
              <a:schemeClr val="bg1"/>
            </a:solidFill>
          </a:ln>
        </p:spPr>
        <p:txBody>
          <a:bodyPr lIns="0" tIns="0" rIns="0" bIns="0" rtlCol="0" anchor="ctr" anchorCtr="0">
            <a:normAutofit/>
          </a:bodyPr>
          <a:lstStyle>
            <a:lvl1pPr marL="0" indent="0" algn="ctr">
              <a:buNone/>
              <a:defRPr lang="ru-RU" sz="2200" kern="1200" dirty="0">
                <a:solidFill>
                  <a:srgbClr val="454D55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 rtl="0"/>
            <a:r>
              <a:rPr lang="pt-BR" noProof="0"/>
              <a:t>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953E081-530B-464A-B47C-C858A60EB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C0373A1-F9A6-4E7C-A04F-22454F3A60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05888" y="550858"/>
            <a:ext cx="2743200" cy="176716"/>
          </a:xfrm>
          <a:prstGeom prst="rect">
            <a:avLst/>
          </a:prstGeom>
        </p:spPr>
        <p:txBody>
          <a:bodyPr rtlCol="0"/>
          <a:lstStyle/>
          <a:p>
            <a:pPr rtl="0"/>
            <a:fld id="{19E0181C-26E3-45C7-B40A-FF7274FBD8A3}" type="datetime1">
              <a:rPr lang="pt-BR" noProof="0" smtClean="0"/>
              <a:t>06/06/2025</a:t>
            </a:fld>
            <a:endParaRPr lang="pt-BR" noProof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B09BF57F-FEA7-4D09-AA29-F32AA5577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3C1428B-5ACF-4E79-A091-05E2328DA75D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651717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242F1AE-5065-4B31-8971-BBE1D7D771EC}" type="datetimeFigureOut">
              <a:rPr lang="en-US" smtClean="0"/>
              <a:pPr rtl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63FD911-8171-4566-9A69-B0D9211F5CF2}" type="slidenum">
              <a:rPr lang="en-US" smtClean="0"/>
              <a:pPr rtl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004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242F1AE-5065-4B31-8971-BBE1D7D771EC}" type="datetimeFigureOut">
              <a:rPr lang="en-US" smtClean="0"/>
              <a:pPr rtl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D63FD911-8171-4566-9A69-B0D9211F5CF2}" type="slidenum">
              <a:rPr lang="en-US" smtClean="0"/>
              <a:pPr rtl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3153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242F1AE-5065-4B31-8971-BBE1D7D771EC}" type="datetimeFigureOut">
              <a:rPr lang="en-US" smtClean="0"/>
              <a:pPr rtl="0"/>
              <a:t>6/6/2025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63FD911-8171-4566-9A69-B0D9211F5CF2}" type="slidenum">
              <a:rPr lang="en-US" smtClean="0"/>
              <a:pPr rtl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758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242F1AE-5065-4B31-8971-BBE1D7D771EC}" type="datetimeFigureOut">
              <a:rPr lang="en-US" smtClean="0"/>
              <a:pPr rtl="0"/>
              <a:t>6/6/2025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63FD911-8171-4566-9A69-B0D9211F5CF2}" type="slidenum">
              <a:rPr lang="en-US" smtClean="0"/>
              <a:pPr rtl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560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EAFD-3423-4BD1-9D88-416E5D7A80D8}" type="datetimeFigureOut">
              <a:rPr lang="pt-BR" smtClean="0"/>
              <a:t>06/06/2025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4A2F9-F46C-4939-88E6-B23C82FE21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7442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242F1AE-5065-4B31-8971-BBE1D7D771EC}" type="datetimeFigureOut">
              <a:rPr lang="en-US" smtClean="0"/>
              <a:pPr rtl="0"/>
              <a:t>6/6/2025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63FD911-8171-4566-9A69-B0D9211F5CF2}" type="slidenum">
              <a:rPr lang="en-US" smtClean="0"/>
              <a:pPr rtl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668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242F1AE-5065-4B31-8971-BBE1D7D771EC}" type="datetimeFigureOut">
              <a:rPr lang="en-US" smtClean="0"/>
              <a:pPr rtl="0"/>
              <a:t>6/6/2025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63FD911-8171-4566-9A69-B0D9211F5CF2}" type="slidenum">
              <a:rPr lang="en-US" smtClean="0"/>
              <a:pPr rtl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596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242F1AE-5065-4B31-8971-BBE1D7D771EC}" type="datetimeFigureOut">
              <a:rPr lang="en-US" smtClean="0"/>
              <a:pPr rtl="0"/>
              <a:t>6/6/2025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63FD911-8171-4566-9A69-B0D9211F5CF2}" type="slidenum">
              <a:rPr lang="en-US" smtClean="0"/>
              <a:pPr rtl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074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pPr rtl="0"/>
            <a:fld id="{3242F1AE-5065-4B31-8971-BBE1D7D771EC}" type="datetimeFigureOut">
              <a:rPr lang="en-US" smtClean="0"/>
              <a:pPr rtl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pPr rt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pPr rtl="0"/>
            <a:fld id="{D63FD911-8171-4566-9A69-B0D9211F5CF2}" type="slidenum">
              <a:rPr lang="en-US" smtClean="0"/>
              <a:pPr rtl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6627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67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CAC5166-4796-40D2-A50C-05DACE2C6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925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D836682-CE55-4994-889B-5D188C3E4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753088"/>
            <a:ext cx="10515600" cy="23414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31F9231-8DF4-411E-8324-453AB042A0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005888" y="577752"/>
            <a:ext cx="2743200" cy="1767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i="1">
                <a:solidFill>
                  <a:srgbClr val="454D55"/>
                </a:solidFill>
              </a:defRPr>
            </a:lvl1pPr>
          </a:lstStyle>
          <a:p>
            <a:pPr rtl="0"/>
            <a:fld id="{34AD7CC3-9254-4BE3-BB40-387979D2432E}" type="datetime1">
              <a:rPr lang="pt-BR" noProof="0" smtClean="0"/>
              <a:t>06/06/2025</a:t>
            </a:fld>
            <a:endParaRPr lang="pt-BR" noProof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30475F0-EE3A-4617-AFAB-40BF7C1487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005888" y="392469"/>
            <a:ext cx="2743200" cy="17671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900" i="1">
                <a:solidFill>
                  <a:srgbClr val="454D55"/>
                </a:solidFill>
              </a:defRPr>
            </a:lvl1pPr>
          </a:lstStyle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8AA07E7D-9F5C-43AC-A03A-432F6CB449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42913" y="392470"/>
            <a:ext cx="395287" cy="17671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900" i="1">
                <a:solidFill>
                  <a:srgbClr val="454D55"/>
                </a:solidFill>
              </a:defRPr>
            </a:lvl1pPr>
          </a:lstStyle>
          <a:p>
            <a:pPr rtl="0"/>
            <a:fld id="{93C1428B-5ACF-4E79-A091-05E2328DA75D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279328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78">
          <p15:clr>
            <a:srgbClr val="F26B43"/>
          </p15:clr>
        </p15:guide>
        <p15:guide id="2" pos="279">
          <p15:clr>
            <a:srgbClr val="F26B43"/>
          </p15:clr>
        </p15:guide>
        <p15:guide id="3" pos="7401">
          <p15:clr>
            <a:srgbClr val="F26B43"/>
          </p15:clr>
        </p15:guide>
        <p15:guide id="4" orient="horz" pos="404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openxmlformats.org/officeDocument/2006/relationships/image" Target="../media/image10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9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1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8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5.jpe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3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openxmlformats.org/officeDocument/2006/relationships/image" Target="../media/image32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11" Type="http://schemas.openxmlformats.org/officeDocument/2006/relationships/image" Target="../media/image31.png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30.png"/><Relationship Id="rId4" Type="http://schemas.openxmlformats.org/officeDocument/2006/relationships/diagramLayout" Target="../diagrams/layout2.xml"/><Relationship Id="rId9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3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626DEBF9-6BC9-C4FB-D0F6-54EE42A07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728" y="560962"/>
            <a:ext cx="5442327" cy="5117056"/>
          </a:xfrm>
          <a:prstGeom prst="flowChartConnector">
            <a:avLst/>
          </a:prstGeom>
        </p:spPr>
      </p:pic>
      <p:sp>
        <p:nvSpPr>
          <p:cNvPr id="13" name="Rectangle 43">
            <a:extLst>
              <a:ext uri="{FF2B5EF4-FFF2-40B4-BE49-F238E27FC236}">
                <a16:creationId xmlns:a16="http://schemas.microsoft.com/office/drawing/2014/main" id="{7EF31477-D5CE-442A-BAE0-786A8DA4449F}"/>
              </a:ext>
            </a:extLst>
          </p:cNvPr>
          <p:cNvSpPr/>
          <p:nvPr/>
        </p:nvSpPr>
        <p:spPr>
          <a:xfrm>
            <a:off x="736847" y="0"/>
            <a:ext cx="3585705" cy="6858002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tângulo 1">
            <a:extLst>
              <a:ext uri="{FF2B5EF4-FFF2-40B4-BE49-F238E27FC236}">
                <a16:creationId xmlns:a16="http://schemas.microsoft.com/office/drawing/2014/main" id="{543DBA9E-C1CA-4EFA-AEC6-7C27AC5E2897}"/>
              </a:ext>
            </a:extLst>
          </p:cNvPr>
          <p:cNvSpPr/>
          <p:nvPr/>
        </p:nvSpPr>
        <p:spPr>
          <a:xfrm>
            <a:off x="736847" y="1653870"/>
            <a:ext cx="11455153" cy="2088232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8C86963-072C-45A9-99E6-48AFE85281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6847" y="1036529"/>
            <a:ext cx="7441964" cy="2186740"/>
          </a:xfrm>
        </p:spPr>
        <p:txBody>
          <a:bodyPr>
            <a:noAutofit/>
          </a:bodyPr>
          <a:lstStyle/>
          <a:p>
            <a:pPr algn="l"/>
            <a:r>
              <a:rPr lang="en-US" sz="4800" b="1" dirty="0">
                <a:solidFill>
                  <a:schemeClr val="tx1"/>
                </a:solidFill>
                <a:latin typeface="Agency FB" panose="020B0503020202020204" pitchFamily="34" charset="0"/>
              </a:rPr>
              <a:t>Projeto Águia</a:t>
            </a:r>
            <a:br>
              <a:rPr lang="en-US" sz="3200" b="1" dirty="0">
                <a:solidFill>
                  <a:schemeClr val="bg1"/>
                </a:solidFill>
                <a:latin typeface="Agency FB" panose="020B0503020202020204" pitchFamily="34" charset="0"/>
              </a:rPr>
            </a:br>
            <a:br>
              <a:rPr lang="en-US" sz="3200" b="1" dirty="0">
                <a:solidFill>
                  <a:schemeClr val="bg1"/>
                </a:solidFill>
                <a:latin typeface="Agency FB" panose="020B0503020202020204" pitchFamily="34" charset="0"/>
              </a:rPr>
            </a:br>
            <a:r>
              <a:rPr lang="pt-BR" sz="3200" b="1" dirty="0">
                <a:solidFill>
                  <a:schemeClr val="bg1"/>
                </a:solidFill>
                <a:latin typeface="Agency FB" panose="020B0503020202020204" pitchFamily="34" charset="0"/>
              </a:rPr>
              <a:t>Melhorando a Visibilidade e Estratégia de Dados no Processo de Separação e Expedição no CD Bemol</a:t>
            </a:r>
            <a:br>
              <a:rPr lang="pt-BR" sz="3200" b="1" dirty="0">
                <a:solidFill>
                  <a:schemeClr val="bg1"/>
                </a:solidFill>
                <a:latin typeface="Agency FB" panose="020B0503020202020204" pitchFamily="34" charset="0"/>
              </a:rPr>
            </a:br>
            <a:endParaRPr lang="en-US" sz="32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CF799940-B95F-4659-8DF9-243136E74A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0656" y="2993128"/>
            <a:ext cx="6132095" cy="354015"/>
          </a:xfrm>
        </p:spPr>
        <p:txBody>
          <a:bodyPr>
            <a:noAutofit/>
          </a:bodyPr>
          <a:lstStyle/>
          <a:p>
            <a:pPr algn="l"/>
            <a:r>
              <a:rPr lang="en-US" sz="1800" dirty="0">
                <a:solidFill>
                  <a:schemeClr val="bg1"/>
                </a:solidFill>
              </a:rPr>
              <a:t>06/06/2025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4AF5C88B-8065-4427-8FE1-71EFF2A494D6}"/>
              </a:ext>
            </a:extLst>
          </p:cNvPr>
          <p:cNvSpPr txBox="1">
            <a:spLocks/>
          </p:cNvSpPr>
          <p:nvPr/>
        </p:nvSpPr>
        <p:spPr>
          <a:xfrm>
            <a:off x="967876" y="3331733"/>
            <a:ext cx="6132095" cy="3540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chemeClr val="bg1"/>
                </a:solidFill>
              </a:rPr>
              <a:t>Wellyngton Sales</a:t>
            </a:r>
          </a:p>
        </p:txBody>
      </p:sp>
      <p:pic>
        <p:nvPicPr>
          <p:cNvPr id="2050" name="Picture 2" descr="Bemol (lojas) – Wikipédia, a enciclopédia livre">
            <a:extLst>
              <a:ext uri="{FF2B5EF4-FFF2-40B4-BE49-F238E27FC236}">
                <a16:creationId xmlns:a16="http://schemas.microsoft.com/office/drawing/2014/main" id="{D97F0060-8404-11FA-162C-724E0154DA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8248" y="1535119"/>
            <a:ext cx="3771462" cy="2325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8C5512F9-777F-4407-483B-A35BB2DBCC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4770" y="4156602"/>
            <a:ext cx="1909857" cy="209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578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F53529-CCAA-1ACC-2C2A-4D46E29C3C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6D60A2D-3A98-914B-1924-23B05A3160A6}"/>
              </a:ext>
            </a:extLst>
          </p:cNvPr>
          <p:cNvSpPr/>
          <p:nvPr/>
        </p:nvSpPr>
        <p:spPr>
          <a:xfrm>
            <a:off x="0" y="0"/>
            <a:ext cx="12192000" cy="106532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3" name="Título 3">
            <a:extLst>
              <a:ext uri="{FF2B5EF4-FFF2-40B4-BE49-F238E27FC236}">
                <a16:creationId xmlns:a16="http://schemas.microsoft.com/office/drawing/2014/main" id="{0C86B829-0FAC-997B-5736-D93F5D3F4A8F}"/>
              </a:ext>
            </a:extLst>
          </p:cNvPr>
          <p:cNvSpPr txBox="1">
            <a:spLocks/>
          </p:cNvSpPr>
          <p:nvPr/>
        </p:nvSpPr>
        <p:spPr>
          <a:xfrm>
            <a:off x="314417" y="160939"/>
            <a:ext cx="11448495" cy="74458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4800" b="1" dirty="0"/>
              <a:t>Metas do Projeto</a:t>
            </a:r>
          </a:p>
        </p:txBody>
      </p:sp>
      <p:pic>
        <p:nvPicPr>
          <p:cNvPr id="6" name="Picture 2" descr="Bemol (lojas) – Wikipédia, a enciclopédia livre">
            <a:extLst>
              <a:ext uri="{FF2B5EF4-FFF2-40B4-BE49-F238E27FC236}">
                <a16:creationId xmlns:a16="http://schemas.microsoft.com/office/drawing/2014/main" id="{E9D93157-91C7-3AA6-A140-F61522FBD7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2689" y="71773"/>
            <a:ext cx="1494767" cy="921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30173AD9-AB8D-2B77-BBE1-21C88E2BE4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3512" y="1340768"/>
            <a:ext cx="8967577" cy="4945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205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5C07562-5D1A-4F6F-9F3A-C1766448C11D}"/>
              </a:ext>
            </a:extLst>
          </p:cNvPr>
          <p:cNvSpPr/>
          <p:nvPr/>
        </p:nvSpPr>
        <p:spPr>
          <a:xfrm>
            <a:off x="0" y="0"/>
            <a:ext cx="12192000" cy="106532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3" name="Título 3">
            <a:extLst>
              <a:ext uri="{FF2B5EF4-FFF2-40B4-BE49-F238E27FC236}">
                <a16:creationId xmlns:a16="http://schemas.microsoft.com/office/drawing/2014/main" id="{E81FBED1-AF79-4720-895E-10E84A646100}"/>
              </a:ext>
            </a:extLst>
          </p:cNvPr>
          <p:cNvSpPr txBox="1">
            <a:spLocks/>
          </p:cNvSpPr>
          <p:nvPr/>
        </p:nvSpPr>
        <p:spPr>
          <a:xfrm>
            <a:off x="314417" y="160939"/>
            <a:ext cx="11448495" cy="74458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4800" b="1" dirty="0"/>
              <a:t>Síntese</a:t>
            </a:r>
          </a:p>
        </p:txBody>
      </p:sp>
      <p:graphicFrame>
        <p:nvGraphicFramePr>
          <p:cNvPr id="11" name="Diagrama 10">
            <a:extLst>
              <a:ext uri="{FF2B5EF4-FFF2-40B4-BE49-F238E27FC236}">
                <a16:creationId xmlns:a16="http://schemas.microsoft.com/office/drawing/2014/main" id="{2BF5B895-71BE-44CB-8872-4618EF7113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0592870"/>
              </p:ext>
            </p:extLst>
          </p:nvPr>
        </p:nvGraphicFramePr>
        <p:xfrm>
          <a:off x="3467708" y="1196752"/>
          <a:ext cx="8244916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2" name="Gráfico 11" descr="Calendário diário">
            <a:extLst>
              <a:ext uri="{FF2B5EF4-FFF2-40B4-BE49-F238E27FC236}">
                <a16:creationId xmlns:a16="http://schemas.microsoft.com/office/drawing/2014/main" id="{05CAAE97-F46D-4B56-A5B8-9AA71188F2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72952" y="1599868"/>
            <a:ext cx="2773524" cy="2773524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ACA65112-4D6C-4A3F-9937-10D7A9139C86}"/>
              </a:ext>
            </a:extLst>
          </p:cNvPr>
          <p:cNvSpPr txBox="1"/>
          <p:nvPr/>
        </p:nvSpPr>
        <p:spPr>
          <a:xfrm>
            <a:off x="3651199" y="1517866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01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F36931D4-2943-4D0D-9AA4-AE8011861AF1}"/>
              </a:ext>
            </a:extLst>
          </p:cNvPr>
          <p:cNvSpPr txBox="1"/>
          <p:nvPr/>
        </p:nvSpPr>
        <p:spPr>
          <a:xfrm>
            <a:off x="4119251" y="2391271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02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492D90C7-11AC-45C1-B08B-DE3B4975F5CD}"/>
              </a:ext>
            </a:extLst>
          </p:cNvPr>
          <p:cNvSpPr txBox="1"/>
          <p:nvPr/>
        </p:nvSpPr>
        <p:spPr>
          <a:xfrm>
            <a:off x="4335275" y="3251902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03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9AB8A6D0-66FA-4DEC-9126-E62DB8405FE4}"/>
              </a:ext>
            </a:extLst>
          </p:cNvPr>
          <p:cNvSpPr txBox="1"/>
          <p:nvPr/>
        </p:nvSpPr>
        <p:spPr>
          <a:xfrm>
            <a:off x="4335275" y="4112533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04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0BBD208C-B09B-4B79-9FAF-0FEC77AFA67B}"/>
              </a:ext>
            </a:extLst>
          </p:cNvPr>
          <p:cNvSpPr txBox="1"/>
          <p:nvPr/>
        </p:nvSpPr>
        <p:spPr>
          <a:xfrm>
            <a:off x="4119251" y="4941168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05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B12421F8-1422-42F2-8DFC-6C70EF8E5664}"/>
              </a:ext>
            </a:extLst>
          </p:cNvPr>
          <p:cNvSpPr txBox="1"/>
          <p:nvPr/>
        </p:nvSpPr>
        <p:spPr>
          <a:xfrm>
            <a:off x="3651199" y="5811651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06</a:t>
            </a:r>
          </a:p>
        </p:txBody>
      </p:sp>
      <p:pic>
        <p:nvPicPr>
          <p:cNvPr id="5" name="Picture 2" descr="Bemol (lojas) – Wikipédia, a enciclopédia livre">
            <a:extLst>
              <a:ext uri="{FF2B5EF4-FFF2-40B4-BE49-F238E27FC236}">
                <a16:creationId xmlns:a16="http://schemas.microsoft.com/office/drawing/2014/main" id="{46E68A66-71AE-4EF2-032B-68A9D1254A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2689" y="71773"/>
            <a:ext cx="1494767" cy="921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0928E1BD-FF55-0CC1-ECE9-D58043E16F0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5356" y="2738151"/>
            <a:ext cx="1746438" cy="1635241"/>
          </a:xfrm>
          <a:prstGeom prst="rect">
            <a:avLst/>
          </a:prstGeom>
        </p:spPr>
      </p:pic>
      <p:pic>
        <p:nvPicPr>
          <p:cNvPr id="5124" name="Picture 4" descr="Notícias :: Consumidor - CAO :: Portal do Ministério Público do Estado de  Goiás">
            <a:extLst>
              <a:ext uri="{FF2B5EF4-FFF2-40B4-BE49-F238E27FC236}">
                <a16:creationId xmlns:a16="http://schemas.microsoft.com/office/drawing/2014/main" id="{A61FDFB3-53C6-AAF6-0AC7-0BDAD97513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17" y="4369438"/>
            <a:ext cx="1389095" cy="1564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3835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5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5569FC0-0832-48ED-A5F3-7F0F955F86EC}"/>
              </a:ext>
            </a:extLst>
          </p:cNvPr>
          <p:cNvSpPr/>
          <p:nvPr/>
        </p:nvSpPr>
        <p:spPr>
          <a:xfrm>
            <a:off x="0" y="0"/>
            <a:ext cx="12192000" cy="106532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3" name="Título 3">
            <a:extLst>
              <a:ext uri="{FF2B5EF4-FFF2-40B4-BE49-F238E27FC236}">
                <a16:creationId xmlns:a16="http://schemas.microsoft.com/office/drawing/2014/main" id="{232A80CC-C6B7-4D8F-B35F-4D0C69BBF1C5}"/>
              </a:ext>
            </a:extLst>
          </p:cNvPr>
          <p:cNvSpPr txBox="1">
            <a:spLocks/>
          </p:cNvSpPr>
          <p:nvPr/>
        </p:nvSpPr>
        <p:spPr>
          <a:xfrm>
            <a:off x="314417" y="160939"/>
            <a:ext cx="11448495" cy="74458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4800" b="1" dirty="0"/>
              <a:t>Time / Matriz de Habilidade</a:t>
            </a:r>
          </a:p>
        </p:txBody>
      </p:sp>
      <p:pic>
        <p:nvPicPr>
          <p:cNvPr id="6" name="Picture 2" descr="Bemol (lojas) – Wikipédia, a enciclopédia livre">
            <a:extLst>
              <a:ext uri="{FF2B5EF4-FFF2-40B4-BE49-F238E27FC236}">
                <a16:creationId xmlns:a16="http://schemas.microsoft.com/office/drawing/2014/main" id="{CA3ED193-F98E-FDD0-0DB1-D6B8C20598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2689" y="71773"/>
            <a:ext cx="1494767" cy="921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3D31202-5AE4-E96A-4BF7-4463B81CCD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620" y="1245584"/>
            <a:ext cx="740238" cy="812019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E11E546F-B6A4-384C-FEE4-592ABF5543F8}"/>
              </a:ext>
            </a:extLst>
          </p:cNvPr>
          <p:cNvSpPr txBox="1"/>
          <p:nvPr/>
        </p:nvSpPr>
        <p:spPr>
          <a:xfrm>
            <a:off x="1123127" y="1328427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Scrum Master</a:t>
            </a:r>
          </a:p>
          <a:p>
            <a:r>
              <a:rPr lang="pt-BR" dirty="0"/>
              <a:t>Coordenador de Dados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56F1DFE5-9F3C-702F-D540-4D012CE8F7FE}"/>
              </a:ext>
            </a:extLst>
          </p:cNvPr>
          <p:cNvSpPr/>
          <p:nvPr/>
        </p:nvSpPr>
        <p:spPr>
          <a:xfrm>
            <a:off x="353644" y="2098712"/>
            <a:ext cx="738507" cy="8120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rgbClr val="172230"/>
                </a:solidFill>
              </a:rPr>
              <a:t>Persona 01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CD99DD43-9608-28C7-577B-1152CC55BEB0}"/>
              </a:ext>
            </a:extLst>
          </p:cNvPr>
          <p:cNvSpPr/>
          <p:nvPr/>
        </p:nvSpPr>
        <p:spPr>
          <a:xfrm>
            <a:off x="353644" y="2981996"/>
            <a:ext cx="738507" cy="8120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rgbClr val="172230"/>
                </a:solidFill>
              </a:rPr>
              <a:t>Persona 02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0C712C5-AF74-2511-E8AE-3A00420EBF80}"/>
              </a:ext>
            </a:extLst>
          </p:cNvPr>
          <p:cNvSpPr/>
          <p:nvPr/>
        </p:nvSpPr>
        <p:spPr>
          <a:xfrm>
            <a:off x="353644" y="3846092"/>
            <a:ext cx="738507" cy="8120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rgbClr val="172230"/>
                </a:solidFill>
              </a:rPr>
              <a:t>Persona 03</a:t>
            </a:r>
          </a:p>
          <a:p>
            <a:pPr algn="ctr"/>
            <a:endParaRPr lang="pt-BR" sz="1200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DDE6C109-CA56-E895-B423-F99896E7C6CC}"/>
              </a:ext>
            </a:extLst>
          </p:cNvPr>
          <p:cNvSpPr/>
          <p:nvPr/>
        </p:nvSpPr>
        <p:spPr>
          <a:xfrm>
            <a:off x="353643" y="4730119"/>
            <a:ext cx="738507" cy="8120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rgbClr val="172230"/>
                </a:solidFill>
              </a:rPr>
              <a:t>Persona 04</a:t>
            </a:r>
          </a:p>
          <a:p>
            <a:pPr algn="ctr"/>
            <a:endParaRPr lang="pt-BR" sz="1200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4E1A5C09-B0F7-D599-9351-A62B85679A4B}"/>
              </a:ext>
            </a:extLst>
          </p:cNvPr>
          <p:cNvSpPr txBox="1"/>
          <p:nvPr/>
        </p:nvSpPr>
        <p:spPr>
          <a:xfrm>
            <a:off x="1123127" y="2161163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Desenvolvedor</a:t>
            </a:r>
          </a:p>
          <a:p>
            <a:r>
              <a:rPr lang="pt-BR" dirty="0"/>
              <a:t>Analista de Dados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588B44E2-4508-D791-4027-2957F291D907}"/>
              </a:ext>
            </a:extLst>
          </p:cNvPr>
          <p:cNvSpPr txBox="1"/>
          <p:nvPr/>
        </p:nvSpPr>
        <p:spPr>
          <a:xfrm>
            <a:off x="1127448" y="3046908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Product Owner</a:t>
            </a:r>
          </a:p>
          <a:p>
            <a:r>
              <a:rPr lang="pt-BR" dirty="0"/>
              <a:t>Coordenador de Logística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BF62FB10-0E1C-B6D6-2F04-E4F602AC25BC}"/>
              </a:ext>
            </a:extLst>
          </p:cNvPr>
          <p:cNvSpPr txBox="1"/>
          <p:nvPr/>
        </p:nvSpPr>
        <p:spPr>
          <a:xfrm>
            <a:off x="1113809" y="3922153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Suporte </a:t>
            </a:r>
          </a:p>
          <a:p>
            <a:r>
              <a:rPr lang="pt-BR" dirty="0"/>
              <a:t>Analista de Logística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4216E205-3FB6-EA83-2422-876ADD3E335E}"/>
              </a:ext>
            </a:extLst>
          </p:cNvPr>
          <p:cNvSpPr txBox="1"/>
          <p:nvPr/>
        </p:nvSpPr>
        <p:spPr>
          <a:xfrm>
            <a:off x="1092150" y="4858394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Suporte </a:t>
            </a:r>
          </a:p>
          <a:p>
            <a:r>
              <a:rPr lang="pt-BR" dirty="0"/>
              <a:t>Operador de Separação 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5584822A-2BF8-393C-407B-B50385E4D6BE}"/>
              </a:ext>
            </a:extLst>
          </p:cNvPr>
          <p:cNvSpPr/>
          <p:nvPr/>
        </p:nvSpPr>
        <p:spPr>
          <a:xfrm>
            <a:off x="353643" y="5589352"/>
            <a:ext cx="738507" cy="8120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rgbClr val="172230"/>
                </a:solidFill>
              </a:rPr>
              <a:t>Persona 05</a:t>
            </a:r>
          </a:p>
          <a:p>
            <a:pPr algn="ctr"/>
            <a:endParaRPr lang="pt-BR" sz="1200" dirty="0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A78BAE22-53ED-8D3F-A27F-E27F00C804BF}"/>
              </a:ext>
            </a:extLst>
          </p:cNvPr>
          <p:cNvSpPr txBox="1"/>
          <p:nvPr/>
        </p:nvSpPr>
        <p:spPr>
          <a:xfrm>
            <a:off x="1072527" y="5658262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Suporte </a:t>
            </a:r>
          </a:p>
          <a:p>
            <a:r>
              <a:rPr lang="pt-BR" dirty="0"/>
              <a:t>Operador de Expedição </a:t>
            </a:r>
          </a:p>
        </p:txBody>
      </p:sp>
      <p:pic>
        <p:nvPicPr>
          <p:cNvPr id="26" name="Imagem 25">
            <a:extLst>
              <a:ext uri="{FF2B5EF4-FFF2-40B4-BE49-F238E27FC236}">
                <a16:creationId xmlns:a16="http://schemas.microsoft.com/office/drawing/2014/main" id="{094C8443-AAAA-6829-9E20-CF7CC39451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0854" y="1481067"/>
            <a:ext cx="4267570" cy="4953429"/>
          </a:xfrm>
          <a:prstGeom prst="rect">
            <a:avLst/>
          </a:prstGeom>
        </p:spPr>
      </p:pic>
      <p:graphicFrame>
        <p:nvGraphicFramePr>
          <p:cNvPr id="27" name="Gráfico 26">
            <a:extLst>
              <a:ext uri="{FF2B5EF4-FFF2-40B4-BE49-F238E27FC236}">
                <a16:creationId xmlns:a16="http://schemas.microsoft.com/office/drawing/2014/main" id="{4B418F82-E7EC-F991-3E59-F8152FD55C6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9917087"/>
              </p:ext>
            </p:extLst>
          </p:nvPr>
        </p:nvGraphicFramePr>
        <p:xfrm>
          <a:off x="7608168" y="1380904"/>
          <a:ext cx="5184576" cy="35468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8" name="CaixaDeTexto 27">
            <a:extLst>
              <a:ext uri="{FF2B5EF4-FFF2-40B4-BE49-F238E27FC236}">
                <a16:creationId xmlns:a16="http://schemas.microsoft.com/office/drawing/2014/main" id="{46BDAA45-7EDD-ABA9-FF39-E8040057B361}"/>
              </a:ext>
            </a:extLst>
          </p:cNvPr>
          <p:cNvSpPr txBox="1"/>
          <p:nvPr/>
        </p:nvSpPr>
        <p:spPr>
          <a:xfrm>
            <a:off x="8948680" y="1129616"/>
            <a:ext cx="2524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Radar de Conhecimento </a:t>
            </a:r>
          </a:p>
        </p:txBody>
      </p:sp>
      <p:graphicFrame>
        <p:nvGraphicFramePr>
          <p:cNvPr id="29" name="Tabela 28">
            <a:extLst>
              <a:ext uri="{FF2B5EF4-FFF2-40B4-BE49-F238E27FC236}">
                <a16:creationId xmlns:a16="http://schemas.microsoft.com/office/drawing/2014/main" id="{13C8C48B-BF77-A4CC-FACD-817C59BAC0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342770"/>
              </p:ext>
            </p:extLst>
          </p:nvPr>
        </p:nvGraphicFramePr>
        <p:xfrm>
          <a:off x="9505842" y="5038714"/>
          <a:ext cx="1409700" cy="11610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3766384827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930070820"/>
                    </a:ext>
                  </a:extLst>
                </a:gridCol>
              </a:tblGrid>
              <a:tr h="232214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Nível 01 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Não conhece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719414"/>
                  </a:ext>
                </a:extLst>
              </a:tr>
              <a:tr h="232214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Nível 02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Conhece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99372655"/>
                  </a:ext>
                </a:extLst>
              </a:tr>
              <a:tr h="232214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Nível 03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Pratica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77316486"/>
                  </a:ext>
                </a:extLst>
              </a:tr>
              <a:tr h="232214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Nível 04 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Domina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54706010"/>
                  </a:ext>
                </a:extLst>
              </a:tr>
              <a:tr h="232214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Nível 05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Multiplica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183277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7752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3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90068F3-E05F-4D24-A578-875CCDA853A3}"/>
              </a:ext>
            </a:extLst>
          </p:cNvPr>
          <p:cNvSpPr/>
          <p:nvPr/>
        </p:nvSpPr>
        <p:spPr>
          <a:xfrm>
            <a:off x="0" y="0"/>
            <a:ext cx="12192000" cy="106532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3" name="Título 3">
            <a:extLst>
              <a:ext uri="{FF2B5EF4-FFF2-40B4-BE49-F238E27FC236}">
                <a16:creationId xmlns:a16="http://schemas.microsoft.com/office/drawing/2014/main" id="{F81DA5D6-9CA9-4E81-A227-78450ADAF610}"/>
              </a:ext>
            </a:extLst>
          </p:cNvPr>
          <p:cNvSpPr txBox="1">
            <a:spLocks/>
          </p:cNvSpPr>
          <p:nvPr/>
        </p:nvSpPr>
        <p:spPr>
          <a:xfrm>
            <a:off x="314417" y="160939"/>
            <a:ext cx="11448495" cy="74458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4800" b="1" dirty="0"/>
              <a:t>Overview do Projeto</a:t>
            </a:r>
          </a:p>
        </p:txBody>
      </p:sp>
      <p:sp>
        <p:nvSpPr>
          <p:cNvPr id="5" name="Retângulo 13">
            <a:extLst>
              <a:ext uri="{FF2B5EF4-FFF2-40B4-BE49-F238E27FC236}">
                <a16:creationId xmlns:a16="http://schemas.microsoft.com/office/drawing/2014/main" id="{6D80DD33-A16A-490B-8C66-2F896FEB28A0}"/>
              </a:ext>
            </a:extLst>
          </p:cNvPr>
          <p:cNvSpPr/>
          <p:nvPr/>
        </p:nvSpPr>
        <p:spPr>
          <a:xfrm>
            <a:off x="386916" y="1233662"/>
            <a:ext cx="2931406" cy="1655242"/>
          </a:xfrm>
          <a:prstGeom prst="rect">
            <a:avLst/>
          </a:prstGeom>
          <a:solidFill>
            <a:srgbClr val="FFC703"/>
          </a:solidFill>
          <a:ln w="3175" cap="flat" cmpd="sng" algn="ctr">
            <a:solidFill>
              <a:sysClr val="window" lastClr="FFFFFF">
                <a:lumMod val="8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600" b="0" i="0" u="none" strike="noStrike" kern="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6" name="Retângulo 34">
            <a:extLst>
              <a:ext uri="{FF2B5EF4-FFF2-40B4-BE49-F238E27FC236}">
                <a16:creationId xmlns:a16="http://schemas.microsoft.com/office/drawing/2014/main" id="{E8AB6A89-31B3-41AD-BE18-C75B2B9C4EE6}"/>
              </a:ext>
            </a:extLst>
          </p:cNvPr>
          <p:cNvSpPr/>
          <p:nvPr/>
        </p:nvSpPr>
        <p:spPr>
          <a:xfrm>
            <a:off x="876136" y="1325797"/>
            <a:ext cx="2039678" cy="28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pt-BR" sz="1600" b="1" dirty="0">
                <a:solidFill>
                  <a:prstClr val="white">
                    <a:lumMod val="50000"/>
                  </a:prstClr>
                </a:solidFill>
                <a:latin typeface="Century Gothic" panose="020B0502020202020204" pitchFamily="34" charset="0"/>
                <a:cs typeface="Calibri" pitchFamily="34" charset="0"/>
              </a:rPr>
              <a:t>Problema Central</a:t>
            </a:r>
          </a:p>
        </p:txBody>
      </p:sp>
      <p:pic>
        <p:nvPicPr>
          <p:cNvPr id="7" name="Picture 2" descr="C:\Users\CASULO-\Desktop\S04.png">
            <a:extLst>
              <a:ext uri="{FF2B5EF4-FFF2-40B4-BE49-F238E27FC236}">
                <a16:creationId xmlns:a16="http://schemas.microsoft.com/office/drawing/2014/main" id="{3F60AAF0-4C4C-4667-9B3B-4DCAE77F7F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2" t="19550" r="87801" b="72050"/>
          <a:stretch/>
        </p:blipFill>
        <p:spPr bwMode="auto">
          <a:xfrm>
            <a:off x="392985" y="1274466"/>
            <a:ext cx="477001" cy="417296"/>
          </a:xfrm>
          <a:prstGeom prst="rect">
            <a:avLst/>
          </a:prstGeom>
          <a:solidFill>
            <a:srgbClr val="FFC703"/>
          </a:solidFill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E083AE5-399F-45CB-8E90-0EBB1D9FE1C9}"/>
              </a:ext>
            </a:extLst>
          </p:cNvPr>
          <p:cNvSpPr txBox="1"/>
          <p:nvPr/>
        </p:nvSpPr>
        <p:spPr>
          <a:xfrm>
            <a:off x="509462" y="1810300"/>
            <a:ext cx="26677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dirty="0">
                <a:solidFill>
                  <a:prstClr val="white">
                    <a:lumMod val="50000"/>
                  </a:prstClr>
                </a:solidFill>
                <a:latin typeface="Century Gothic" panose="020B0502020202020204" pitchFamily="34" charset="0"/>
              </a:rPr>
              <a:t>Atraso na compilação dos relatórios e dificuldade em identificar gargalos e desvios de performance</a:t>
            </a:r>
          </a:p>
        </p:txBody>
      </p:sp>
      <p:sp>
        <p:nvSpPr>
          <p:cNvPr id="9" name="Retângulo 13">
            <a:extLst>
              <a:ext uri="{FF2B5EF4-FFF2-40B4-BE49-F238E27FC236}">
                <a16:creationId xmlns:a16="http://schemas.microsoft.com/office/drawing/2014/main" id="{33958F2D-CB76-4E0A-8B98-76935823FF07}"/>
              </a:ext>
            </a:extLst>
          </p:cNvPr>
          <p:cNvSpPr/>
          <p:nvPr/>
        </p:nvSpPr>
        <p:spPr>
          <a:xfrm>
            <a:off x="398307" y="3179894"/>
            <a:ext cx="2931406" cy="3182789"/>
          </a:xfrm>
          <a:prstGeom prst="rect">
            <a:avLst/>
          </a:prstGeom>
          <a:solidFill>
            <a:srgbClr val="FFC703"/>
          </a:solidFill>
          <a:ln w="3175" cap="flat" cmpd="sng" algn="ctr">
            <a:solidFill>
              <a:sysClr val="window" lastClr="FFFFFF">
                <a:lumMod val="8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600" b="0" i="0" u="none" strike="noStrike" kern="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10" name="Retângulo 39">
            <a:extLst>
              <a:ext uri="{FF2B5EF4-FFF2-40B4-BE49-F238E27FC236}">
                <a16:creationId xmlns:a16="http://schemas.microsoft.com/office/drawing/2014/main" id="{5603C463-7594-44E2-8719-6FF26091EDAB}"/>
              </a:ext>
            </a:extLst>
          </p:cNvPr>
          <p:cNvSpPr/>
          <p:nvPr/>
        </p:nvSpPr>
        <p:spPr>
          <a:xfrm>
            <a:off x="904320" y="3149659"/>
            <a:ext cx="1591280" cy="289310"/>
          </a:xfrm>
          <a:prstGeom prst="rect">
            <a:avLst/>
          </a:prstGeom>
          <a:solidFill>
            <a:srgbClr val="FFC703"/>
          </a:solidFill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pt-BR" sz="1600" b="1" dirty="0">
                <a:solidFill>
                  <a:prstClr val="white">
                    <a:lumMod val="50000"/>
                  </a:prstClr>
                </a:solidFill>
                <a:latin typeface="Century Gothic" panose="020B0502020202020204" pitchFamily="34" charset="0"/>
                <a:cs typeface="Calibri" pitchFamily="34" charset="0"/>
              </a:rPr>
              <a:t> Objetivo</a:t>
            </a:r>
          </a:p>
        </p:txBody>
      </p:sp>
      <p:pic>
        <p:nvPicPr>
          <p:cNvPr id="11" name="Picture 2" descr="C:\Users\CASULO-\Desktop\S04.png">
            <a:extLst>
              <a:ext uri="{FF2B5EF4-FFF2-40B4-BE49-F238E27FC236}">
                <a16:creationId xmlns:a16="http://schemas.microsoft.com/office/drawing/2014/main" id="{F166FA66-E6CB-4F05-A859-B3C4EE057D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953" t="18500" r="26636" b="72050"/>
          <a:stretch/>
        </p:blipFill>
        <p:spPr bwMode="auto">
          <a:xfrm>
            <a:off x="441727" y="3046228"/>
            <a:ext cx="541705" cy="429205"/>
          </a:xfrm>
          <a:prstGeom prst="rect">
            <a:avLst/>
          </a:prstGeom>
          <a:solidFill>
            <a:srgbClr val="FFC703"/>
          </a:solidFill>
        </p:spPr>
      </p:pic>
      <p:sp>
        <p:nvSpPr>
          <p:cNvPr id="12" name="TextBox 39">
            <a:extLst>
              <a:ext uri="{FF2B5EF4-FFF2-40B4-BE49-F238E27FC236}">
                <a16:creationId xmlns:a16="http://schemas.microsoft.com/office/drawing/2014/main" id="{D6D3A5B8-8C5A-4C3D-8A3C-D1DB92C8DDF8}"/>
              </a:ext>
            </a:extLst>
          </p:cNvPr>
          <p:cNvSpPr txBox="1"/>
          <p:nvPr/>
        </p:nvSpPr>
        <p:spPr>
          <a:xfrm>
            <a:off x="509461" y="3518708"/>
            <a:ext cx="266773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171450" algn="just">
              <a:buFont typeface="Arial" panose="020B0604020202020204" pitchFamily="34" charset="0"/>
              <a:buChar char="•"/>
            </a:pPr>
            <a:r>
              <a:rPr lang="pt-BR" sz="1400" b="1" dirty="0">
                <a:solidFill>
                  <a:prstClr val="white">
                    <a:lumMod val="50000"/>
                  </a:prstClr>
                </a:solidFill>
                <a:latin typeface="Century Gothic" panose="020B0502020202020204" pitchFamily="34" charset="0"/>
              </a:rPr>
              <a:t>Desenvolver um sistema integrado de indicadores operacionais e gerenciais com geração automática e visualização em tempo real, permitindo à operação logística do CD reduzir o tempo de resposta, aumentando o SLA de atendimento  e a melhoria contínua dos processos.</a:t>
            </a:r>
            <a:endParaRPr lang="en-US" sz="1400" b="1" dirty="0">
              <a:solidFill>
                <a:prstClr val="white">
                  <a:lumMod val="50000"/>
                </a:prstClr>
              </a:solidFill>
              <a:latin typeface="Century Gothic" panose="020B0502020202020204" pitchFamily="34" charset="0"/>
            </a:endParaRPr>
          </a:p>
        </p:txBody>
      </p:sp>
      <p:sp>
        <p:nvSpPr>
          <p:cNvPr id="16" name="Retângulo 22">
            <a:extLst>
              <a:ext uri="{FF2B5EF4-FFF2-40B4-BE49-F238E27FC236}">
                <a16:creationId xmlns:a16="http://schemas.microsoft.com/office/drawing/2014/main" id="{8209D82B-77F3-47C0-8908-64EED3222B09}"/>
              </a:ext>
            </a:extLst>
          </p:cNvPr>
          <p:cNvSpPr/>
          <p:nvPr/>
        </p:nvSpPr>
        <p:spPr>
          <a:xfrm>
            <a:off x="3616062" y="1226258"/>
            <a:ext cx="3209725" cy="3184901"/>
          </a:xfrm>
          <a:prstGeom prst="rect">
            <a:avLst/>
          </a:prstGeom>
          <a:solidFill>
            <a:srgbClr val="44546A">
              <a:lumMod val="40000"/>
              <a:lumOff val="60000"/>
            </a:srgbClr>
          </a:solidFill>
          <a:ln w="3175" cap="flat" cmpd="sng" algn="ctr">
            <a:solidFill>
              <a:sysClr val="window" lastClr="FFFFFF">
                <a:lumMod val="8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600" b="0" i="0" u="none" strike="noStrike" kern="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17" name="Retângulo 22">
            <a:extLst>
              <a:ext uri="{FF2B5EF4-FFF2-40B4-BE49-F238E27FC236}">
                <a16:creationId xmlns:a16="http://schemas.microsoft.com/office/drawing/2014/main" id="{7B494BA9-38B4-4A28-8C6B-77AA51CBF642}"/>
              </a:ext>
            </a:extLst>
          </p:cNvPr>
          <p:cNvSpPr/>
          <p:nvPr/>
        </p:nvSpPr>
        <p:spPr>
          <a:xfrm>
            <a:off x="3618316" y="4510103"/>
            <a:ext cx="3207471" cy="1875078"/>
          </a:xfrm>
          <a:prstGeom prst="rect">
            <a:avLst/>
          </a:prstGeom>
          <a:solidFill>
            <a:srgbClr val="44546A">
              <a:lumMod val="40000"/>
              <a:lumOff val="60000"/>
            </a:srgbClr>
          </a:solidFill>
          <a:ln w="3175" cap="flat" cmpd="sng" algn="ctr">
            <a:solidFill>
              <a:sysClr val="window" lastClr="FFFFFF">
                <a:lumMod val="8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Retângulo 40">
            <a:extLst>
              <a:ext uri="{FF2B5EF4-FFF2-40B4-BE49-F238E27FC236}">
                <a16:creationId xmlns:a16="http://schemas.microsoft.com/office/drawing/2014/main" id="{4AA19BF8-996B-4C47-9A3B-9184D0F7676E}"/>
              </a:ext>
            </a:extLst>
          </p:cNvPr>
          <p:cNvSpPr/>
          <p:nvPr/>
        </p:nvSpPr>
        <p:spPr>
          <a:xfrm>
            <a:off x="4041784" y="4630159"/>
            <a:ext cx="1260085" cy="289310"/>
          </a:xfrm>
          <a:prstGeom prst="rect">
            <a:avLst/>
          </a:prstGeom>
          <a:solidFill>
            <a:srgbClr val="44546A">
              <a:lumMod val="40000"/>
              <a:lumOff val="60000"/>
            </a:srgbClr>
          </a:solidFill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entury Gothic" panose="020B0502020202020204" pitchFamily="34" charset="0"/>
                <a:cs typeface="Calibri" pitchFamily="34" charset="0"/>
              </a:rPr>
              <a:t>Restrições</a:t>
            </a:r>
            <a:endParaRPr kumimoji="0" lang="pt-BR" sz="14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entury Gothic" panose="020B0502020202020204" pitchFamily="34" charset="0"/>
              <a:cs typeface="Calibri" pitchFamily="34" charset="0"/>
            </a:endParaRPr>
          </a:p>
        </p:txBody>
      </p:sp>
      <p:pic>
        <p:nvPicPr>
          <p:cNvPr id="25" name="Picture 2" descr="C:\Users\CASULO-\Desktop\S04.png">
            <a:extLst>
              <a:ext uri="{FF2B5EF4-FFF2-40B4-BE49-F238E27FC236}">
                <a16:creationId xmlns:a16="http://schemas.microsoft.com/office/drawing/2014/main" id="{A231626E-2C9C-43D5-B340-783079C94D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635" t="18500" r="16356" b="71525"/>
          <a:stretch/>
        </p:blipFill>
        <p:spPr bwMode="auto">
          <a:xfrm>
            <a:off x="3615220" y="4507318"/>
            <a:ext cx="442130" cy="508309"/>
          </a:xfrm>
          <a:prstGeom prst="rect">
            <a:avLst/>
          </a:prstGeom>
          <a:noFill/>
        </p:spPr>
      </p:pic>
      <p:sp>
        <p:nvSpPr>
          <p:cNvPr id="26" name="Retângulo 35">
            <a:extLst>
              <a:ext uri="{FF2B5EF4-FFF2-40B4-BE49-F238E27FC236}">
                <a16:creationId xmlns:a16="http://schemas.microsoft.com/office/drawing/2014/main" id="{6F8D9386-AE46-413F-A830-1166D2EE623C}"/>
              </a:ext>
            </a:extLst>
          </p:cNvPr>
          <p:cNvSpPr/>
          <p:nvPr/>
        </p:nvSpPr>
        <p:spPr>
          <a:xfrm>
            <a:off x="4062997" y="1347768"/>
            <a:ext cx="1296144" cy="289310"/>
          </a:xfrm>
          <a:prstGeom prst="rect">
            <a:avLst/>
          </a:prstGeom>
          <a:solidFill>
            <a:srgbClr val="44546A">
              <a:lumMod val="40000"/>
              <a:lumOff val="60000"/>
            </a:srgbClr>
          </a:solidFill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entury Gothic" panose="020B0502020202020204" pitchFamily="34" charset="0"/>
                <a:cs typeface="Calibri" pitchFamily="34" charset="0"/>
              </a:rPr>
              <a:t>Premissas</a:t>
            </a:r>
            <a:endParaRPr kumimoji="0" lang="pt-BR" sz="14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entury Gothic" panose="020B0502020202020204" pitchFamily="34" charset="0"/>
              <a:cs typeface="Calibri" pitchFamily="34" charset="0"/>
            </a:endParaRPr>
          </a:p>
        </p:txBody>
      </p:sp>
      <p:pic>
        <p:nvPicPr>
          <p:cNvPr id="27" name="Picture 2" descr="C:\Users\CASULO-\Desktop\S04.png">
            <a:extLst>
              <a:ext uri="{FF2B5EF4-FFF2-40B4-BE49-F238E27FC236}">
                <a16:creationId xmlns:a16="http://schemas.microsoft.com/office/drawing/2014/main" id="{6476373B-8272-4BAF-A9C0-27DCAEB764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50" t="33988" r="51776" b="55763"/>
          <a:stretch/>
        </p:blipFill>
        <p:spPr bwMode="auto">
          <a:xfrm>
            <a:off x="3644597" y="1261438"/>
            <a:ext cx="472723" cy="420262"/>
          </a:xfrm>
          <a:prstGeom prst="rect">
            <a:avLst/>
          </a:prstGeom>
          <a:solidFill>
            <a:srgbClr val="44546A">
              <a:lumMod val="40000"/>
              <a:lumOff val="60000"/>
            </a:srgbClr>
          </a:solidFill>
        </p:spPr>
      </p:pic>
      <p:sp>
        <p:nvSpPr>
          <p:cNvPr id="28" name="Retângulo 16">
            <a:extLst>
              <a:ext uri="{FF2B5EF4-FFF2-40B4-BE49-F238E27FC236}">
                <a16:creationId xmlns:a16="http://schemas.microsoft.com/office/drawing/2014/main" id="{247897B9-EC68-4A80-ACB2-8BF904B30D47}"/>
              </a:ext>
            </a:extLst>
          </p:cNvPr>
          <p:cNvSpPr/>
          <p:nvPr/>
        </p:nvSpPr>
        <p:spPr>
          <a:xfrm>
            <a:off x="7034360" y="1226259"/>
            <a:ext cx="2085976" cy="1767067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3175" cap="flat" cmpd="sng" algn="ctr">
            <a:solidFill>
              <a:sysClr val="window" lastClr="FFFFFF">
                <a:lumMod val="8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600" b="0" i="0" u="none" strike="noStrike" kern="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29" name="Retângulo 37">
            <a:extLst>
              <a:ext uri="{FF2B5EF4-FFF2-40B4-BE49-F238E27FC236}">
                <a16:creationId xmlns:a16="http://schemas.microsoft.com/office/drawing/2014/main" id="{0903BBFA-4DDA-4758-970B-396FAD4D7230}"/>
              </a:ext>
            </a:extLst>
          </p:cNvPr>
          <p:cNvSpPr/>
          <p:nvPr/>
        </p:nvSpPr>
        <p:spPr>
          <a:xfrm>
            <a:off x="7490698" y="1297262"/>
            <a:ext cx="1188000" cy="4370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pt-BR" sz="1400" b="1" dirty="0">
                <a:solidFill>
                  <a:prstClr val="white"/>
                </a:solidFill>
                <a:latin typeface="Century Gothic" panose="020B0502020202020204" pitchFamily="34" charset="0"/>
                <a:cs typeface="Calibri" pitchFamily="34" charset="0"/>
              </a:rPr>
              <a:t>Operações no escopo</a:t>
            </a:r>
          </a:p>
        </p:txBody>
      </p:sp>
      <p:pic>
        <p:nvPicPr>
          <p:cNvPr id="30" name="Picture 2" descr="C:\Users\CASULO-\Desktop\S04.png">
            <a:extLst>
              <a:ext uri="{FF2B5EF4-FFF2-40B4-BE49-F238E27FC236}">
                <a16:creationId xmlns:a16="http://schemas.microsoft.com/office/drawing/2014/main" id="{70C243CF-7867-4D88-921F-B8B44EB9FD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310" t="34774" r="13321" b="57426"/>
          <a:stretch/>
        </p:blipFill>
        <p:spPr bwMode="auto">
          <a:xfrm>
            <a:off x="7077292" y="1284623"/>
            <a:ext cx="467999" cy="262707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3175">
            <a:noFill/>
          </a:ln>
        </p:spPr>
      </p:pic>
      <p:sp>
        <p:nvSpPr>
          <p:cNvPr id="31" name="Retângulo 16">
            <a:extLst>
              <a:ext uri="{FF2B5EF4-FFF2-40B4-BE49-F238E27FC236}">
                <a16:creationId xmlns:a16="http://schemas.microsoft.com/office/drawing/2014/main" id="{E51B9FD2-A64E-4BBA-86A9-988C834AC675}"/>
              </a:ext>
            </a:extLst>
          </p:cNvPr>
          <p:cNvSpPr/>
          <p:nvPr/>
        </p:nvSpPr>
        <p:spPr>
          <a:xfrm>
            <a:off x="7052892" y="3090528"/>
            <a:ext cx="2085976" cy="1416790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3175" cap="flat" cmpd="sng" algn="ctr">
            <a:solidFill>
              <a:sysClr val="window" lastClr="FFFFFF">
                <a:lumMod val="8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" name="Retângulo 37">
            <a:extLst>
              <a:ext uri="{FF2B5EF4-FFF2-40B4-BE49-F238E27FC236}">
                <a16:creationId xmlns:a16="http://schemas.microsoft.com/office/drawing/2014/main" id="{32C73DEA-85D9-4D66-BC63-B7809162DD3B}"/>
              </a:ext>
            </a:extLst>
          </p:cNvPr>
          <p:cNvSpPr/>
          <p:nvPr/>
        </p:nvSpPr>
        <p:spPr>
          <a:xfrm>
            <a:off x="7490698" y="3232514"/>
            <a:ext cx="1816017" cy="264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pt-BR" sz="1400" b="1" dirty="0">
                <a:solidFill>
                  <a:prstClr val="white"/>
                </a:solidFill>
                <a:latin typeface="Century Gothic" panose="020B0502020202020204" pitchFamily="34" charset="0"/>
                <a:cs typeface="Calibri" pitchFamily="34" charset="0"/>
              </a:rPr>
              <a:t>Fora de escopo</a:t>
            </a:r>
          </a:p>
        </p:txBody>
      </p:sp>
      <p:pic>
        <p:nvPicPr>
          <p:cNvPr id="33" name="Picture 2" descr="C:\Users\CASULO-\Desktop\S04.png">
            <a:extLst>
              <a:ext uri="{FF2B5EF4-FFF2-40B4-BE49-F238E27FC236}">
                <a16:creationId xmlns:a16="http://schemas.microsoft.com/office/drawing/2014/main" id="{FC9B576D-9C42-4B93-94AB-F70C7DF1A9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02" t="33988" r="39763" b="51602"/>
          <a:stretch/>
        </p:blipFill>
        <p:spPr bwMode="auto">
          <a:xfrm>
            <a:off x="7092976" y="3132676"/>
            <a:ext cx="309546" cy="395740"/>
          </a:xfrm>
          <a:prstGeom prst="rect">
            <a:avLst/>
          </a:prstGeom>
          <a:solidFill>
            <a:sysClr val="window" lastClr="FFFFFF">
              <a:lumMod val="65000"/>
            </a:sysClr>
          </a:solidFill>
        </p:spPr>
      </p:pic>
      <p:sp>
        <p:nvSpPr>
          <p:cNvPr id="34" name="Retângulo 29">
            <a:extLst>
              <a:ext uri="{FF2B5EF4-FFF2-40B4-BE49-F238E27FC236}">
                <a16:creationId xmlns:a16="http://schemas.microsoft.com/office/drawing/2014/main" id="{12A4F065-708A-43F2-AC43-C5AE526A5B55}"/>
              </a:ext>
            </a:extLst>
          </p:cNvPr>
          <p:cNvSpPr/>
          <p:nvPr/>
        </p:nvSpPr>
        <p:spPr>
          <a:xfrm>
            <a:off x="9424226" y="1218927"/>
            <a:ext cx="2371989" cy="5143756"/>
          </a:xfrm>
          <a:prstGeom prst="rect">
            <a:avLst/>
          </a:prstGeom>
          <a:solidFill>
            <a:srgbClr val="44546A"/>
          </a:solidFill>
          <a:ln w="3175" cap="flat" cmpd="sng" algn="ctr">
            <a:solidFill>
              <a:sysClr val="window" lastClr="FFFFFF">
                <a:lumMod val="8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6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pic>
        <p:nvPicPr>
          <p:cNvPr id="35" name="Picture 2" descr="C:\Users\CASULO-\Desktop\S04.png">
            <a:extLst>
              <a:ext uri="{FF2B5EF4-FFF2-40B4-BE49-F238E27FC236}">
                <a16:creationId xmlns:a16="http://schemas.microsoft.com/office/drawing/2014/main" id="{364F8B52-22CE-48E3-8A0F-1FEF33A796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521" t="51333" r="26189" b="44081"/>
          <a:stretch/>
        </p:blipFill>
        <p:spPr bwMode="auto">
          <a:xfrm>
            <a:off x="9607498" y="1266993"/>
            <a:ext cx="1232632" cy="339368"/>
          </a:xfrm>
          <a:prstGeom prst="rect">
            <a:avLst/>
          </a:prstGeom>
          <a:solidFill>
            <a:srgbClr val="44546A"/>
          </a:solidFill>
        </p:spPr>
      </p:pic>
      <p:sp>
        <p:nvSpPr>
          <p:cNvPr id="36" name="Retângulo 43">
            <a:extLst>
              <a:ext uri="{FF2B5EF4-FFF2-40B4-BE49-F238E27FC236}">
                <a16:creationId xmlns:a16="http://schemas.microsoft.com/office/drawing/2014/main" id="{B9B8065A-40D7-4650-B754-231D6A2D5C0E}"/>
              </a:ext>
            </a:extLst>
          </p:cNvPr>
          <p:cNvSpPr/>
          <p:nvPr/>
        </p:nvSpPr>
        <p:spPr>
          <a:xfrm>
            <a:off x="9418076" y="1477571"/>
            <a:ext cx="2173547" cy="267711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pt-BR" sz="1400" b="1" dirty="0">
                <a:solidFill>
                  <a:prstClr val="white"/>
                </a:solidFill>
                <a:latin typeface="Century Gothic" panose="020B0502020202020204" pitchFamily="34" charset="0"/>
                <a:cs typeface="Calibri" pitchFamily="34" charset="0"/>
              </a:rPr>
              <a:t>Roadmap</a:t>
            </a:r>
          </a:p>
        </p:txBody>
      </p:sp>
      <p:sp>
        <p:nvSpPr>
          <p:cNvPr id="37" name="Retângulo 29">
            <a:extLst>
              <a:ext uri="{FF2B5EF4-FFF2-40B4-BE49-F238E27FC236}">
                <a16:creationId xmlns:a16="http://schemas.microsoft.com/office/drawing/2014/main" id="{71740BFE-194E-46F4-9BB9-F792CAA1567B}"/>
              </a:ext>
            </a:extLst>
          </p:cNvPr>
          <p:cNvSpPr/>
          <p:nvPr/>
        </p:nvSpPr>
        <p:spPr>
          <a:xfrm>
            <a:off x="7037389" y="4649284"/>
            <a:ext cx="2135600" cy="1713399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3175" cap="flat" cmpd="sng" algn="ctr">
            <a:solidFill>
              <a:sysClr val="window" lastClr="FFFFFF">
                <a:lumMod val="8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/>
            <a:endParaRPr lang="pt-BR" kern="0">
              <a:solidFill>
                <a:prstClr val="white">
                  <a:lumMod val="50000"/>
                </a:prstClr>
              </a:solidFill>
              <a:latin typeface="Calibri"/>
            </a:endParaRPr>
          </a:p>
        </p:txBody>
      </p:sp>
      <p:sp>
        <p:nvSpPr>
          <p:cNvPr id="38" name="Retângulo 46">
            <a:extLst>
              <a:ext uri="{FF2B5EF4-FFF2-40B4-BE49-F238E27FC236}">
                <a16:creationId xmlns:a16="http://schemas.microsoft.com/office/drawing/2014/main" id="{E51A62E4-5E23-4E07-8B40-3C63C7A28621}"/>
              </a:ext>
            </a:extLst>
          </p:cNvPr>
          <p:cNvSpPr/>
          <p:nvPr/>
        </p:nvSpPr>
        <p:spPr>
          <a:xfrm>
            <a:off x="7632151" y="4838306"/>
            <a:ext cx="1484579" cy="2677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pt-BR" sz="1400" b="1" dirty="0">
                <a:solidFill>
                  <a:prstClr val="white"/>
                </a:solidFill>
                <a:latin typeface="Century Gothic" panose="020B0502020202020204" pitchFamily="34" charset="0"/>
                <a:cs typeface="Calibri" pitchFamily="34" charset="0"/>
              </a:rPr>
              <a:t>Budget</a:t>
            </a:r>
          </a:p>
        </p:txBody>
      </p:sp>
      <p:pic>
        <p:nvPicPr>
          <p:cNvPr id="39" name="Picture 2" descr="C:\Users\CASULO-\Desktop\S04.png">
            <a:extLst>
              <a:ext uri="{FF2B5EF4-FFF2-40B4-BE49-F238E27FC236}">
                <a16:creationId xmlns:a16="http://schemas.microsoft.com/office/drawing/2014/main" id="{C26A6A24-1C52-43A3-B0E4-AF6FBCDB98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5" t="38451" r="87799" b="53150"/>
          <a:stretch/>
        </p:blipFill>
        <p:spPr bwMode="auto">
          <a:xfrm>
            <a:off x="7129677" y="4771289"/>
            <a:ext cx="567180" cy="458288"/>
          </a:xfrm>
          <a:prstGeom prst="rect">
            <a:avLst/>
          </a:prstGeom>
          <a:solidFill>
            <a:sysClr val="window" lastClr="FFFFFF">
              <a:lumMod val="65000"/>
            </a:sysClr>
          </a:solidFill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8A99F2C2-2902-40A3-A843-5A8E4299F28D}"/>
              </a:ext>
            </a:extLst>
          </p:cNvPr>
          <p:cNvSpPr txBox="1"/>
          <p:nvPr/>
        </p:nvSpPr>
        <p:spPr>
          <a:xfrm>
            <a:off x="3718309" y="5030964"/>
            <a:ext cx="3012145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400" b="1" dirty="0">
                <a:latin typeface="Century Gothic" panose="020B0502020202020204" pitchFamily="34" charset="0"/>
              </a:rPr>
              <a:t>Falta de dados Processo Embalagem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400" b="1" dirty="0">
                <a:latin typeface="Century Gothic" panose="020B0502020202020204" pitchFamily="34" charset="0"/>
              </a:rPr>
              <a:t>Web </a:t>
            </a:r>
            <a:r>
              <a:rPr lang="pt-BR" sz="1400" b="1" dirty="0" err="1">
                <a:latin typeface="Century Gothic" panose="020B0502020202020204" pitchFamily="34" charset="0"/>
              </a:rPr>
              <a:t>Scrapping</a:t>
            </a:r>
            <a:r>
              <a:rPr lang="pt-BR" sz="1400" b="1" dirty="0">
                <a:latin typeface="Century Gothic" panose="020B0502020202020204" pitchFamily="34" charset="0"/>
              </a:rPr>
              <a:t> Reclame Aqui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400" b="1" dirty="0">
                <a:latin typeface="Century Gothic" panose="020B0502020202020204" pitchFamily="34" charset="0"/>
              </a:rPr>
              <a:t>Definir prazos de entrega de pedidos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200" dirty="0">
              <a:solidFill>
                <a:prstClr val="white">
                  <a:lumMod val="50000"/>
                </a:prstClr>
              </a:solidFill>
              <a:latin typeface="Century Gothic" panose="020B0502020202020204" pitchFamily="34" charset="0"/>
            </a:endParaRPr>
          </a:p>
        </p:txBody>
      </p:sp>
      <p:sp>
        <p:nvSpPr>
          <p:cNvPr id="41" name="TextBox 39">
            <a:extLst>
              <a:ext uri="{FF2B5EF4-FFF2-40B4-BE49-F238E27FC236}">
                <a16:creationId xmlns:a16="http://schemas.microsoft.com/office/drawing/2014/main" id="{1B8244B3-838C-45D5-8D6C-E5B7D2E580F0}"/>
              </a:ext>
            </a:extLst>
          </p:cNvPr>
          <p:cNvSpPr txBox="1"/>
          <p:nvPr/>
        </p:nvSpPr>
        <p:spPr>
          <a:xfrm>
            <a:off x="7068029" y="1796188"/>
            <a:ext cx="19997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400" b="1" dirty="0">
                <a:latin typeface="Century Gothic" panose="020B0502020202020204" pitchFamily="34" charset="0"/>
              </a:rPr>
              <a:t>Separação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="1" dirty="0">
                <a:latin typeface="Century Gothic" panose="020B0502020202020204" pitchFamily="34" charset="0"/>
              </a:rPr>
              <a:t>Embalagem</a:t>
            </a:r>
            <a:endParaRPr lang="pt-BR" sz="1400" b="1" dirty="0">
              <a:latin typeface="Century Gothic" panose="020B0502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400" b="1" dirty="0">
                <a:latin typeface="Century Gothic" panose="020B0502020202020204" pitchFamily="34" charset="0"/>
              </a:rPr>
              <a:t>Expedição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200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sp>
        <p:nvSpPr>
          <p:cNvPr id="42" name="TextBox 39">
            <a:extLst>
              <a:ext uri="{FF2B5EF4-FFF2-40B4-BE49-F238E27FC236}">
                <a16:creationId xmlns:a16="http://schemas.microsoft.com/office/drawing/2014/main" id="{09A52682-AA8D-4445-891D-9551971652E6}"/>
              </a:ext>
            </a:extLst>
          </p:cNvPr>
          <p:cNvSpPr txBox="1"/>
          <p:nvPr/>
        </p:nvSpPr>
        <p:spPr>
          <a:xfrm>
            <a:off x="7092976" y="3595175"/>
            <a:ext cx="19997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prstClr val="white"/>
                </a:solidFill>
                <a:latin typeface="Century Gothic" panose="020B0502020202020204" pitchFamily="34" charset="0"/>
              </a:rPr>
              <a:t>Recebimento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prstClr val="white"/>
                </a:solidFill>
                <a:latin typeface="Century Gothic" panose="020B0502020202020204" pitchFamily="34" charset="0"/>
              </a:rPr>
              <a:t>Armazenagem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sp>
        <p:nvSpPr>
          <p:cNvPr id="43" name="TextBox 83">
            <a:extLst>
              <a:ext uri="{FF2B5EF4-FFF2-40B4-BE49-F238E27FC236}">
                <a16:creationId xmlns:a16="http://schemas.microsoft.com/office/drawing/2014/main" id="{5DEDFB45-4927-40B1-AF85-EA64A0956564}"/>
              </a:ext>
            </a:extLst>
          </p:cNvPr>
          <p:cNvSpPr txBox="1"/>
          <p:nvPr/>
        </p:nvSpPr>
        <p:spPr>
          <a:xfrm>
            <a:off x="9458466" y="1839528"/>
            <a:ext cx="208597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just" rtl="0" eaLnBrk="1" fontAlgn="ctr" latinLnBrk="0" hangingPunct="1">
              <a:buNone/>
            </a:pPr>
            <a:r>
              <a:rPr lang="pt-BR" sz="1400" b="1" i="0" u="none" strike="noStrike" kern="1200" dirty="0">
                <a:effectLst/>
                <a:latin typeface="Corbel" panose="020B0503020204020204" pitchFamily="34" charset="0"/>
              </a:rPr>
              <a:t>Fase 1 – </a:t>
            </a:r>
            <a:r>
              <a:rPr lang="pt-BR" sz="1400" b="1" i="0" u="none" strike="noStrike" kern="1200" dirty="0" err="1">
                <a:effectLst/>
                <a:latin typeface="Corbel" panose="020B0503020204020204" pitchFamily="34" charset="0"/>
              </a:rPr>
              <a:t>Kick</a:t>
            </a:r>
            <a:r>
              <a:rPr lang="pt-BR" sz="1400" b="1" i="0" u="none" strike="noStrike" kern="1200" dirty="0">
                <a:effectLst/>
                <a:latin typeface="Corbel" panose="020B0503020204020204" pitchFamily="34" charset="0"/>
              </a:rPr>
              <a:t>-off e Diagnóstico</a:t>
            </a:r>
          </a:p>
          <a:p>
            <a:pPr marL="0" algn="just" rtl="0" eaLnBrk="1" fontAlgn="ctr" latinLnBrk="0" hangingPunct="1">
              <a:buNone/>
            </a:pPr>
            <a:endParaRPr lang="pt-BR" sz="1400" b="0" i="0" u="none" strike="noStrike" dirty="0">
              <a:effectLst/>
              <a:latin typeface="Arial" panose="020B0604020202020204" pitchFamily="34" charset="0"/>
            </a:endParaRPr>
          </a:p>
          <a:p>
            <a:pPr marL="0" algn="just" rtl="0" eaLnBrk="1" fontAlgn="ctr" latinLnBrk="0" hangingPunct="1">
              <a:buNone/>
            </a:pPr>
            <a:r>
              <a:rPr lang="pt-BR" sz="1400" b="1" i="0" u="none" strike="noStrike" kern="1200" dirty="0">
                <a:effectLst/>
                <a:latin typeface="Corbel" panose="020B0503020204020204" pitchFamily="34" charset="0"/>
              </a:rPr>
              <a:t>Fase 2 – MVP Técnico Dashboard &amp; KPIs</a:t>
            </a:r>
          </a:p>
          <a:p>
            <a:pPr marL="0" algn="just" rtl="0" eaLnBrk="1" fontAlgn="ctr" latinLnBrk="0" hangingPunct="1">
              <a:buNone/>
            </a:pPr>
            <a:endParaRPr lang="pt-BR" sz="1400" b="0" i="0" u="none" strike="noStrike" dirty="0">
              <a:effectLst/>
              <a:latin typeface="Arial" panose="020B0604020202020204" pitchFamily="34" charset="0"/>
            </a:endParaRPr>
          </a:p>
          <a:p>
            <a:pPr marL="0" algn="just" rtl="0" eaLnBrk="1" fontAlgn="ctr" latinLnBrk="0" hangingPunct="1">
              <a:buNone/>
            </a:pPr>
            <a:r>
              <a:rPr lang="pt-BR" sz="1400" b="1" i="0" u="none" strike="noStrike" kern="1200" dirty="0">
                <a:effectLst/>
                <a:latin typeface="Corbel" panose="020B0503020204020204" pitchFamily="34" charset="0"/>
              </a:rPr>
              <a:t>Fase 3 – Alertas Automatizados</a:t>
            </a:r>
            <a:r>
              <a:rPr lang="pt-BR" sz="1400" b="1" dirty="0">
                <a:latin typeface="Corbel" panose="020B0503020204020204" pitchFamily="34" charset="0"/>
              </a:rPr>
              <a:t> </a:t>
            </a:r>
            <a:endParaRPr lang="pt-BR" sz="1400" dirty="0">
              <a:solidFill>
                <a:schemeClr val="accent3"/>
              </a:solidFill>
              <a:latin typeface="+mj-lt"/>
            </a:endParaRPr>
          </a:p>
          <a:p>
            <a:pPr marL="0" algn="just" rtl="0" eaLnBrk="1" fontAlgn="ctr" latinLnBrk="0" hangingPunct="1">
              <a:buNone/>
            </a:pPr>
            <a:r>
              <a:rPr lang="pt-BR" sz="1400" dirty="0">
                <a:latin typeface="Arial" panose="020B0604020202020204" pitchFamily="34" charset="0"/>
              </a:rPr>
              <a:t> </a:t>
            </a:r>
            <a:endParaRPr lang="pt-BR" sz="1400" b="0" i="0" u="none" strike="noStrike" dirty="0">
              <a:effectLst/>
              <a:latin typeface="Arial" panose="020B0604020202020204" pitchFamily="34" charset="0"/>
            </a:endParaRPr>
          </a:p>
          <a:p>
            <a:pPr marL="0" algn="just" rtl="0" eaLnBrk="1" fontAlgn="ctr" latinLnBrk="0" hangingPunct="1">
              <a:buNone/>
            </a:pPr>
            <a:r>
              <a:rPr lang="pt-BR" sz="1400" b="1" i="0" u="none" strike="noStrike" kern="1200" dirty="0">
                <a:effectLst/>
                <a:latin typeface="Corbel" panose="020B0503020204020204" pitchFamily="34" charset="0"/>
              </a:rPr>
              <a:t>Fase 4 – Expansão para Outros Processos</a:t>
            </a:r>
          </a:p>
          <a:p>
            <a:pPr marL="0" algn="just" rtl="0" eaLnBrk="1" fontAlgn="ctr" latinLnBrk="0" hangingPunct="1">
              <a:buNone/>
            </a:pPr>
            <a:endParaRPr lang="pt-BR" sz="1400" b="0" i="0" u="none" strike="noStrike" dirty="0">
              <a:effectLst/>
              <a:latin typeface="Arial" panose="020B0604020202020204" pitchFamily="34" charset="0"/>
            </a:endParaRPr>
          </a:p>
          <a:p>
            <a:pPr marL="0" algn="just" rtl="0" eaLnBrk="1" fontAlgn="ctr" latinLnBrk="0" hangingPunct="1">
              <a:buNone/>
            </a:pPr>
            <a:r>
              <a:rPr lang="pt-BR" sz="1400" b="1" i="0" u="none" strike="noStrike" kern="1200" dirty="0">
                <a:effectLst/>
                <a:latin typeface="Corbel" panose="020B0503020204020204" pitchFamily="34" charset="0"/>
              </a:rPr>
              <a:t>Fase 5 – Análise Preditiva com IA </a:t>
            </a:r>
            <a:endParaRPr lang="pt-BR" sz="1400" b="1" i="0" u="none" strike="noStrike" kern="1200" dirty="0">
              <a:solidFill>
                <a:schemeClr val="accent3"/>
              </a:solidFill>
              <a:effectLst/>
              <a:latin typeface="Corbel" panose="020B0503020204020204" pitchFamily="34" charset="0"/>
            </a:endParaRPr>
          </a:p>
          <a:p>
            <a:pPr marL="0" algn="just" rtl="0" eaLnBrk="1" fontAlgn="ctr" latinLnBrk="0" hangingPunct="1">
              <a:buNone/>
            </a:pPr>
            <a:endParaRPr lang="pt-BR" sz="1400" b="0" i="0" u="none" strike="noStrike" dirty="0">
              <a:effectLst/>
              <a:latin typeface="Arial" panose="020B0604020202020204" pitchFamily="34" charset="0"/>
            </a:endParaRPr>
          </a:p>
          <a:p>
            <a:pPr marL="0" algn="just" rtl="0" eaLnBrk="1" fontAlgn="ctr" latinLnBrk="0" hangingPunct="1"/>
            <a:r>
              <a:rPr lang="pt-BR" sz="1400" b="1" i="0" u="none" strike="noStrike" kern="1200" dirty="0">
                <a:effectLst/>
                <a:latin typeface="Corbel" panose="020B0503020204020204" pitchFamily="34" charset="0"/>
              </a:rPr>
              <a:t>Fase 6 – Governança e Cultura de Dados </a:t>
            </a:r>
            <a:endParaRPr lang="pt-BR" sz="1400" b="1" i="0" u="none" strike="noStrike" kern="1200" dirty="0">
              <a:solidFill>
                <a:schemeClr val="accent3"/>
              </a:solidFill>
              <a:effectLst/>
              <a:latin typeface="Corbel" panose="020B0503020204020204" pitchFamily="34" charset="0"/>
            </a:endParaRPr>
          </a:p>
          <a:p>
            <a:pPr marL="0" algn="just" rtl="0" eaLnBrk="1" fontAlgn="ctr" latinLnBrk="0" hangingPunct="1"/>
            <a:endParaRPr lang="pt-BR" sz="1400" b="0" i="0" u="none" strike="noStrike" dirty="0">
              <a:effectLst/>
              <a:latin typeface="Arial" panose="020B0604020202020204" pitchFamily="34" charset="0"/>
            </a:endParaRPr>
          </a:p>
        </p:txBody>
      </p:sp>
      <p:sp>
        <p:nvSpPr>
          <p:cNvPr id="44" name="TextBox 84">
            <a:extLst>
              <a:ext uri="{FF2B5EF4-FFF2-40B4-BE49-F238E27FC236}">
                <a16:creationId xmlns:a16="http://schemas.microsoft.com/office/drawing/2014/main" id="{A3D65F50-A508-4C8D-A152-72F48D2F67F9}"/>
              </a:ext>
            </a:extLst>
          </p:cNvPr>
          <p:cNvSpPr txBox="1"/>
          <p:nvPr/>
        </p:nvSpPr>
        <p:spPr>
          <a:xfrm>
            <a:off x="7164413" y="5206074"/>
            <a:ext cx="21227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prstClr val="white"/>
                </a:solidFill>
                <a:latin typeface="Century Gothic" panose="020B0502020202020204" pitchFamily="34" charset="0"/>
              </a:rPr>
              <a:t>A definir</a:t>
            </a:r>
          </a:p>
        </p:txBody>
      </p:sp>
      <p:sp>
        <p:nvSpPr>
          <p:cNvPr id="45" name="TextBox 39">
            <a:extLst>
              <a:ext uri="{FF2B5EF4-FFF2-40B4-BE49-F238E27FC236}">
                <a16:creationId xmlns:a16="http://schemas.microsoft.com/office/drawing/2014/main" id="{BC213EE7-8C1C-4D80-8430-2214E2A70F5C}"/>
              </a:ext>
            </a:extLst>
          </p:cNvPr>
          <p:cNvSpPr txBox="1"/>
          <p:nvPr/>
        </p:nvSpPr>
        <p:spPr>
          <a:xfrm>
            <a:off x="3615220" y="1721107"/>
            <a:ext cx="3133782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pt-BR" sz="1200" dirty="0">
              <a:solidFill>
                <a:prstClr val="white">
                  <a:lumMod val="50000"/>
                </a:prstClr>
              </a:solidFill>
              <a:latin typeface="Century Gothic" panose="020B050202020202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400" b="1" dirty="0">
                <a:latin typeface="Century Gothic" panose="020B0502020202020204" pitchFamily="34" charset="0"/>
              </a:rPr>
              <a:t>Embalagem deve entrar no escopo pois é uma etapa da entre a separação e expedição que não temos os dados atuais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400" b="1" dirty="0">
                <a:latin typeface="Century Gothic" panose="020B0502020202020204" pitchFamily="34" charset="0"/>
              </a:rPr>
              <a:t>Elaboração de VSM dos 3 itens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400" b="1" dirty="0">
                <a:latin typeface="Century Gothic" panose="020B0502020202020204" pitchFamily="34" charset="0"/>
              </a:rPr>
              <a:t>Levantar dados de ao menos 12 meses para garantir cenários de sazonalidade na predição</a:t>
            </a:r>
            <a:endParaRPr lang="en-US" sz="1400" b="1" dirty="0">
              <a:latin typeface="Century Gothic" panose="020B0502020202020204" pitchFamily="34" charset="0"/>
            </a:endParaRPr>
          </a:p>
        </p:txBody>
      </p:sp>
      <p:pic>
        <p:nvPicPr>
          <p:cNvPr id="4" name="Picture 2" descr="Bemol (lojas) – Wikipédia, a enciclopédia livre">
            <a:extLst>
              <a:ext uri="{FF2B5EF4-FFF2-40B4-BE49-F238E27FC236}">
                <a16:creationId xmlns:a16="http://schemas.microsoft.com/office/drawing/2014/main" id="{B61A7BF5-E596-03D3-1285-A1F6827853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2689" y="71773"/>
            <a:ext cx="1494767" cy="921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0754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43C42E-ACCD-27B9-E07B-AF5395436F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FDBB157-5251-EAAC-45FA-77EAB591221C}"/>
              </a:ext>
            </a:extLst>
          </p:cNvPr>
          <p:cNvSpPr/>
          <p:nvPr/>
        </p:nvSpPr>
        <p:spPr>
          <a:xfrm>
            <a:off x="0" y="0"/>
            <a:ext cx="12192000" cy="106532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3" name="Título 3">
            <a:extLst>
              <a:ext uri="{FF2B5EF4-FFF2-40B4-BE49-F238E27FC236}">
                <a16:creationId xmlns:a16="http://schemas.microsoft.com/office/drawing/2014/main" id="{5A69FFFF-6FE3-CCD2-39A5-FC99237EE2E3}"/>
              </a:ext>
            </a:extLst>
          </p:cNvPr>
          <p:cNvSpPr txBox="1">
            <a:spLocks/>
          </p:cNvSpPr>
          <p:nvPr/>
        </p:nvSpPr>
        <p:spPr>
          <a:xfrm>
            <a:off x="314417" y="160939"/>
            <a:ext cx="11448495" cy="74458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600" b="1" dirty="0"/>
              <a:t>Impacto Estratégico (Análise + Predição)</a:t>
            </a:r>
          </a:p>
        </p:txBody>
      </p:sp>
      <p:pic>
        <p:nvPicPr>
          <p:cNvPr id="4" name="Picture 2" descr="Bemol (lojas) – Wikipédia, a enciclopédia livre">
            <a:extLst>
              <a:ext uri="{FF2B5EF4-FFF2-40B4-BE49-F238E27FC236}">
                <a16:creationId xmlns:a16="http://schemas.microsoft.com/office/drawing/2014/main" id="{74F127A5-27B6-9D70-1C33-6F074C0509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2689" y="71773"/>
            <a:ext cx="1494767" cy="921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10BC43D-E1C5-34D2-A6E3-DEE327A2E3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36" y="2437518"/>
            <a:ext cx="5450683" cy="223224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06D44634-1944-B2EB-9155-004A8F8BF1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6546" y="1663718"/>
            <a:ext cx="6340389" cy="377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583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24D374-8212-88F5-ED5E-62865288B1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A865208-557D-9ADC-A82B-24BB94458DFB}"/>
              </a:ext>
            </a:extLst>
          </p:cNvPr>
          <p:cNvSpPr/>
          <p:nvPr/>
        </p:nvSpPr>
        <p:spPr>
          <a:xfrm>
            <a:off x="0" y="0"/>
            <a:ext cx="12192000" cy="106532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3" name="Título 3">
            <a:extLst>
              <a:ext uri="{FF2B5EF4-FFF2-40B4-BE49-F238E27FC236}">
                <a16:creationId xmlns:a16="http://schemas.microsoft.com/office/drawing/2014/main" id="{91870EDA-F407-A5D9-E389-FBB1F8F11F8A}"/>
              </a:ext>
            </a:extLst>
          </p:cNvPr>
          <p:cNvSpPr txBox="1">
            <a:spLocks/>
          </p:cNvSpPr>
          <p:nvPr/>
        </p:nvSpPr>
        <p:spPr>
          <a:xfrm>
            <a:off x="314417" y="160939"/>
            <a:ext cx="11448495" cy="74458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600" b="1" dirty="0"/>
              <a:t>Impacto Tático (Análise + Predição)</a:t>
            </a:r>
          </a:p>
        </p:txBody>
      </p:sp>
      <p:pic>
        <p:nvPicPr>
          <p:cNvPr id="4" name="Picture 2" descr="Bemol (lojas) – Wikipédia, a enciclopédia livre">
            <a:extLst>
              <a:ext uri="{FF2B5EF4-FFF2-40B4-BE49-F238E27FC236}">
                <a16:creationId xmlns:a16="http://schemas.microsoft.com/office/drawing/2014/main" id="{2D37BE02-BA2D-371D-C755-00BEAA5395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2689" y="71773"/>
            <a:ext cx="1494767" cy="921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36624F6-BE98-209B-EA41-2FC6C3598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417" y="1448780"/>
            <a:ext cx="5567841" cy="396044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D28B3464-4919-029B-BE8F-EEAC29AEB5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248571"/>
            <a:ext cx="5494768" cy="4639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640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37406C-00A2-E522-3F0B-D89AC77431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914C1C82-9FA0-F94C-C1D3-8B6F55730134}"/>
              </a:ext>
            </a:extLst>
          </p:cNvPr>
          <p:cNvSpPr/>
          <p:nvPr/>
        </p:nvSpPr>
        <p:spPr>
          <a:xfrm>
            <a:off x="0" y="0"/>
            <a:ext cx="12192000" cy="106532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3" name="Título 3">
            <a:extLst>
              <a:ext uri="{FF2B5EF4-FFF2-40B4-BE49-F238E27FC236}">
                <a16:creationId xmlns:a16="http://schemas.microsoft.com/office/drawing/2014/main" id="{7798C837-C7CD-F06B-CE19-A6D4FEC0D7FD}"/>
              </a:ext>
            </a:extLst>
          </p:cNvPr>
          <p:cNvSpPr txBox="1">
            <a:spLocks/>
          </p:cNvSpPr>
          <p:nvPr/>
        </p:nvSpPr>
        <p:spPr>
          <a:xfrm>
            <a:off x="314417" y="160939"/>
            <a:ext cx="11448495" cy="74458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600" b="1" dirty="0"/>
              <a:t>Impacto Operacional (Análise + Predição)</a:t>
            </a:r>
          </a:p>
        </p:txBody>
      </p:sp>
      <p:pic>
        <p:nvPicPr>
          <p:cNvPr id="4" name="Picture 2" descr="Bemol (lojas) – Wikipédia, a enciclopédia livre">
            <a:extLst>
              <a:ext uri="{FF2B5EF4-FFF2-40B4-BE49-F238E27FC236}">
                <a16:creationId xmlns:a16="http://schemas.microsoft.com/office/drawing/2014/main" id="{3B146967-61F2-505F-D9B6-A963691ADD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2689" y="71773"/>
            <a:ext cx="1494767" cy="921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F89841E1-C5FD-3147-30A4-57105C77A7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0893" y="1257699"/>
            <a:ext cx="5812019" cy="458650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79376C0C-5E20-8675-FC15-EE1FCB1B65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344" y="2080136"/>
            <a:ext cx="5529852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971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tângulo 78">
            <a:extLst>
              <a:ext uri="{FF2B5EF4-FFF2-40B4-BE49-F238E27FC236}">
                <a16:creationId xmlns:a16="http://schemas.microsoft.com/office/drawing/2014/main" id="{CB4A7AE9-7A59-E849-B26B-1D811EB6DE4C}"/>
              </a:ext>
            </a:extLst>
          </p:cNvPr>
          <p:cNvSpPr/>
          <p:nvPr/>
        </p:nvSpPr>
        <p:spPr>
          <a:xfrm>
            <a:off x="0" y="0"/>
            <a:ext cx="12192000" cy="106532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0C6CB4C-B5E1-4756-815D-BC6EC8E78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ROADMAP</a:t>
            </a:r>
          </a:p>
        </p:txBody>
      </p:sp>
      <p:sp>
        <p:nvSpPr>
          <p:cNvPr id="47" name="Espaço Reservado para Texto 46">
            <a:extLst>
              <a:ext uri="{FF2B5EF4-FFF2-40B4-BE49-F238E27FC236}">
                <a16:creationId xmlns:a16="http://schemas.microsoft.com/office/drawing/2014/main" id="{AB47DC31-EE68-48D8-9468-C2B842A23804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/>
        <p:txBody>
          <a:bodyPr rtlCol="0"/>
          <a:lstStyle/>
          <a:p>
            <a:pPr rtl="0"/>
            <a:r>
              <a:rPr lang="pt-BR" dirty="0"/>
              <a:t>FASE1</a:t>
            </a:r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80A9E837-1CF3-4923-8E30-94AB8B4C216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/>
          <a:p>
            <a:pPr rtl="0"/>
            <a:r>
              <a:rPr lang="pt-BR" dirty="0"/>
              <a:t>JUN</a:t>
            </a:r>
          </a:p>
        </p:txBody>
      </p:sp>
      <p:sp>
        <p:nvSpPr>
          <p:cNvPr id="21" name="Espaço Reservado para Texto 20">
            <a:extLst>
              <a:ext uri="{FF2B5EF4-FFF2-40B4-BE49-F238E27FC236}">
                <a16:creationId xmlns:a16="http://schemas.microsoft.com/office/drawing/2014/main" id="{954842DC-5569-4421-BEE9-EC5D80DF6E5C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>
            <a:normAutofit lnSpcReduction="10000"/>
          </a:bodyPr>
          <a:lstStyle/>
          <a:p>
            <a:pPr rtl="0"/>
            <a:r>
              <a:rPr lang="pt-BR" dirty="0"/>
              <a:t>KICK-OFF</a:t>
            </a:r>
          </a:p>
        </p:txBody>
      </p:sp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3E894C19-9FAB-43B1-85B9-CB0B890E7C0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/>
          <a:p>
            <a:pPr rtl="0"/>
            <a:r>
              <a:rPr lang="pt-BR" dirty="0"/>
              <a:t>JUL</a:t>
            </a:r>
          </a:p>
        </p:txBody>
      </p:sp>
      <p:sp>
        <p:nvSpPr>
          <p:cNvPr id="29" name="Espaço Reservado para Texto 28">
            <a:extLst>
              <a:ext uri="{FF2B5EF4-FFF2-40B4-BE49-F238E27FC236}">
                <a16:creationId xmlns:a16="http://schemas.microsoft.com/office/drawing/2014/main" id="{71435C51-CB8E-41E5-8C00-34ADCC273A32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 rtlCol="0">
            <a:normAutofit lnSpcReduction="10000"/>
          </a:bodyPr>
          <a:lstStyle/>
          <a:p>
            <a:pPr rtl="0"/>
            <a:r>
              <a:rPr lang="pt-BR" dirty="0"/>
              <a:t>MVP ALERTAS</a:t>
            </a:r>
          </a:p>
        </p:txBody>
      </p:sp>
      <p:sp>
        <p:nvSpPr>
          <p:cNvPr id="95" name="Espaço Reservado para Texto 94">
            <a:extLst>
              <a:ext uri="{FF2B5EF4-FFF2-40B4-BE49-F238E27FC236}">
                <a16:creationId xmlns:a16="http://schemas.microsoft.com/office/drawing/2014/main" id="{7C0ECD94-A4CB-4FB7-A7F7-AA32C0ED85D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 rtlCol="0"/>
          <a:lstStyle/>
          <a:p>
            <a:pPr rtl="0"/>
            <a:r>
              <a:rPr lang="pt-BR" dirty="0"/>
              <a:t>FASE3</a:t>
            </a: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B71962F0-0A0F-4FC2-9E69-6265A830C45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/>
          <a:lstStyle/>
          <a:p>
            <a:pPr rtl="0"/>
            <a:r>
              <a:rPr lang="pt-BR" dirty="0"/>
              <a:t>AGO</a:t>
            </a:r>
          </a:p>
        </p:txBody>
      </p:sp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id="{5E0624EF-8210-444B-9BC7-2C144038C2FB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 rtlCol="0"/>
          <a:lstStyle/>
          <a:p>
            <a:pPr rtl="0"/>
            <a:r>
              <a:rPr lang="pt-BR" dirty="0"/>
              <a:t>FEV</a:t>
            </a:r>
          </a:p>
        </p:txBody>
      </p:sp>
      <p:sp>
        <p:nvSpPr>
          <p:cNvPr id="37" name="Espaço Reservado para Texto 36">
            <a:extLst>
              <a:ext uri="{FF2B5EF4-FFF2-40B4-BE49-F238E27FC236}">
                <a16:creationId xmlns:a16="http://schemas.microsoft.com/office/drawing/2014/main" id="{DF4A9D67-1B01-4CF8-AC0D-C7E518691F63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/>
        <p:txBody>
          <a:bodyPr rtlCol="0">
            <a:normAutofit lnSpcReduction="10000"/>
          </a:bodyPr>
          <a:lstStyle/>
          <a:p>
            <a:pPr rtl="0"/>
            <a:r>
              <a:rPr lang="pt-BR" dirty="0"/>
              <a:t>FLUXO END TO END</a:t>
            </a:r>
          </a:p>
        </p:txBody>
      </p:sp>
      <p:sp>
        <p:nvSpPr>
          <p:cNvPr id="25" name="Espaço Reservado para Texto 24">
            <a:extLst>
              <a:ext uri="{FF2B5EF4-FFF2-40B4-BE49-F238E27FC236}">
                <a16:creationId xmlns:a16="http://schemas.microsoft.com/office/drawing/2014/main" id="{2B193253-F94A-4164-AE5D-6B3931AE17CC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 rtlCol="0">
            <a:normAutofit lnSpcReduction="10000"/>
          </a:bodyPr>
          <a:lstStyle/>
          <a:p>
            <a:pPr rtl="0"/>
            <a:r>
              <a:rPr lang="pt-BR" dirty="0"/>
              <a:t>DIAGNÓSTICO</a:t>
            </a:r>
          </a:p>
        </p:txBody>
      </p:sp>
      <p:sp>
        <p:nvSpPr>
          <p:cNvPr id="18" name="Espaço Reservado para Texto 17">
            <a:extLst>
              <a:ext uri="{FF2B5EF4-FFF2-40B4-BE49-F238E27FC236}">
                <a16:creationId xmlns:a16="http://schemas.microsoft.com/office/drawing/2014/main" id="{7073D15E-3E59-4781-BA50-8D741A373A3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759136" y="4970360"/>
            <a:ext cx="1044000" cy="1044000"/>
          </a:xfrm>
        </p:spPr>
        <p:txBody>
          <a:bodyPr rtlCol="0">
            <a:normAutofit/>
          </a:bodyPr>
          <a:lstStyle/>
          <a:p>
            <a:pPr rtl="0"/>
            <a:r>
              <a:rPr lang="pt-BR" sz="2400" dirty="0"/>
              <a:t>MAR</a:t>
            </a:r>
            <a:endParaRPr lang="pt-BR" dirty="0"/>
          </a:p>
        </p:txBody>
      </p:sp>
      <p:sp>
        <p:nvSpPr>
          <p:cNvPr id="41" name="Espaço Reservado para Texto 40">
            <a:extLst>
              <a:ext uri="{FF2B5EF4-FFF2-40B4-BE49-F238E27FC236}">
                <a16:creationId xmlns:a16="http://schemas.microsoft.com/office/drawing/2014/main" id="{D183E534-6B6A-4814-BF59-57A6E38C5B02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4943872" y="6192993"/>
            <a:ext cx="2565761" cy="404009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pt-BR" dirty="0"/>
              <a:t>MENSURAR EFICÁCIA DAS AÇÕES</a:t>
            </a:r>
          </a:p>
        </p:txBody>
      </p:sp>
      <p:sp>
        <p:nvSpPr>
          <p:cNvPr id="23" name="Espaço Reservado para Texto 22">
            <a:extLst>
              <a:ext uri="{FF2B5EF4-FFF2-40B4-BE49-F238E27FC236}">
                <a16:creationId xmlns:a16="http://schemas.microsoft.com/office/drawing/2014/main" id="{6368F96B-C4DE-44C0-B817-D7856E67522E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 rtlCol="0">
            <a:normAutofit lnSpcReduction="10000"/>
          </a:bodyPr>
          <a:lstStyle/>
          <a:p>
            <a:pPr rtl="0"/>
            <a:r>
              <a:rPr lang="pt-BR" dirty="0"/>
              <a:t>MVP TÉCNICO</a:t>
            </a:r>
          </a:p>
        </p:txBody>
      </p:sp>
      <p:sp>
        <p:nvSpPr>
          <p:cNvPr id="17" name="Espaço Reservado para Texto 16">
            <a:extLst>
              <a:ext uri="{FF2B5EF4-FFF2-40B4-BE49-F238E27FC236}">
                <a16:creationId xmlns:a16="http://schemas.microsoft.com/office/drawing/2014/main" id="{FACEF7EF-E8CB-4008-A749-3586789460E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 rtlCol="0"/>
          <a:lstStyle/>
          <a:p>
            <a:pPr rtl="0"/>
            <a:r>
              <a:rPr lang="pt-BR" dirty="0"/>
              <a:t>ABR</a:t>
            </a:r>
          </a:p>
        </p:txBody>
      </p:sp>
      <p:sp>
        <p:nvSpPr>
          <p:cNvPr id="39" name="Espaço Reservado para Texto 38">
            <a:extLst>
              <a:ext uri="{FF2B5EF4-FFF2-40B4-BE49-F238E27FC236}">
                <a16:creationId xmlns:a16="http://schemas.microsoft.com/office/drawing/2014/main" id="{96FA5D30-6CB0-4EEA-AB74-670C4C1A6E09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/>
        <p:txBody>
          <a:bodyPr rtlCol="0">
            <a:normAutofit lnSpcReduction="10000"/>
          </a:bodyPr>
          <a:lstStyle/>
          <a:p>
            <a:pPr rtl="0"/>
            <a:r>
              <a:rPr lang="pt-BR" dirty="0"/>
              <a:t>KAIZENS</a:t>
            </a:r>
          </a:p>
        </p:txBody>
      </p:sp>
      <p:sp>
        <p:nvSpPr>
          <p:cNvPr id="33" name="Espaço Reservado para Texto 32">
            <a:extLst>
              <a:ext uri="{FF2B5EF4-FFF2-40B4-BE49-F238E27FC236}">
                <a16:creationId xmlns:a16="http://schemas.microsoft.com/office/drawing/2014/main" id="{97AEBAB8-BDEB-4E4A-B443-829D3C340CA6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/>
        <p:txBody>
          <a:bodyPr rtlCol="0">
            <a:normAutofit lnSpcReduction="10000"/>
          </a:bodyPr>
          <a:lstStyle/>
          <a:p>
            <a:pPr rtl="0"/>
            <a:r>
              <a:rPr lang="pt-BR" dirty="0"/>
              <a:t>POWER AUTOMATE</a:t>
            </a:r>
          </a:p>
        </p:txBody>
      </p:sp>
      <p:sp>
        <p:nvSpPr>
          <p:cNvPr id="27" name="Espaço Reservado para Texto 26">
            <a:extLst>
              <a:ext uri="{FF2B5EF4-FFF2-40B4-BE49-F238E27FC236}">
                <a16:creationId xmlns:a16="http://schemas.microsoft.com/office/drawing/2014/main" id="{84F2613F-DCC0-4A1F-9B48-C279DDE0C201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 rtlCol="0">
            <a:normAutofit lnSpcReduction="10000"/>
          </a:bodyPr>
          <a:lstStyle/>
          <a:p>
            <a:pPr rtl="0"/>
            <a:r>
              <a:rPr lang="pt-BR" dirty="0"/>
              <a:t>VSM</a:t>
            </a:r>
          </a:p>
        </p:txBody>
      </p:sp>
      <p:sp>
        <p:nvSpPr>
          <p:cNvPr id="19" name="Espaço Reservado para Texto 18">
            <a:extLst>
              <a:ext uri="{FF2B5EF4-FFF2-40B4-BE49-F238E27FC236}">
                <a16:creationId xmlns:a16="http://schemas.microsoft.com/office/drawing/2014/main" id="{9747846D-FA06-4686-A47D-5A668FD95FE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 rtlCol="0"/>
          <a:lstStyle/>
          <a:p>
            <a:pPr rtl="0"/>
            <a:r>
              <a:rPr lang="pt-BR" dirty="0"/>
              <a:t>FASE2</a:t>
            </a:r>
          </a:p>
        </p:txBody>
      </p:sp>
      <p:sp>
        <p:nvSpPr>
          <p:cNvPr id="48" name="Espaço Reservado para Texto 47">
            <a:extLst>
              <a:ext uri="{FF2B5EF4-FFF2-40B4-BE49-F238E27FC236}">
                <a16:creationId xmlns:a16="http://schemas.microsoft.com/office/drawing/2014/main" id="{80356F4D-EF6F-4CA4-9F12-1144AB06B635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/>
        <p:txBody>
          <a:bodyPr rtlCol="0"/>
          <a:lstStyle/>
          <a:p>
            <a:pPr rtl="0"/>
            <a:r>
              <a:rPr lang="pt-BR" dirty="0"/>
              <a:t>FASE4</a:t>
            </a:r>
          </a:p>
        </p:txBody>
      </p:sp>
      <p:sp>
        <p:nvSpPr>
          <p:cNvPr id="13" name="Espaço reservado para texto 12">
            <a:extLst>
              <a:ext uri="{FF2B5EF4-FFF2-40B4-BE49-F238E27FC236}">
                <a16:creationId xmlns:a16="http://schemas.microsoft.com/office/drawing/2014/main" id="{04306A44-50E7-4C10-ABF1-71CE55A094F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 rtlCol="0"/>
          <a:lstStyle/>
          <a:p>
            <a:pPr rtl="0"/>
            <a:r>
              <a:rPr lang="pt-BR" dirty="0"/>
              <a:t>OUT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106E260A-6B73-4483-8F8B-5B22E648BFD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/>
            <a:r>
              <a:rPr lang="pt-BR" dirty="0"/>
              <a:t>SET</a:t>
            </a:r>
          </a:p>
        </p:txBody>
      </p:sp>
      <p:sp>
        <p:nvSpPr>
          <p:cNvPr id="46" name="Espaço Reservado para Texto 45">
            <a:extLst>
              <a:ext uri="{FF2B5EF4-FFF2-40B4-BE49-F238E27FC236}">
                <a16:creationId xmlns:a16="http://schemas.microsoft.com/office/drawing/2014/main" id="{A15ADFC7-484C-4FB9-A3C1-CDAA545F73F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 rtlCol="0"/>
          <a:lstStyle/>
          <a:p>
            <a:pPr rtl="0"/>
            <a:r>
              <a:rPr lang="pt-BR" dirty="0"/>
              <a:t>MAI</a:t>
            </a:r>
          </a:p>
        </p:txBody>
      </p:sp>
      <p:sp>
        <p:nvSpPr>
          <p:cNvPr id="43" name="Espaço Reservado para Texto 42">
            <a:extLst>
              <a:ext uri="{FF2B5EF4-FFF2-40B4-BE49-F238E27FC236}">
                <a16:creationId xmlns:a16="http://schemas.microsoft.com/office/drawing/2014/main" id="{22CF05B5-E92D-4FD2-A21C-956D8E8321A7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/>
        <p:txBody>
          <a:bodyPr rtlCol="0">
            <a:normAutofit lnSpcReduction="10000"/>
          </a:bodyPr>
          <a:lstStyle/>
          <a:p>
            <a:pPr rtl="0"/>
            <a:r>
              <a:rPr lang="pt-BR" dirty="0"/>
              <a:t>KAIZENS</a:t>
            </a:r>
          </a:p>
        </p:txBody>
      </p:sp>
      <p:sp>
        <p:nvSpPr>
          <p:cNvPr id="12" name="Espaço Reservado para Texto 11">
            <a:extLst>
              <a:ext uri="{FF2B5EF4-FFF2-40B4-BE49-F238E27FC236}">
                <a16:creationId xmlns:a16="http://schemas.microsoft.com/office/drawing/2014/main" id="{0950DBC3-6438-47ED-BA7E-BBD7E08290D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 rtlCol="0"/>
          <a:lstStyle/>
          <a:p>
            <a:pPr rtl="0"/>
            <a:r>
              <a:rPr lang="pt-BR" dirty="0"/>
              <a:t>JAN</a:t>
            </a:r>
          </a:p>
        </p:txBody>
      </p:sp>
      <p:sp>
        <p:nvSpPr>
          <p:cNvPr id="35" name="Espaço Reservado para Texto 34">
            <a:extLst>
              <a:ext uri="{FF2B5EF4-FFF2-40B4-BE49-F238E27FC236}">
                <a16:creationId xmlns:a16="http://schemas.microsoft.com/office/drawing/2014/main" id="{25D376EC-609C-46F1-A4A6-22B3BCBA9777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/>
        <p:txBody>
          <a:bodyPr rtlCol="0">
            <a:normAutofit lnSpcReduction="10000"/>
          </a:bodyPr>
          <a:lstStyle/>
          <a:p>
            <a:pPr rtl="0"/>
            <a:r>
              <a:rPr lang="pt-BR" dirty="0"/>
              <a:t>KAIZENS</a:t>
            </a:r>
          </a:p>
        </p:txBody>
      </p:sp>
      <p:sp>
        <p:nvSpPr>
          <p:cNvPr id="15" name="Espaço Reservado para Texto 14">
            <a:extLst>
              <a:ext uri="{FF2B5EF4-FFF2-40B4-BE49-F238E27FC236}">
                <a16:creationId xmlns:a16="http://schemas.microsoft.com/office/drawing/2014/main" id="{CDDFF132-912B-4B2B-B3E5-D1AB199B58C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 rtlCol="0"/>
          <a:lstStyle/>
          <a:p>
            <a:pPr rtl="0"/>
            <a:r>
              <a:rPr lang="pt-BR" dirty="0"/>
              <a:t>DEZ</a:t>
            </a:r>
          </a:p>
        </p:txBody>
      </p:sp>
      <p:sp>
        <p:nvSpPr>
          <p:cNvPr id="31" name="Espaço Reservado para Texto 30">
            <a:extLst>
              <a:ext uri="{FF2B5EF4-FFF2-40B4-BE49-F238E27FC236}">
                <a16:creationId xmlns:a16="http://schemas.microsoft.com/office/drawing/2014/main" id="{BB5D9C5D-1FCA-4D88-ADCB-481D203B8465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6755390" y="2505647"/>
            <a:ext cx="2364946" cy="334103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DASHBOARD AUTOMÁTICO</a:t>
            </a:r>
          </a:p>
        </p:txBody>
      </p:sp>
      <p:sp>
        <p:nvSpPr>
          <p:cNvPr id="14" name="Espaço Reservado para Texto 13">
            <a:extLst>
              <a:ext uri="{FF2B5EF4-FFF2-40B4-BE49-F238E27FC236}">
                <a16:creationId xmlns:a16="http://schemas.microsoft.com/office/drawing/2014/main" id="{18BD9AA2-DFE1-412D-BB95-7989BA1E603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 rtlCol="0"/>
          <a:lstStyle/>
          <a:p>
            <a:pPr rtl="0"/>
            <a:r>
              <a:rPr lang="pt-BR" dirty="0"/>
              <a:t>NOV</a:t>
            </a:r>
          </a:p>
        </p:txBody>
      </p:sp>
      <p:pic>
        <p:nvPicPr>
          <p:cNvPr id="49" name="Picture 2" descr="Bemol (lojas) – Wikipédia, a enciclopédia livre">
            <a:extLst>
              <a:ext uri="{FF2B5EF4-FFF2-40B4-BE49-F238E27FC236}">
                <a16:creationId xmlns:a16="http://schemas.microsoft.com/office/drawing/2014/main" id="{8B522141-FBF9-5BBC-640B-BF2D3E47D6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2689" y="71773"/>
            <a:ext cx="1494767" cy="921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2" descr="Python (Colab) – Professor Valci">
            <a:extLst>
              <a:ext uri="{FF2B5EF4-FFF2-40B4-BE49-F238E27FC236}">
                <a16:creationId xmlns:a16="http://schemas.microsoft.com/office/drawing/2014/main" id="{72EFE533-2321-FCA2-86E9-3E872A6D4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51" y="1903099"/>
            <a:ext cx="1059925" cy="470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10" descr="Power BI Pro">
            <a:extLst>
              <a:ext uri="{FF2B5EF4-FFF2-40B4-BE49-F238E27FC236}">
                <a16:creationId xmlns:a16="http://schemas.microsoft.com/office/drawing/2014/main" id="{91C5EFD3-C5E6-61E5-3DC5-0BB4034C6E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9562" y="2155238"/>
            <a:ext cx="723148" cy="723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20" descr="Power Apps Certification Course Online [June]">
            <a:extLst>
              <a:ext uri="{FF2B5EF4-FFF2-40B4-BE49-F238E27FC236}">
                <a16:creationId xmlns:a16="http://schemas.microsoft.com/office/drawing/2014/main" id="{B9C3CDE3-9EC8-2036-4EBB-FDFEF4C4B5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1472" y="2317367"/>
            <a:ext cx="885632" cy="664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22" descr="Microsoft Power Automate Customer Reviews 2025 | SoftwareReviews">
            <a:extLst>
              <a:ext uri="{FF2B5EF4-FFF2-40B4-BE49-F238E27FC236}">
                <a16:creationId xmlns:a16="http://schemas.microsoft.com/office/drawing/2014/main" id="{0AC03173-A614-C580-A9CF-073F8AE277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5316" y="3942090"/>
            <a:ext cx="1330509" cy="609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12" descr="Apresentando o Copilot Actions, novos agentes e ferramentas para empoderar  as equipes de TI - Source LATAM">
            <a:extLst>
              <a:ext uri="{FF2B5EF4-FFF2-40B4-BE49-F238E27FC236}">
                <a16:creationId xmlns:a16="http://schemas.microsoft.com/office/drawing/2014/main" id="{FE04CF06-B1FE-CF4E-E4BA-0CC19FEE8C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820" y="2932497"/>
            <a:ext cx="1570980" cy="88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4" descr="Part 1: Introduction to n8n — What It Is and How It Works | by TONI  RAMCHANDANI | Data And Beyond | Medium">
            <a:extLst>
              <a:ext uri="{FF2B5EF4-FFF2-40B4-BE49-F238E27FC236}">
                <a16:creationId xmlns:a16="http://schemas.microsoft.com/office/drawing/2014/main" id="{6267A592-C62A-36EF-D70B-807907A6DB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9130" y="5775114"/>
            <a:ext cx="1500841" cy="783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5622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5569FC0-0832-48ED-A5F3-7F0F955F86EC}"/>
              </a:ext>
            </a:extLst>
          </p:cNvPr>
          <p:cNvSpPr/>
          <p:nvPr/>
        </p:nvSpPr>
        <p:spPr>
          <a:xfrm>
            <a:off x="0" y="0"/>
            <a:ext cx="12192000" cy="106532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3" name="Título 3">
            <a:extLst>
              <a:ext uri="{FF2B5EF4-FFF2-40B4-BE49-F238E27FC236}">
                <a16:creationId xmlns:a16="http://schemas.microsoft.com/office/drawing/2014/main" id="{232A80CC-C6B7-4D8F-B35F-4D0C69BBF1C5}"/>
              </a:ext>
            </a:extLst>
          </p:cNvPr>
          <p:cNvSpPr txBox="1">
            <a:spLocks/>
          </p:cNvSpPr>
          <p:nvPr/>
        </p:nvSpPr>
        <p:spPr>
          <a:xfrm>
            <a:off x="314417" y="160939"/>
            <a:ext cx="11448495" cy="74458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4800" b="1" dirty="0"/>
              <a:t>Escopo do Projeto </a:t>
            </a:r>
          </a:p>
        </p:txBody>
      </p:sp>
      <p:pic>
        <p:nvPicPr>
          <p:cNvPr id="6" name="Picture 2" descr="Bemol (lojas) – Wikipédia, a enciclopédia livre">
            <a:extLst>
              <a:ext uri="{FF2B5EF4-FFF2-40B4-BE49-F238E27FC236}">
                <a16:creationId xmlns:a16="http://schemas.microsoft.com/office/drawing/2014/main" id="{4002560D-7B4F-132F-8516-3C15D8939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2689" y="71773"/>
            <a:ext cx="1494767" cy="921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Diagrama 9">
            <a:extLst>
              <a:ext uri="{FF2B5EF4-FFF2-40B4-BE49-F238E27FC236}">
                <a16:creationId xmlns:a16="http://schemas.microsoft.com/office/drawing/2014/main" id="{86FAF137-A74C-57EE-48D1-EECD349512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91026606"/>
              </p:ext>
            </p:extLst>
          </p:nvPr>
        </p:nvGraphicFramePr>
        <p:xfrm>
          <a:off x="1631503" y="1009569"/>
          <a:ext cx="8851185" cy="56874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074" name="Picture 2" descr="Python (Colab) – Professor Valci">
            <a:extLst>
              <a:ext uri="{FF2B5EF4-FFF2-40B4-BE49-F238E27FC236}">
                <a16:creationId xmlns:a16="http://schemas.microsoft.com/office/drawing/2014/main" id="{6EFAAB40-85EC-B78B-1C91-0A76D7CDB6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6317" y="4576791"/>
            <a:ext cx="1743497" cy="774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Part 1: Introduction to n8n — What It Is and How It Works | by TONI  RAMCHANDANI | Data And Beyond | Medium">
            <a:extLst>
              <a:ext uri="{FF2B5EF4-FFF2-40B4-BE49-F238E27FC236}">
                <a16:creationId xmlns:a16="http://schemas.microsoft.com/office/drawing/2014/main" id="{69D8E872-819F-1068-3CD0-9B755C2394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0766" y="3811820"/>
            <a:ext cx="1500841" cy="783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Power BI Pro">
            <a:extLst>
              <a:ext uri="{FF2B5EF4-FFF2-40B4-BE49-F238E27FC236}">
                <a16:creationId xmlns:a16="http://schemas.microsoft.com/office/drawing/2014/main" id="{FC70A967-3A07-8AF3-2E3C-1FB79166D9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5740" y="3175064"/>
            <a:ext cx="1196752" cy="1196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Apresentando o Copilot Actions, novos agentes e ferramentas para empoderar  as equipes de TI - Source LATAM">
            <a:extLst>
              <a:ext uri="{FF2B5EF4-FFF2-40B4-BE49-F238E27FC236}">
                <a16:creationId xmlns:a16="http://schemas.microsoft.com/office/drawing/2014/main" id="{C6A51DD2-41BF-EEDA-EEEF-384ADA8293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5208" y="4592087"/>
            <a:ext cx="1893904" cy="1065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2" descr="Apresentando o Copilot Actions, novos agentes e ferramentas para empoderar  as equipes de TI - Source LATAM">
            <a:extLst>
              <a:ext uri="{FF2B5EF4-FFF2-40B4-BE49-F238E27FC236}">
                <a16:creationId xmlns:a16="http://schemas.microsoft.com/office/drawing/2014/main" id="{60795462-22C7-81EB-B594-0248052763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4234" y="4699423"/>
            <a:ext cx="1893904" cy="1065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" name="Picture 20" descr="Power Apps Certification Course Online [June]">
            <a:extLst>
              <a:ext uri="{FF2B5EF4-FFF2-40B4-BE49-F238E27FC236}">
                <a16:creationId xmlns:a16="http://schemas.microsoft.com/office/drawing/2014/main" id="{568FC57F-FD56-33AF-E811-B08B7F800D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5830" y="2954794"/>
            <a:ext cx="1032660" cy="774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4" name="Picture 22" descr="Microsoft Power Automate Customer Reviews 2025 | SoftwareReviews">
            <a:extLst>
              <a:ext uri="{FF2B5EF4-FFF2-40B4-BE49-F238E27FC236}">
                <a16:creationId xmlns:a16="http://schemas.microsoft.com/office/drawing/2014/main" id="{CCB7F624-AF82-FF51-0485-1F10B9F951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8154" y="3773440"/>
            <a:ext cx="1691039" cy="77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0" descr="Power Apps Certification Course Online [June]">
            <a:extLst>
              <a:ext uri="{FF2B5EF4-FFF2-40B4-BE49-F238E27FC236}">
                <a16:creationId xmlns:a16="http://schemas.microsoft.com/office/drawing/2014/main" id="{7B520540-7830-6FBF-7939-7E72EA6958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9524" y="2998945"/>
            <a:ext cx="1032660" cy="774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73120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m Tiras">
  <a:themeElements>
    <a:clrScheme name="Em Tiras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Em Tira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m Tiras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Tema do Office">
  <a:themeElements>
    <a:clrScheme name="Custom 7">
      <a:dk1>
        <a:srgbClr val="0C6D82"/>
      </a:dk1>
      <a:lt1>
        <a:srgbClr val="FFFFFF"/>
      </a:lt1>
      <a:dk2>
        <a:srgbClr val="6F0066"/>
      </a:dk2>
      <a:lt2>
        <a:srgbClr val="1E597D"/>
      </a:lt2>
      <a:accent1>
        <a:srgbClr val="571B6D"/>
      </a:accent1>
      <a:accent2>
        <a:srgbClr val="2CA05B"/>
      </a:accent2>
      <a:accent3>
        <a:srgbClr val="C90B24"/>
      </a:accent3>
      <a:accent4>
        <a:srgbClr val="E8611D"/>
      </a:accent4>
      <a:accent5>
        <a:srgbClr val="F39D21"/>
      </a:accent5>
      <a:accent6>
        <a:srgbClr val="1B866F"/>
      </a:accent6>
      <a:hlink>
        <a:srgbClr val="0C6D82"/>
      </a:hlink>
      <a:folHlink>
        <a:srgbClr val="0C6D82"/>
      </a:folHlink>
    </a:clrScheme>
    <a:fontScheme name="Custom 10">
      <a:majorFont>
        <a:latin typeface="Franklin Gothic Dem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72390">
          <a:solidFill>
            <a:srgbClr val="454D55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20092586_TF16411242" id="{F06DB494-D48F-4E11-AF1F-12CCE7A7615F}" vid="{541C7A4A-67CC-4FA0-833E-DA57C25859DA}"/>
    </a:ext>
  </a:extLst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B8FBE5D-D6DE-40DC-AFAE-4EF39A751587}">
  <ds:schemaRefs>
    <ds:schemaRef ds:uri="16c05727-aa75-4e4a-9b5f-8a80a1165891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71af3243-3dd4-4a8d-8c0d-dd76da1f02a5"/>
    <ds:schemaRef ds:uri="http://purl.org/dc/dcmitype/"/>
    <ds:schemaRef ds:uri="http://schemas.microsoft.com/office/infopath/2007/PartnerControls"/>
    <ds:schemaRef ds:uri="http://schemas.microsoft.com/office/2006/metadata/properties"/>
    <ds:schemaRef ds:uri="http://purl.org/dc/terms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00D2E569-B13C-4405-B118-CA1C5235FB6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A2AD6CC-1CCB-4F2C-A99D-9092AAECB69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TM03090430[[fn=Em Tiras]]</Template>
  <TotalTime>640</TotalTime>
  <Words>370</Words>
  <Application>Microsoft Office PowerPoint</Application>
  <PresentationFormat>Widescreen</PresentationFormat>
  <Paragraphs>120</Paragraphs>
  <Slides>10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11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10</vt:i4>
      </vt:variant>
    </vt:vector>
  </HeadingPairs>
  <TitlesOfParts>
    <vt:vector size="23" baseType="lpstr">
      <vt:lpstr>Agency FB</vt:lpstr>
      <vt:lpstr>Aptos Narrow</vt:lpstr>
      <vt:lpstr>Arial</vt:lpstr>
      <vt:lpstr>Arial Narrow</vt:lpstr>
      <vt:lpstr>Calibri</vt:lpstr>
      <vt:lpstr>Century Gothic</vt:lpstr>
      <vt:lpstr>Corbel</vt:lpstr>
      <vt:lpstr>Franklin Gothic Demi</vt:lpstr>
      <vt:lpstr>Segoe UI</vt:lpstr>
      <vt:lpstr>Times</vt:lpstr>
      <vt:lpstr>Wingdings</vt:lpstr>
      <vt:lpstr>Em Tiras</vt:lpstr>
      <vt:lpstr>Tema do Office</vt:lpstr>
      <vt:lpstr>Projeto Águia  Melhorando a Visibilidade e Estratégia de Dados no Processo de Separação e Expedição no CD Bemol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ROADMAP</vt:lpstr>
      <vt:lpstr>Apresentação do PowerPoint</vt:lpstr>
      <vt:lpstr>Apresentação do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Wellyngton Maia Sales</dc:creator>
  <cp:keywords/>
  <dc:description/>
  <cp:lastModifiedBy>Wellyngton Maia Sales</cp:lastModifiedBy>
  <cp:revision>23</cp:revision>
  <dcterms:created xsi:type="dcterms:W3CDTF">2025-06-02T15:46:50Z</dcterms:created>
  <dcterms:modified xsi:type="dcterms:W3CDTF">2025-06-06T08:54:11Z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