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484BC-5A78-940B-B45E-86B305ED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E9C72-9386-95F7-4689-0537C19B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04B44-D5F1-41B6-4460-1AC7F082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6A46C-D237-F7B8-7E28-22501517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20E79-5DB2-7775-6751-8A53B408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7B93D-DD2A-7884-9AC3-EB88D2A6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DC77C3-6662-0EDE-01DA-0CE59B488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C1F57-F8B0-7A24-3F4E-E7FC582F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7D78C-DD53-E9E6-B257-8DB6840A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0766F-D5B9-9DC8-ED43-B9E2C3A1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1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D5A762-2398-D17E-BFC3-0C8EA0CBF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436650-11EB-287F-6571-62BBE54A8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A8187-6545-0EE0-99FD-869E6F6F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4B445-C25A-89CC-0E33-7F3D5A4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02A51-CC31-AF87-AF96-CBC1675C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2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87D3-4DC5-7AC6-1BFE-B707936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DC794-7559-249A-71B2-9BD9368B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F29EB-2046-0AC5-F091-0C2A5322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0A840-5091-E1EC-818A-1422225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3376D0-A7E0-895D-3F2C-08574A23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2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E9E34-5545-2732-212B-9905E45D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773A7A-97FF-F947-089B-30308D36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2D738-BC1B-ECAA-5AFC-6867C68F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C1A74-0A4A-BDF3-B300-A114170E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D589E-7F4E-D1D9-A456-A05B6770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8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EE2DE-3180-0F8A-B80D-065250C3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029BD-80D1-79D7-B7F8-7E3FD5CFD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E18E1D-77FB-D103-7372-30764379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60C489-3985-D14C-650E-3D941E08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12F64B-1884-6673-90EC-BF5272A3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58A58-644A-31E1-EA24-3EB8AB8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8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B0DDC-6464-6B63-EFFC-3EDB18CE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7525E-C1E9-270B-FD9A-66C9D179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1B517F-F85C-E2FA-4C06-851BA54EF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CE9A34-222D-7D2F-E990-670B2C1A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706525-4D70-2808-5ABE-4D62BF086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4F9AF8-62B4-F9AE-6A29-ECEC4B17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CB6FA0-3A8E-8D64-A6AA-A78A7235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D920AE-E3B2-5F51-4040-08FB9530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1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2E1F4-810B-776B-5803-948E5B78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F134DA-17A4-BF22-BED3-49354DFD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B89435-3A8B-44BB-A49A-8570EBB2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158C14-A541-7270-DD89-6931E91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50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7F8F0E-F8F6-0CDC-6733-9FB89D3F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8C05D5-A188-A3A2-472F-55D3D41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C0D132-8C88-D55D-2A9B-04FD6D3B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7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0B71E-D689-8CE0-83A3-2AB0A69F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C9B32-0037-0DE2-D4DC-4839BDFC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EBB9E-5489-C789-4513-CD4370EF7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5FE596-E670-585A-716B-AE8F0D28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DF3EAC-FFFF-E19A-1B7C-83FBF13F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712942-E775-C82F-2CA6-B8C43F1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0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BB58-C644-2ABD-8618-90B7FC93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BBD472-6D94-6DC1-74C6-E57A2B853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C9414A-B08D-0F67-DAB8-615BA5C21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B1BDBE-989C-7F0A-7DB5-8650FFAA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FFBE5-EFFC-CB4E-74D4-ECFA6481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59135F-10D6-A92D-5403-BECE45C0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59D337-C0E0-2FF6-F408-FF4BEDCD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CB2C7-A246-8F94-A8FE-056FF1A1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50CEB-798A-4695-BA42-E92FBA8E2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1BD5-F736-4691-A9C8-A4B256EB459A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EF32F-0DCE-B9ED-FE5C-3B1C9F227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51FD1-DDEF-1497-A401-0C9D629E5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B020-9167-4437-8B6C-B83117B1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26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7F271C0-E0AB-536E-297A-FC980F984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672" y="3920849"/>
            <a:ext cx="9144000" cy="986004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Print" panose="02000600000000000000" pitchFamily="2" charset="0"/>
              </a:rPr>
              <a:t>Victor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latin typeface="Segoe Print" panose="02000600000000000000" pitchFamily="2" charset="0"/>
              </a:rPr>
              <a:t>Heinrick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Print" panose="02000600000000000000" pitchFamily="2" charset="0"/>
              </a:rPr>
              <a:t> Almeida de Oliveira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Print" panose="02000600000000000000" pitchFamily="2" charset="0"/>
              </a:rPr>
              <a:t>1ADS 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76B90F-C9AD-385D-F152-5E27330A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57" y="496361"/>
            <a:ext cx="5104486" cy="31056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D6419D-D6AA-3AE5-C307-176DDF380E29}"/>
              </a:ext>
            </a:extLst>
          </p:cNvPr>
          <p:cNvSpPr txBox="1"/>
          <p:nvPr/>
        </p:nvSpPr>
        <p:spPr>
          <a:xfrm>
            <a:off x="5662862" y="6211669"/>
            <a:ext cx="137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Paulo </a:t>
            </a:r>
          </a:p>
          <a:p>
            <a:r>
              <a:rPr lang="pt-BR" dirty="0"/>
              <a:t>     2022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2BA373B-3011-18B4-723E-8F5569DA2CBE}"/>
              </a:ext>
            </a:extLst>
          </p:cNvPr>
          <p:cNvCxnSpPr>
            <a:cxnSpLocks/>
          </p:cNvCxnSpPr>
          <p:nvPr/>
        </p:nvCxnSpPr>
        <p:spPr>
          <a:xfrm>
            <a:off x="0" y="360203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2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80984-B9B3-9E9E-5DE8-12D5D41C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80" y="548957"/>
            <a:ext cx="10515600" cy="1325563"/>
          </a:xfrm>
        </p:spPr>
        <p:txBody>
          <a:bodyPr/>
          <a:lstStyle/>
          <a:p>
            <a:r>
              <a:rPr lang="pt-BR" b="1" dirty="0">
                <a:latin typeface="Segoe Print" panose="02000600000000000000" pitchFamily="2" charset="0"/>
              </a:rPr>
              <a:t>Por que música/Instrumentos? 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20A073-0B30-39EB-2F31-77E6BB6EE10F}"/>
              </a:ext>
            </a:extLst>
          </p:cNvPr>
          <p:cNvSpPr txBox="1"/>
          <p:nvPr/>
        </p:nvSpPr>
        <p:spPr>
          <a:xfrm>
            <a:off x="1363980" y="2423160"/>
            <a:ext cx="4511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Infância;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Desenvolvimento no meio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Hobbie;</a:t>
            </a:r>
          </a:p>
        </p:txBody>
      </p:sp>
    </p:spTree>
    <p:extLst>
      <p:ext uri="{BB962C8B-B14F-4D97-AF65-F5344CB8AC3E}">
        <p14:creationId xmlns:p14="http://schemas.microsoft.com/office/powerpoint/2010/main" val="126518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36437-0484-402F-036B-6986FD3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10" y="815974"/>
            <a:ext cx="4259580" cy="1009651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Segoe Print" panose="02000600000000000000" pitchFamily="2" charset="0"/>
              </a:rPr>
              <a:t>Site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655BAD-3D3D-5CDB-B3A9-605D8382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10363200" cy="4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3440-D516-F172-8483-F1587E88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408622"/>
            <a:ext cx="10515600" cy="1325563"/>
          </a:xfrm>
        </p:spPr>
        <p:txBody>
          <a:bodyPr/>
          <a:lstStyle/>
          <a:p>
            <a:r>
              <a:rPr lang="pt-BR" dirty="0">
                <a:latin typeface="Segoe Print" panose="02000600000000000000" pitchFamily="2" charset="0"/>
              </a:rPr>
              <a:t>Desafios &amp; superação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242DEB-26F9-3BF0-659E-40B792CAF000}"/>
              </a:ext>
            </a:extLst>
          </p:cNvPr>
          <p:cNvSpPr txBox="1"/>
          <p:nvPr/>
        </p:nvSpPr>
        <p:spPr>
          <a:xfrm>
            <a:off x="1943100" y="2151727"/>
            <a:ext cx="6103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Grupo de P.I;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Frameworks;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28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A011E-3A1F-DBFB-4C1E-6FDE988F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540" y="2103437"/>
            <a:ext cx="10515600" cy="1325563"/>
          </a:xfrm>
        </p:spPr>
        <p:txBody>
          <a:bodyPr/>
          <a:lstStyle/>
          <a:p>
            <a:r>
              <a:rPr lang="pt-BR" dirty="0">
                <a:latin typeface="Segoe Print" panose="02000600000000000000" pitchFamily="2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45980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817D-897D-C754-19D9-F967E527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80" y="2103437"/>
            <a:ext cx="10515600" cy="1325563"/>
          </a:xfrm>
        </p:spPr>
        <p:txBody>
          <a:bodyPr/>
          <a:lstStyle/>
          <a:p>
            <a:r>
              <a:rPr lang="pt-BR" dirty="0">
                <a:latin typeface="Segoe Print" panose="02000600000000000000" pitchFamily="2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276623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Print</vt:lpstr>
      <vt:lpstr>Tema do Office</vt:lpstr>
      <vt:lpstr>Apresentação do PowerPoint</vt:lpstr>
      <vt:lpstr>Por que música/Instrumentos?  </vt:lpstr>
      <vt:lpstr>Site do Projeto</vt:lpstr>
      <vt:lpstr>Desafios &amp; superação</vt:lpstr>
      <vt:lpstr>Agradecimentos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Henrick</dc:creator>
  <cp:lastModifiedBy>Victor Henrick</cp:lastModifiedBy>
  <cp:revision>1</cp:revision>
  <dcterms:created xsi:type="dcterms:W3CDTF">2022-06-10T06:01:28Z</dcterms:created>
  <dcterms:modified xsi:type="dcterms:W3CDTF">2022-06-10T06:01:28Z</dcterms:modified>
</cp:coreProperties>
</file>