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89B609-CD95-A24B-9564-AFF72049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BB1DE96-B1D3-2645-BE6F-2FE2C245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5BADC8C-3FF4-9F41-90E3-7641915A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95C2B27-16E9-5A41-86D9-137741DA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C7DC268-A5C4-8740-A12C-C1E200A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73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AC407C-51AC-5D4F-A683-B117392D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985D281-60CC-A742-B21D-CA899BF2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94F1AAA-60A3-3543-81F5-6812E012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F36816D-354F-3E45-9590-124FA0B4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F74B897-9638-A848-812F-BE1EC560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178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1848504F-280B-E740-8C52-B9D9AC7B4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A542C01-74AE-0744-828E-C2A650CD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A2A924E-CB6F-F648-8A7F-25764C3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632F509-657A-8441-84EB-A66C09D8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6F1FDDE-1441-A94E-BB89-3100A9E7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21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C63E01C-48EB-6A4D-89F8-7C135B5C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B69D6E6-0E3C-AC4B-A692-2E54AA54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9160B1C-8FCC-454D-941F-E487755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29E055C-5E4E-7948-8D58-9BFEC446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E1AD4C5-3E97-2644-BFD0-D1FDC22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937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0B42DC-ADAE-DD48-AB20-30F225C1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6A42787-F172-DB41-AFB9-0730B606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0E9BBBD-5754-6A4B-9499-B74DF6A4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C1389C5-FB93-0E41-B4C2-18186E40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EBB9E96-9A87-6846-88A1-CA7745D8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981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129121F-4AD9-D740-ACB7-FAFBBE9B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C9F8AFE-6025-984F-9749-8C71A9F7F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37F10A5-D0CE-6D40-8D72-D8EBC05FC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1D154AA-04B9-F941-8516-B4AF06E1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E50A122-107C-0C40-81B2-50E9F6BA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DCDE3F5-B09E-5D45-A1CE-10C5C373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402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9BDE65B-DC4B-934C-A243-716B4F74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60CE332B-890F-2D4A-AC24-AF89437EB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549683CB-F8DB-DE49-BBFE-A6D6AB54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9CA3691-25D3-C64E-B481-1222AF87F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14D83216-3E25-C14D-82B9-359D48DE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8F06B094-5B66-DF4E-8D1D-1B276AD4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0D603799-30C7-BF4C-A1B8-E8138D45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2E059B4-5AF7-C847-AA1B-61BDB7E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34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31C6F81-1E26-544B-8C70-5722A74E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556AAF72-BE65-0F49-ADCA-39FD1336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18169914-6972-1440-A2D8-B777DA6A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A9592C75-6AAF-A84B-AA8A-846AA453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513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A576B93C-DDDB-7145-80B4-D87B4204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C58382C-CA4B-C243-9822-619DA262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BE2F3236-DCFA-334D-B7D7-74866F9D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94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82E7EB1-8960-8B4A-9947-AE787F03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186ED17-65F9-BF4D-B750-1E12DD9F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FE12756-3EB0-B648-B646-89BE33C1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AB50FD3-75A3-2A46-AB1F-CF1A357F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828DD39-AB8E-4943-91BC-42D5F3A4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851B6FD-CC4A-0149-93D4-9935C1F1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948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A82429A-7BCF-494D-BCA7-2D81DD67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C8A765CE-4194-7C4B-825D-FB5F244C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EC242C3-0B55-7740-9C34-77A39CD2E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5759B78-C9D3-5D4E-BC6E-2B8D281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FB64403-3BAF-5941-A218-B6C39CC1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3ACFA196-1561-C345-9FE2-02358E03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452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D58068D6-D57D-ED48-9B0F-103D4BD7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6AC37F6-0486-E142-B448-A79F9CBA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14C7A0D-5882-CD42-9E74-8BED9E9DA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F2F0-957E-0043-97C6-C80987807E65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61FC20C-9331-3046-BB6A-D5BBF5BCA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EDBED2A-8422-9646-9016-0EBCB4BFA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C3AF6-617F-2946-9D95-081607044F3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01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705FC9C-6426-AD46-AD3F-595F21BF5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/>
              <a:t>INSTALASI PHYTON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0B6B58F-BBA9-A54C-8A94-894614161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/>
              <a:t>Nama  : Welly Siswanto</a:t>
            </a:r>
          </a:p>
          <a:p>
            <a:r>
              <a:rPr lang="id-ID"/>
              <a:t>NPM  : 5B417880</a:t>
            </a:r>
          </a:p>
        </p:txBody>
      </p:sp>
    </p:spTree>
    <p:extLst>
      <p:ext uri="{BB962C8B-B14F-4D97-AF65-F5344CB8AC3E}">
        <p14:creationId xmlns:p14="http://schemas.microsoft.com/office/powerpoint/2010/main" val="18582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3448E2-C2FC-8F44-91EA-387617BF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Instalasi Phyton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E0789A6-5B76-D942-BF65-A51D3A45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294" y="1789906"/>
            <a:ext cx="10515600" cy="4351338"/>
          </a:xfrm>
        </p:spPr>
        <p:txBody>
          <a:bodyPr/>
          <a:lstStyle/>
          <a:p>
            <a:pPr fontAlgn="base"/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Unduh Python 2.7 di </a:t>
            </a:r>
            <a:r>
              <a:rPr lang="id-ID" b="1" i="0" u="none" strike="noStrike">
                <a:solidFill>
                  <a:srgbClr val="3B8DBD"/>
                </a:solidFill>
                <a:effectLst/>
                <a:latin typeface="inherit"/>
                <a:hlinkClick r:id="rId2"/>
              </a:rPr>
              <a:t>python.org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.</a:t>
            </a:r>
          </a:p>
          <a:p>
            <a:pPr fontAlgn="base"/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Jalankan file instalasi Python yang telah diunduh. Secara default Python akan terinstall di folder </a:t>
            </a:r>
            <a:r>
              <a:rPr lang="id-ID" b="1" i="0">
                <a:solidFill>
                  <a:srgbClr val="666666"/>
                </a:solidFill>
                <a:effectLst/>
                <a:latin typeface="inherit"/>
              </a:rPr>
              <a:t>C:\Python27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.</a:t>
            </a:r>
          </a:p>
          <a:p>
            <a:pPr fontAlgn="base"/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Selanjutnya mengatur </a:t>
            </a:r>
            <a:r>
              <a:rPr lang="id-ID" b="0" i="1">
                <a:solidFill>
                  <a:srgbClr val="666666"/>
                </a:solidFill>
                <a:effectLst/>
                <a:latin typeface="inherit"/>
              </a:rPr>
              <a:t>variable environment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, buka </a:t>
            </a:r>
            <a:r>
              <a:rPr lang="id-ID" b="1" i="0">
                <a:solidFill>
                  <a:srgbClr val="666666"/>
                </a:solidFill>
                <a:effectLst/>
                <a:latin typeface="inherit"/>
              </a:rPr>
              <a:t>Control Panel-&gt;System and Security-&gt;System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.</a:t>
            </a:r>
          </a:p>
          <a:p>
            <a:pPr fontAlgn="base"/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Klik </a:t>
            </a:r>
            <a:r>
              <a:rPr lang="id-ID" b="1" i="0">
                <a:solidFill>
                  <a:srgbClr val="666666"/>
                </a:solidFill>
                <a:effectLst/>
                <a:latin typeface="inherit"/>
              </a:rPr>
              <a:t>Advanced system settings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, </a:t>
            </a:r>
            <a:r>
              <a:rPr lang="id-ID" b="1" i="0">
                <a:solidFill>
                  <a:srgbClr val="666666"/>
                </a:solidFill>
                <a:effectLst/>
                <a:latin typeface="inherit"/>
              </a:rPr>
              <a:t>Environment Variables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.</a:t>
            </a:r>
          </a:p>
          <a:p>
            <a:pPr fontAlgn="base"/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Pada </a:t>
            </a:r>
            <a:r>
              <a:rPr lang="id-ID" b="1" i="0">
                <a:solidFill>
                  <a:srgbClr val="666666"/>
                </a:solidFill>
                <a:effectLst/>
                <a:latin typeface="inherit"/>
              </a:rPr>
              <a:t>System variables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, pilih </a:t>
            </a:r>
            <a:r>
              <a:rPr lang="id-ID" b="1" i="0">
                <a:solidFill>
                  <a:srgbClr val="666666"/>
                </a:solidFill>
                <a:effectLst/>
                <a:latin typeface="inherit"/>
              </a:rPr>
              <a:t>Path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, klik </a:t>
            </a:r>
            <a:r>
              <a:rPr lang="id-ID" b="1" i="0">
                <a:solidFill>
                  <a:srgbClr val="666666"/>
                </a:solidFill>
                <a:effectLst/>
                <a:latin typeface="inherit"/>
              </a:rPr>
              <a:t>Edit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.</a:t>
            </a:r>
          </a:p>
          <a:p>
            <a:pPr fontAlgn="base"/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Pada </a:t>
            </a:r>
            <a:r>
              <a:rPr lang="id-ID" b="1" i="0">
                <a:solidFill>
                  <a:srgbClr val="666666"/>
                </a:solidFill>
                <a:effectLst/>
                <a:latin typeface="inherit"/>
              </a:rPr>
              <a:t>Variable value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, tambahkan </a:t>
            </a:r>
            <a:r>
              <a:rPr lang="id-ID" b="1" i="0">
                <a:solidFill>
                  <a:srgbClr val="666666"/>
                </a:solidFill>
                <a:effectLst/>
                <a:latin typeface="inherit"/>
              </a:rPr>
              <a:t>;C:\Python27</a:t>
            </a:r>
            <a:r>
              <a:rPr lang="id-ID" b="0" i="0">
                <a:solidFill>
                  <a:srgbClr val="666666"/>
                </a:solidFill>
                <a:effectLst/>
                <a:latin typeface="Lato"/>
              </a:rPr>
              <a:t>.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53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936D752-A2D8-ED40-BBCC-4D68C1C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Tips And Trik Phyton</a:t>
            </a:r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51ECBBEB-F3C4-5D4B-93B1-6F3D94582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2" y="1861344"/>
            <a:ext cx="10515600" cy="4351338"/>
          </a:xfrm>
        </p:spPr>
        <p:txBody>
          <a:bodyPr/>
          <a:lstStyle/>
          <a:p>
            <a:r>
              <a:rPr lang="id-ID"/>
              <a:t>Function( def )</a:t>
            </a:r>
          </a:p>
          <a:p>
            <a:endParaRPr lang="id-ID"/>
          </a:p>
          <a:p>
            <a:r>
              <a:rPr lang="id-ID"/>
              <a:t>Fungsi pada Python, dibuat dengan kata kunci def kemudian diikuti dengan nama fungsinya</a:t>
            </a:r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932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E060C79-2BDC-7442-8A63-5D1DB679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Tips And Trik Phyton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D565234-A994-244A-BB9B-BD7D7F46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69" y="1837531"/>
            <a:ext cx="10515600" cy="4351338"/>
          </a:xfrm>
        </p:spPr>
        <p:txBody>
          <a:bodyPr/>
          <a:lstStyle/>
          <a:p>
            <a:r>
              <a:rPr lang="id-ID"/>
              <a:t>Variabel</a:t>
            </a:r>
          </a:p>
          <a:p>
            <a:endParaRPr lang="id-ID"/>
          </a:p>
          <a:p>
            <a:r>
              <a:rPr lang="id-ID"/>
              <a:t>nama = ‘welly’</a:t>
            </a:r>
          </a:p>
          <a:p>
            <a:r>
              <a:rPr lang="id-ID"/>
              <a:t>nama *= 2</a:t>
            </a:r>
          </a:p>
          <a:p>
            <a:r>
              <a:rPr lang="id-ID"/>
              <a:t>   print(nama)</a:t>
            </a:r>
          </a:p>
          <a:p>
            <a:r>
              <a:rPr lang="id-ID"/>
              <a:t>Output: wellywelly</a:t>
            </a:r>
          </a:p>
        </p:txBody>
      </p:sp>
    </p:spTree>
    <p:extLst>
      <p:ext uri="{BB962C8B-B14F-4D97-AF65-F5344CB8AC3E}">
        <p14:creationId xmlns:p14="http://schemas.microsoft.com/office/powerpoint/2010/main" val="327677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A64F18E-C2B9-DF42-8ADE-F1776438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Tips And Trik Phyton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8D7541B-F5D1-F64F-BB1E-9B48BA81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3" y="180776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id-ID"/>
              <a:t>Array</a:t>
            </a:r>
          </a:p>
          <a:p>
            <a:endParaRPr lang="id-ID"/>
          </a:p>
          <a:p>
            <a:r>
              <a:rPr lang="id-ID"/>
              <a:t>jenis_buah = [‘jeruk', ‘apel', ‘mangga']</a:t>
            </a:r>
          </a:p>
          <a:p>
            <a:r>
              <a:rPr lang="id-ID"/>
              <a:t>Dengan menggunakan for :</a:t>
            </a:r>
          </a:p>
          <a:p>
            <a:r>
              <a:rPr lang="id-ID"/>
              <a:t>for buah in jenis_buah:</a:t>
            </a:r>
          </a:p>
          <a:p>
            <a:r>
              <a:rPr lang="id-ID"/>
              <a:t>print(buah)</a:t>
            </a:r>
          </a:p>
          <a:p>
            <a:endParaRPr lang="id-ID"/>
          </a:p>
          <a:p>
            <a:r>
              <a:rPr lang="id-ID"/>
              <a:t>Dengan menggunakan [ : ]</a:t>
            </a:r>
          </a:p>
          <a:p>
            <a:r>
              <a:rPr lang="id-ID"/>
              <a:t>	print(jenis_buah[0:1])</a:t>
            </a:r>
          </a:p>
          <a:p>
            <a:r>
              <a:rPr lang="id-ID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6641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6" baseType="lpstr">
      <vt:lpstr>Tema Office</vt:lpstr>
      <vt:lpstr>INSTALASI PHYTON</vt:lpstr>
      <vt:lpstr>Instalasi Phyton</vt:lpstr>
      <vt:lpstr>Tips And Trik Phyton</vt:lpstr>
      <vt:lpstr>Tips And Trik Phyton</vt:lpstr>
      <vt:lpstr>Tips And Trik Phyton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INSTALASI PHYTON</dc:title>
  <dc:creator>nricha.maulina@gmail.com</dc:creator>
  <cp:lastModifiedBy>nricha.maulina@gmail.com</cp:lastModifiedBy>
  <cp:revision>2</cp:revision>
  <dcterms:created xsi:type="dcterms:W3CDTF">2019-03-23T12:15:49Z</dcterms:created>
  <dcterms:modified xsi:type="dcterms:W3CDTF">2019-03-23T12:38:08Z</dcterms:modified>
</cp:coreProperties>
</file>