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7"/>
  </p:notesMasterIdLst>
  <p:sldIdLst>
    <p:sldId id="432" r:id="rId2"/>
    <p:sldId id="433" r:id="rId3"/>
    <p:sldId id="434" r:id="rId4"/>
    <p:sldId id="435" r:id="rId5"/>
    <p:sldId id="436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5847" autoAdjust="0"/>
  </p:normalViewPr>
  <p:slideViewPr>
    <p:cSldViewPr>
      <p:cViewPr>
        <p:scale>
          <a:sx n="96" d="100"/>
          <a:sy n="96" d="100"/>
        </p:scale>
        <p:origin x="-948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5591B8-E9DC-47C8-813C-522E01C46608}" type="datetimeFigureOut">
              <a:rPr lang="en-US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36E175-B329-4BD3-9740-C0C051DB8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4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baseline="0" dirty="0" smtClean="0"/>
              <a:t>CAP ( Content Adaptation Platform ) – </a:t>
            </a:r>
            <a:r>
              <a:rPr lang="en-US" b="1" baseline="0" dirty="0" smtClean="0"/>
              <a:t>only cover bolded stuff to shorten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user management and security (</a:t>
            </a:r>
            <a:r>
              <a:rPr lang="en-US" baseline="0" dirty="0" err="1" smtClean="0"/>
              <a:t>authentification</a:t>
            </a:r>
            <a:r>
              <a:rPr lang="en-US" baseline="0" dirty="0" smtClean="0"/>
              <a:t>, profiles, roles)</a:t>
            </a:r>
          </a:p>
          <a:p>
            <a:pPr>
              <a:buFontTx/>
              <a:buNone/>
            </a:pPr>
            <a:r>
              <a:rPr lang="en-US" baseline="0" dirty="0" smtClean="0"/>
              <a:t>- user interface (MVC – </a:t>
            </a:r>
            <a:r>
              <a:rPr lang="en-US" baseline="0" dirty="0" err="1" smtClean="0"/>
              <a:t>ControlServlet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PageHandler</a:t>
            </a:r>
            <a:r>
              <a:rPr lang="en-US" baseline="0" dirty="0" smtClean="0"/>
              <a:t>, Beans, JSP, HTML extensible to WML)</a:t>
            </a:r>
          </a:p>
          <a:p>
            <a:pPr>
              <a:buFontTx/>
              <a:buNone/>
            </a:pPr>
            <a:r>
              <a:rPr lang="en-US" baseline="0" dirty="0" smtClean="0"/>
              <a:t>- database persistence (RMI component, EJBs, </a:t>
            </a:r>
            <a:r>
              <a:rPr lang="en-US" baseline="0" dirty="0" err="1" smtClean="0"/>
              <a:t>Servlets</a:t>
            </a:r>
            <a:r>
              <a:rPr lang="en-US" baseline="0" dirty="0" smtClean="0"/>
              <a:t>, JDBC; bulk inserts, batch updates, caching)</a:t>
            </a:r>
          </a:p>
          <a:p>
            <a:pPr>
              <a:buFontTx/>
              <a:buNone/>
            </a:pPr>
            <a:r>
              <a:rPr lang="en-US" baseline="0" dirty="0" smtClean="0"/>
              <a:t>- </a:t>
            </a:r>
            <a:r>
              <a:rPr lang="en-US" b="1" baseline="0" dirty="0" smtClean="0"/>
              <a:t>Workflow -&gt; view on server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WorkflowServer</a:t>
            </a:r>
            <a:r>
              <a:rPr lang="en-US" baseline="0" dirty="0" smtClean="0"/>
              <a:t> component wraps </a:t>
            </a:r>
            <a:r>
              <a:rPr lang="en-US" baseline="0" dirty="0" err="1" smtClean="0"/>
              <a:t>jBPM</a:t>
            </a:r>
            <a:r>
              <a:rPr lang="en-US" baseline="0" dirty="0" smtClean="0"/>
              <a:t> API)</a:t>
            </a:r>
          </a:p>
          <a:p>
            <a:pPr>
              <a:buFontTx/>
              <a:buNone/>
            </a:pPr>
            <a:r>
              <a:rPr lang="en-US" baseline="0" dirty="0" smtClean="0"/>
              <a:t>- </a:t>
            </a:r>
            <a:r>
              <a:rPr lang="en-US" b="1" baseline="0" dirty="0" smtClean="0"/>
              <a:t>translation memory -&gt; view on server</a:t>
            </a:r>
            <a:r>
              <a:rPr lang="en-US" baseline="0" dirty="0" smtClean="0"/>
              <a:t> </a:t>
            </a:r>
            <a:r>
              <a:rPr lang="en-US" baseline="0" dirty="0" smtClean="0">
                <a:solidFill>
                  <a:srgbClr val="FF0000"/>
                </a:solidFill>
              </a:rPr>
              <a:t>(truly multilingual, page and segment TM, extensive settings, maintenance, TMX compliance, import/export)</a:t>
            </a:r>
          </a:p>
          <a:p>
            <a:pPr>
              <a:buFontTx/>
              <a:buNone/>
            </a:pPr>
            <a:r>
              <a:rPr lang="en-US" baseline="0" dirty="0" smtClean="0"/>
              <a:t>- Terminology (concept-based, loosely coupled)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on-line editor and off-line editor handling (entirely web-based, extensive features, various export formats RTF, XLIFF, etc.)</a:t>
            </a:r>
          </a:p>
          <a:p>
            <a:pPr>
              <a:buFontTx/>
              <a:buNone/>
            </a:pPr>
            <a:r>
              <a:rPr lang="en-US" baseline="0" dirty="0" smtClean="0"/>
              <a:t>- Reporting (2 dozen </a:t>
            </a:r>
            <a:r>
              <a:rPr lang="en-US" baseline="0" dirty="0" err="1" smtClean="0"/>
              <a:t>oob</a:t>
            </a:r>
            <a:r>
              <a:rPr lang="en-US" baseline="0" dirty="0" smtClean="0"/>
              <a:t> reports; extensible)</a:t>
            </a:r>
          </a:p>
          <a:p>
            <a:pPr>
              <a:buFontTx/>
              <a:buNone/>
            </a:pPr>
            <a:r>
              <a:rPr lang="en-US" baseline="0" dirty="0" smtClean="0"/>
              <a:t>- Costing and Vendor Management</a:t>
            </a:r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CXE…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36E175-B329-4BD3-9740-C0C051DB8AE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DC782D-D122-4503-9092-D55A2B92797C}" type="datetimeFigureOut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F9008-8C7A-47DD-AA48-E580461A00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9C1F32-1E4C-410E-BEA9-6108AB8D8282}" type="datetimeFigureOut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57A5D1-5EA4-422D-A521-C87C6F8124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7B2CAD-9A06-4AFF-A84B-4D2B4D031CEC}" type="datetimeFigureOut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4CFD1B-7D97-4D27-83E1-CCE5728242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DD696D-BA0D-4ED4-B93A-5D657399CF4E}" type="datetimeFigureOut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6E6B1-2F37-47FC-800D-E861A8BA17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A6CD35-60C9-47A4-835B-97A18005B25E}" type="datetimeFigureOut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933B7F-4E20-460C-B4D6-EB85253930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B2C124-2D87-449C-8C76-033D1198EAFF}" type="datetimeFigureOut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65519B-8781-4AF6-BFD8-4274FD0AAF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C1CB96-3429-4D0D-8686-28B80947D10D}" type="datetimeFigureOut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96022-1DC0-4617-A265-89E90634BA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98A75-78C4-452E-A84D-3097DF1EF9A6}" type="datetimeFigureOut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9FE62-C71A-41C2-B82B-B7D70CCF57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9AEED-990B-46BC-AEC7-35DDD590ABB4}" type="datetimeFigureOut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6FD024-6CA3-48C9-9069-A15796DDF0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67CA32-A47F-4C52-BE3D-EB869A369D48}" type="datetimeFigureOut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3862-AFC3-43A7-BABB-7B5C3D194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30C100-08B5-486D-9E96-FFFFE4BB7CB1}" type="datetimeFigureOut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3DDDF-9DC5-48CD-8407-2A9DC5F7A4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4C0FD6-520F-449C-875E-30D024C55B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GS_headergraphic_1353px_small3.g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443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CAP and CXE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33" y="1600200"/>
            <a:ext cx="7390734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Persistence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30641"/>
            <a:ext cx="8229600" cy="42650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7" y="3167856"/>
            <a:ext cx="5495925" cy="1390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err="1" smtClean="0"/>
              <a:t>Mangement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324599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CXE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blipFill dpi="0" rotWithShape="0">
            <a:blip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37758</TotalTime>
  <Words>167</Words>
  <Application>Microsoft Office PowerPoint</Application>
  <PresentationFormat>On-screen Show (4:3)</PresentationFormat>
  <Paragraphs>18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Architecture – CAP and CXE</vt:lpstr>
      <vt:lpstr>Use of Persistence Service</vt:lpstr>
      <vt:lpstr>Workflow</vt:lpstr>
      <vt:lpstr>User Mangement</vt:lpstr>
      <vt:lpstr>CXE Architecture</vt:lpstr>
    </vt:vector>
  </TitlesOfParts>
  <Company>Welocalize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GlobalSight Open Source Initiative</dc:title>
  <dc:creator>caroline.gouin</dc:creator>
  <cp:lastModifiedBy>Donald Pan</cp:lastModifiedBy>
  <cp:revision>1275</cp:revision>
  <dcterms:created xsi:type="dcterms:W3CDTF">2008-10-09T17:54:21Z</dcterms:created>
  <dcterms:modified xsi:type="dcterms:W3CDTF">2015-03-11T21:41:35Z</dcterms:modified>
</cp:coreProperties>
</file>