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274C5201-11CC-453E-B2BC-F44E50F48C5A}"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51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296942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455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800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135734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001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0081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45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35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71972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02/06/2021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30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9B34C83-1304-457C-8AF6-CCF490A005A4}"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23160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9B34C83-1304-457C-8AF6-CCF490A005A4}" type="datetimeFigureOut">
              <a:rPr lang="es-ES" smtClean="0"/>
              <a:t>02/06/2021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4C5201-11CC-453E-B2BC-F44E50F48C5A}"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70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9B34C83-1304-457C-8AF6-CCF490A005A4}" type="datetimeFigureOut">
              <a:rPr lang="es-ES" smtClean="0"/>
              <a:t>02/06/2021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02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4C83-1304-457C-8AF6-CCF490A005A4}" type="datetimeFigureOut">
              <a:rPr lang="es-ES" smtClean="0"/>
              <a:t>02/06/2021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319294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393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02/06/2021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13931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B34C83-1304-457C-8AF6-CCF490A005A4}" type="datetimeFigureOut">
              <a:rPr lang="es-ES" smtClean="0"/>
              <a:t>02/06/2021</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4C5201-11CC-453E-B2BC-F44E50F48C5A}" type="slidenum">
              <a:rPr lang="es-ES" smtClean="0"/>
              <a:t>‹Nº›</a:t>
            </a:fld>
            <a:endParaRPr lang="es-ES"/>
          </a:p>
        </p:txBody>
      </p:sp>
    </p:spTree>
    <p:extLst>
      <p:ext uri="{BB962C8B-B14F-4D97-AF65-F5344CB8AC3E}">
        <p14:creationId xmlns:p14="http://schemas.microsoft.com/office/powerpoint/2010/main" val="177593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698BA-4083-4965-82B8-B025CFBACB07}"/>
              </a:ext>
            </a:extLst>
          </p:cNvPr>
          <p:cNvSpPr>
            <a:spLocks noGrp="1"/>
          </p:cNvSpPr>
          <p:nvPr>
            <p:ph type="ctrTitle"/>
          </p:nvPr>
        </p:nvSpPr>
        <p:spPr/>
        <p:txBody>
          <a:bodyPr/>
          <a:lstStyle/>
          <a:p>
            <a:r>
              <a:rPr lang="es-AR" sz="6000" b="1" dirty="0"/>
              <a:t>Componentes</a:t>
            </a:r>
            <a:endParaRPr lang="es-ES" sz="6000" dirty="0"/>
          </a:p>
        </p:txBody>
      </p:sp>
      <p:sp>
        <p:nvSpPr>
          <p:cNvPr id="3" name="Subtítulo 2">
            <a:extLst>
              <a:ext uri="{FF2B5EF4-FFF2-40B4-BE49-F238E27FC236}">
                <a16:creationId xmlns:a16="http://schemas.microsoft.com/office/drawing/2014/main" id="{A8ABAC06-7473-47B8-AF82-703BC30F6DDF}"/>
              </a:ext>
            </a:extLst>
          </p:cNvPr>
          <p:cNvSpPr>
            <a:spLocks noGrp="1"/>
          </p:cNvSpPr>
          <p:nvPr>
            <p:ph type="subTitle" idx="1"/>
          </p:nvPr>
        </p:nvSpPr>
        <p:spPr/>
        <p:txBody>
          <a:bodyPr>
            <a:normAutofit lnSpcReduction="10000"/>
          </a:bodyPr>
          <a:lstStyle/>
          <a:p>
            <a:r>
              <a:rPr lang="es-AR" sz="3600" dirty="0"/>
              <a:t>PPC</a:t>
            </a:r>
          </a:p>
          <a:p>
            <a:r>
              <a:rPr lang="es-AR" sz="3600" dirty="0"/>
              <a:t>Isea - Lopez</a:t>
            </a:r>
            <a:endParaRPr lang="es-ES" sz="3600" dirty="0"/>
          </a:p>
        </p:txBody>
      </p:sp>
    </p:spTree>
    <p:extLst>
      <p:ext uri="{BB962C8B-B14F-4D97-AF65-F5344CB8AC3E}">
        <p14:creationId xmlns:p14="http://schemas.microsoft.com/office/powerpoint/2010/main" val="387262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MultilineText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290850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PlainText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124734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AR" b="1" dirty="0"/>
              <a:t>A</a:t>
            </a:r>
            <a:r>
              <a:rPr lang="es-ES" b="1" dirty="0"/>
              <a:t>utocompleteTextView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1" y="2556932"/>
            <a:ext cx="6501062" cy="3318936"/>
          </a:xfrm>
        </p:spPr>
        <p:txBody>
          <a:bodyPr>
            <a:normAutofit lnSpcReduction="10000"/>
          </a:bodyPr>
          <a:lstStyle/>
          <a:p>
            <a:r>
              <a:rPr lang="es-AR" dirty="0"/>
              <a:t>Es una caja de texto editable que muestra sugerencias automáticamente mientras el usuario está escribiendo. La lista de sugerencias se muestra en un menú inferior donde el usuario puede elegir el contenido que quiere que aparezca en la caja editable.</a:t>
            </a:r>
          </a:p>
          <a:p>
            <a:r>
              <a:rPr lang="es-AR" dirty="0"/>
              <a:t>Las sugerencias son obtenidas de un adapter de datos y aparecen después de un numero dado de caracteres ingresados definido por el threshold.</a:t>
            </a:r>
            <a:endParaRPr lang="es-ES" dirty="0"/>
          </a:p>
        </p:txBody>
      </p:sp>
      <p:pic>
        <p:nvPicPr>
          <p:cNvPr id="5" name="Imagen 4">
            <a:extLst>
              <a:ext uri="{FF2B5EF4-FFF2-40B4-BE49-F238E27FC236}">
                <a16:creationId xmlns:a16="http://schemas.microsoft.com/office/drawing/2014/main" id="{D3452820-BD69-4865-A8A2-CC091335EC88}"/>
              </a:ext>
            </a:extLst>
          </p:cNvPr>
          <p:cNvPicPr>
            <a:picLocks noChangeAspect="1"/>
          </p:cNvPicPr>
          <p:nvPr/>
        </p:nvPicPr>
        <p:blipFill>
          <a:blip r:embed="rId2"/>
          <a:stretch>
            <a:fillRect/>
          </a:stretch>
        </p:blipFill>
        <p:spPr>
          <a:xfrm>
            <a:off x="8126326" y="2556932"/>
            <a:ext cx="2770272" cy="3086180"/>
          </a:xfrm>
          <a:prstGeom prst="rect">
            <a:avLst/>
          </a:prstGeom>
        </p:spPr>
      </p:pic>
    </p:spTree>
    <p:extLst>
      <p:ext uri="{BB962C8B-B14F-4D97-AF65-F5344CB8AC3E}">
        <p14:creationId xmlns:p14="http://schemas.microsoft.com/office/powerpoint/2010/main" val="176187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MultiAutocompleteTextView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1" y="2556932"/>
            <a:ext cx="6404057" cy="3318936"/>
          </a:xfrm>
        </p:spPr>
        <p:txBody>
          <a:bodyPr>
            <a:normAutofit fontScale="85000" lnSpcReduction="10000"/>
          </a:bodyPr>
          <a:lstStyle/>
          <a:p>
            <a:r>
              <a:rPr lang="es-AR" dirty="0"/>
              <a:t>Caja de texto editable que desciende de AutocompleteTextView.</a:t>
            </a:r>
          </a:p>
          <a:p>
            <a:r>
              <a:rPr lang="es-AR" dirty="0"/>
              <a:t>A diferencia del anterior que nos ofrece sugerencias sobre la oración completa, MultiAutocompleteTextView nos permite obtener sugerencias de subcadenas dentro de la oración (llamadas token).</a:t>
            </a:r>
          </a:p>
          <a:p>
            <a:r>
              <a:rPr lang="es-AR" dirty="0"/>
              <a:t>Esto nos permite ingresar varios elementos en una misma caja de texto. Un ejemplo sería ingresar varios destinatarios de un email en donde cada sugerencia aparece después de ingresar una coma.</a:t>
            </a:r>
            <a:endParaRPr lang="es-ES" dirty="0"/>
          </a:p>
        </p:txBody>
      </p:sp>
      <p:pic>
        <p:nvPicPr>
          <p:cNvPr id="5" name="Imagen 4">
            <a:extLst>
              <a:ext uri="{FF2B5EF4-FFF2-40B4-BE49-F238E27FC236}">
                <a16:creationId xmlns:a16="http://schemas.microsoft.com/office/drawing/2014/main" id="{B465F310-DC06-44F8-8532-283E7E522C51}"/>
              </a:ext>
            </a:extLst>
          </p:cNvPr>
          <p:cNvPicPr>
            <a:picLocks noChangeAspect="1"/>
          </p:cNvPicPr>
          <p:nvPr/>
        </p:nvPicPr>
        <p:blipFill>
          <a:blip r:embed="rId2"/>
          <a:stretch>
            <a:fillRect/>
          </a:stretch>
        </p:blipFill>
        <p:spPr>
          <a:xfrm>
            <a:off x="7699458" y="2556932"/>
            <a:ext cx="3733069" cy="2736963"/>
          </a:xfrm>
          <a:prstGeom prst="rect">
            <a:avLst/>
          </a:prstGeom>
        </p:spPr>
      </p:pic>
    </p:spTree>
    <p:extLst>
      <p:ext uri="{BB962C8B-B14F-4D97-AF65-F5344CB8AC3E}">
        <p14:creationId xmlns:p14="http://schemas.microsoft.com/office/powerpoint/2010/main" val="351519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PersonName</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402274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eMail</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73490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phone</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241024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address</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289190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0" y="2556932"/>
            <a:ext cx="7704221" cy="3318936"/>
          </a:xfrm>
        </p:spPr>
        <p:txBody>
          <a:bodyPr/>
          <a:lstStyle/>
          <a:p>
            <a:r>
              <a:rPr lang="es-AR" dirty="0"/>
              <a:t>Es un elemento de la interfaz visual del usuario donde se puede mostrar texto en pantalla. </a:t>
            </a:r>
          </a:p>
          <a:p>
            <a:r>
              <a:rPr lang="es-AR" dirty="0"/>
              <a:t>De ella se desprenden varias subclases como Button, EditText, CheckedTextView, etc.</a:t>
            </a:r>
            <a:endParaRPr lang="es-ES" dirty="0"/>
          </a:p>
        </p:txBody>
      </p:sp>
      <p:pic>
        <p:nvPicPr>
          <p:cNvPr id="5" name="Imagen 4">
            <a:extLst>
              <a:ext uri="{FF2B5EF4-FFF2-40B4-BE49-F238E27FC236}">
                <a16:creationId xmlns:a16="http://schemas.microsoft.com/office/drawing/2014/main" id="{416B9956-CD3A-4C5A-AA63-F1BC551BF480}"/>
              </a:ext>
            </a:extLst>
          </p:cNvPr>
          <p:cNvPicPr>
            <a:picLocks noChangeAspect="1"/>
          </p:cNvPicPr>
          <p:nvPr/>
        </p:nvPicPr>
        <p:blipFill>
          <a:blip r:embed="rId2"/>
          <a:stretch>
            <a:fillRect/>
          </a:stretch>
        </p:blipFill>
        <p:spPr>
          <a:xfrm>
            <a:off x="9170156" y="2556932"/>
            <a:ext cx="1726442" cy="3318936"/>
          </a:xfrm>
          <a:prstGeom prst="rect">
            <a:avLst/>
          </a:prstGeom>
        </p:spPr>
      </p:pic>
    </p:spTree>
    <p:extLst>
      <p:ext uri="{BB962C8B-B14F-4D97-AF65-F5344CB8AC3E}">
        <p14:creationId xmlns:p14="http://schemas.microsoft.com/office/powerpoint/2010/main" val="200680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LargeText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59102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MediumText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412725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SmallText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6910495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TotalTime>
  <Words>186</Words>
  <Application>Microsoft Office PowerPoint</Application>
  <PresentationFormat>Panorámica</PresentationFormat>
  <Paragraphs>22</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Garamond</vt:lpstr>
      <vt:lpstr>Orgánico</vt:lpstr>
      <vt:lpstr>Componentes</vt:lpstr>
      <vt:lpstr>PersonName</vt:lpstr>
      <vt:lpstr>eMail</vt:lpstr>
      <vt:lpstr>phone</vt:lpstr>
      <vt:lpstr>address</vt:lpstr>
      <vt:lpstr>TextView</vt:lpstr>
      <vt:lpstr>LargeText</vt:lpstr>
      <vt:lpstr>MediumText</vt:lpstr>
      <vt:lpstr>SmallText</vt:lpstr>
      <vt:lpstr>MultilineText</vt:lpstr>
      <vt:lpstr>PlainText</vt:lpstr>
      <vt:lpstr>AutocompleteTextView</vt:lpstr>
      <vt:lpstr>MultiAutocompleteTextView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Componentes    Isea - Lopez</dc:title>
  <dc:creator>A7700K</dc:creator>
  <cp:lastModifiedBy>A7700K</cp:lastModifiedBy>
  <cp:revision>8</cp:revision>
  <dcterms:created xsi:type="dcterms:W3CDTF">2021-06-02T18:06:05Z</dcterms:created>
  <dcterms:modified xsi:type="dcterms:W3CDTF">2021-06-02T19:52:17Z</dcterms:modified>
</cp:coreProperties>
</file>