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0" r:id="rId6"/>
    <p:sldId id="261" r:id="rId7"/>
    <p:sldId id="262" r:id="rId8"/>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135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DE92F-A166-5A45-8E41-6396892A4FC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F3ABB121-73E6-AF41-B730-C0EA318FE8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BD5C9AC9-02DC-EB41-A47C-DE66102A5617}"/>
              </a:ext>
            </a:extLst>
          </p:cNvPr>
          <p:cNvSpPr>
            <a:spLocks noGrp="1"/>
          </p:cNvSpPr>
          <p:nvPr>
            <p:ph type="dt" sz="half" idx="10"/>
          </p:nvPr>
        </p:nvSpPr>
        <p:spPr/>
        <p:txBody>
          <a:bodyPr/>
          <a:lstStyle/>
          <a:p>
            <a:fld id="{FFC2DFF5-B760-1240-B883-45C021D4C45A}" type="datetimeFigureOut">
              <a:rPr lang="en-BE" smtClean="0"/>
              <a:t>19/03/2022</a:t>
            </a:fld>
            <a:endParaRPr lang="en-BE"/>
          </a:p>
        </p:txBody>
      </p:sp>
      <p:sp>
        <p:nvSpPr>
          <p:cNvPr id="5" name="Footer Placeholder 4">
            <a:extLst>
              <a:ext uri="{FF2B5EF4-FFF2-40B4-BE49-F238E27FC236}">
                <a16:creationId xmlns:a16="http://schemas.microsoft.com/office/drawing/2014/main" id="{1A44CFB5-7BC3-6440-A9A5-B41A1CF6A043}"/>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5B1BC4DB-C06B-AE47-AA7B-2C6C735A58BE}"/>
              </a:ext>
            </a:extLst>
          </p:cNvPr>
          <p:cNvSpPr>
            <a:spLocks noGrp="1"/>
          </p:cNvSpPr>
          <p:nvPr>
            <p:ph type="sldNum" sz="quarter" idx="12"/>
          </p:nvPr>
        </p:nvSpPr>
        <p:spPr/>
        <p:txBody>
          <a:bodyPr/>
          <a:lstStyle/>
          <a:p>
            <a:fld id="{DEBDE544-043B-D643-880B-08A40F56CAEC}" type="slidenum">
              <a:rPr lang="en-BE" smtClean="0"/>
              <a:t>‹#›</a:t>
            </a:fld>
            <a:endParaRPr lang="en-BE"/>
          </a:p>
        </p:txBody>
      </p:sp>
    </p:spTree>
    <p:extLst>
      <p:ext uri="{BB962C8B-B14F-4D97-AF65-F5344CB8AC3E}">
        <p14:creationId xmlns:p14="http://schemas.microsoft.com/office/powerpoint/2010/main" val="3695302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A84EA-856F-D642-A99D-822D5A1F0EF2}"/>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C36B19BF-B49C-B141-9479-47E6DF86771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D6F3B630-8C92-0948-8829-BD1C5063A271}"/>
              </a:ext>
            </a:extLst>
          </p:cNvPr>
          <p:cNvSpPr>
            <a:spLocks noGrp="1"/>
          </p:cNvSpPr>
          <p:nvPr>
            <p:ph type="dt" sz="half" idx="10"/>
          </p:nvPr>
        </p:nvSpPr>
        <p:spPr/>
        <p:txBody>
          <a:bodyPr/>
          <a:lstStyle/>
          <a:p>
            <a:fld id="{FFC2DFF5-B760-1240-B883-45C021D4C45A}" type="datetimeFigureOut">
              <a:rPr lang="en-BE" smtClean="0"/>
              <a:t>19/03/2022</a:t>
            </a:fld>
            <a:endParaRPr lang="en-BE"/>
          </a:p>
        </p:txBody>
      </p:sp>
      <p:sp>
        <p:nvSpPr>
          <p:cNvPr id="5" name="Footer Placeholder 4">
            <a:extLst>
              <a:ext uri="{FF2B5EF4-FFF2-40B4-BE49-F238E27FC236}">
                <a16:creationId xmlns:a16="http://schemas.microsoft.com/office/drawing/2014/main" id="{647F1DCF-E4E7-FB46-B111-57BD0C32E213}"/>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7AB34A45-9402-9442-8AED-9BF8D9642A11}"/>
              </a:ext>
            </a:extLst>
          </p:cNvPr>
          <p:cNvSpPr>
            <a:spLocks noGrp="1"/>
          </p:cNvSpPr>
          <p:nvPr>
            <p:ph type="sldNum" sz="quarter" idx="12"/>
          </p:nvPr>
        </p:nvSpPr>
        <p:spPr/>
        <p:txBody>
          <a:bodyPr/>
          <a:lstStyle/>
          <a:p>
            <a:fld id="{DEBDE544-043B-D643-880B-08A40F56CAEC}" type="slidenum">
              <a:rPr lang="en-BE" smtClean="0"/>
              <a:t>‹#›</a:t>
            </a:fld>
            <a:endParaRPr lang="en-BE"/>
          </a:p>
        </p:txBody>
      </p:sp>
    </p:spTree>
    <p:extLst>
      <p:ext uri="{BB962C8B-B14F-4D97-AF65-F5344CB8AC3E}">
        <p14:creationId xmlns:p14="http://schemas.microsoft.com/office/powerpoint/2010/main" val="393634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F6AFA1-9E2E-6A47-89A8-C401BB76118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C632B06B-42D4-934F-864D-FEBED959A76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FF31784F-9F18-144F-A464-C577A6EB8353}"/>
              </a:ext>
            </a:extLst>
          </p:cNvPr>
          <p:cNvSpPr>
            <a:spLocks noGrp="1"/>
          </p:cNvSpPr>
          <p:nvPr>
            <p:ph type="dt" sz="half" idx="10"/>
          </p:nvPr>
        </p:nvSpPr>
        <p:spPr/>
        <p:txBody>
          <a:bodyPr/>
          <a:lstStyle/>
          <a:p>
            <a:fld id="{FFC2DFF5-B760-1240-B883-45C021D4C45A}" type="datetimeFigureOut">
              <a:rPr lang="en-BE" smtClean="0"/>
              <a:t>19/03/2022</a:t>
            </a:fld>
            <a:endParaRPr lang="en-BE"/>
          </a:p>
        </p:txBody>
      </p:sp>
      <p:sp>
        <p:nvSpPr>
          <p:cNvPr id="5" name="Footer Placeholder 4">
            <a:extLst>
              <a:ext uri="{FF2B5EF4-FFF2-40B4-BE49-F238E27FC236}">
                <a16:creationId xmlns:a16="http://schemas.microsoft.com/office/drawing/2014/main" id="{9B862A8D-5C98-2040-9BE8-75EF9B052517}"/>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AF540C50-9292-8C41-A2E7-AB91BFF6454D}"/>
              </a:ext>
            </a:extLst>
          </p:cNvPr>
          <p:cNvSpPr>
            <a:spLocks noGrp="1"/>
          </p:cNvSpPr>
          <p:nvPr>
            <p:ph type="sldNum" sz="quarter" idx="12"/>
          </p:nvPr>
        </p:nvSpPr>
        <p:spPr/>
        <p:txBody>
          <a:bodyPr/>
          <a:lstStyle/>
          <a:p>
            <a:fld id="{DEBDE544-043B-D643-880B-08A40F56CAEC}" type="slidenum">
              <a:rPr lang="en-BE" smtClean="0"/>
              <a:t>‹#›</a:t>
            </a:fld>
            <a:endParaRPr lang="en-BE"/>
          </a:p>
        </p:txBody>
      </p:sp>
    </p:spTree>
    <p:extLst>
      <p:ext uri="{BB962C8B-B14F-4D97-AF65-F5344CB8AC3E}">
        <p14:creationId xmlns:p14="http://schemas.microsoft.com/office/powerpoint/2010/main" val="3132165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CD7F4-8D7A-5442-9F23-30E50E222BD2}"/>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D69569CD-1DCF-FF48-B419-A7DF8EEEBA6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C3C3F67F-005B-404F-8BA4-90809CE4D1F9}"/>
              </a:ext>
            </a:extLst>
          </p:cNvPr>
          <p:cNvSpPr>
            <a:spLocks noGrp="1"/>
          </p:cNvSpPr>
          <p:nvPr>
            <p:ph type="dt" sz="half" idx="10"/>
          </p:nvPr>
        </p:nvSpPr>
        <p:spPr/>
        <p:txBody>
          <a:bodyPr/>
          <a:lstStyle/>
          <a:p>
            <a:fld id="{FFC2DFF5-B760-1240-B883-45C021D4C45A}" type="datetimeFigureOut">
              <a:rPr lang="en-BE" smtClean="0"/>
              <a:t>19/03/2022</a:t>
            </a:fld>
            <a:endParaRPr lang="en-BE"/>
          </a:p>
        </p:txBody>
      </p:sp>
      <p:sp>
        <p:nvSpPr>
          <p:cNvPr id="5" name="Footer Placeholder 4">
            <a:extLst>
              <a:ext uri="{FF2B5EF4-FFF2-40B4-BE49-F238E27FC236}">
                <a16:creationId xmlns:a16="http://schemas.microsoft.com/office/drawing/2014/main" id="{3CD2444A-B809-4F46-B29D-BC140F99732A}"/>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80D14CAF-9DF4-5240-BD5A-1C8689F58A95}"/>
              </a:ext>
            </a:extLst>
          </p:cNvPr>
          <p:cNvSpPr>
            <a:spLocks noGrp="1"/>
          </p:cNvSpPr>
          <p:nvPr>
            <p:ph type="sldNum" sz="quarter" idx="12"/>
          </p:nvPr>
        </p:nvSpPr>
        <p:spPr/>
        <p:txBody>
          <a:bodyPr/>
          <a:lstStyle/>
          <a:p>
            <a:fld id="{DEBDE544-043B-D643-880B-08A40F56CAEC}" type="slidenum">
              <a:rPr lang="en-BE" smtClean="0"/>
              <a:t>‹#›</a:t>
            </a:fld>
            <a:endParaRPr lang="en-BE"/>
          </a:p>
        </p:txBody>
      </p:sp>
    </p:spTree>
    <p:extLst>
      <p:ext uri="{BB962C8B-B14F-4D97-AF65-F5344CB8AC3E}">
        <p14:creationId xmlns:p14="http://schemas.microsoft.com/office/powerpoint/2010/main" val="247227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20B51-0F53-0D4D-9D42-E679789ABB7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92B8D5F5-2659-BA4A-953D-6CE2B238ED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4276427-E8D0-3140-ABDB-FC6CB1AA8E52}"/>
              </a:ext>
            </a:extLst>
          </p:cNvPr>
          <p:cNvSpPr>
            <a:spLocks noGrp="1"/>
          </p:cNvSpPr>
          <p:nvPr>
            <p:ph type="dt" sz="half" idx="10"/>
          </p:nvPr>
        </p:nvSpPr>
        <p:spPr/>
        <p:txBody>
          <a:bodyPr/>
          <a:lstStyle/>
          <a:p>
            <a:fld id="{FFC2DFF5-B760-1240-B883-45C021D4C45A}" type="datetimeFigureOut">
              <a:rPr lang="en-BE" smtClean="0"/>
              <a:t>19/03/2022</a:t>
            </a:fld>
            <a:endParaRPr lang="en-BE"/>
          </a:p>
        </p:txBody>
      </p:sp>
      <p:sp>
        <p:nvSpPr>
          <p:cNvPr id="5" name="Footer Placeholder 4">
            <a:extLst>
              <a:ext uri="{FF2B5EF4-FFF2-40B4-BE49-F238E27FC236}">
                <a16:creationId xmlns:a16="http://schemas.microsoft.com/office/drawing/2014/main" id="{FAE0B618-23F7-E74E-B2B9-69BFDDC4683D}"/>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C99ACD3F-1650-8E4C-9595-0F72B5EEFCF9}"/>
              </a:ext>
            </a:extLst>
          </p:cNvPr>
          <p:cNvSpPr>
            <a:spLocks noGrp="1"/>
          </p:cNvSpPr>
          <p:nvPr>
            <p:ph type="sldNum" sz="quarter" idx="12"/>
          </p:nvPr>
        </p:nvSpPr>
        <p:spPr/>
        <p:txBody>
          <a:bodyPr/>
          <a:lstStyle/>
          <a:p>
            <a:fld id="{DEBDE544-043B-D643-880B-08A40F56CAEC}" type="slidenum">
              <a:rPr lang="en-BE" smtClean="0"/>
              <a:t>‹#›</a:t>
            </a:fld>
            <a:endParaRPr lang="en-BE"/>
          </a:p>
        </p:txBody>
      </p:sp>
    </p:spTree>
    <p:extLst>
      <p:ext uri="{BB962C8B-B14F-4D97-AF65-F5344CB8AC3E}">
        <p14:creationId xmlns:p14="http://schemas.microsoft.com/office/powerpoint/2010/main" val="3562684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F81E8-4B79-AE49-B942-B6F4B4E0C618}"/>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6AE58B68-6BDA-F047-A11D-3351F1CF721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4484A6B8-BE40-1D41-AB48-C2ECBEF8AE0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8773A03E-9710-AF46-9F46-E54AE7CA9BD2}"/>
              </a:ext>
            </a:extLst>
          </p:cNvPr>
          <p:cNvSpPr>
            <a:spLocks noGrp="1"/>
          </p:cNvSpPr>
          <p:nvPr>
            <p:ph type="dt" sz="half" idx="10"/>
          </p:nvPr>
        </p:nvSpPr>
        <p:spPr/>
        <p:txBody>
          <a:bodyPr/>
          <a:lstStyle/>
          <a:p>
            <a:fld id="{FFC2DFF5-B760-1240-B883-45C021D4C45A}" type="datetimeFigureOut">
              <a:rPr lang="en-BE" smtClean="0"/>
              <a:t>19/03/2022</a:t>
            </a:fld>
            <a:endParaRPr lang="en-BE"/>
          </a:p>
        </p:txBody>
      </p:sp>
      <p:sp>
        <p:nvSpPr>
          <p:cNvPr id="6" name="Footer Placeholder 5">
            <a:extLst>
              <a:ext uri="{FF2B5EF4-FFF2-40B4-BE49-F238E27FC236}">
                <a16:creationId xmlns:a16="http://schemas.microsoft.com/office/drawing/2014/main" id="{83489A5A-B02D-9E4E-9CBA-9B758A2956EA}"/>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53EEADBC-4513-554D-99F4-D767BF4FB92F}"/>
              </a:ext>
            </a:extLst>
          </p:cNvPr>
          <p:cNvSpPr>
            <a:spLocks noGrp="1"/>
          </p:cNvSpPr>
          <p:nvPr>
            <p:ph type="sldNum" sz="quarter" idx="12"/>
          </p:nvPr>
        </p:nvSpPr>
        <p:spPr/>
        <p:txBody>
          <a:bodyPr/>
          <a:lstStyle/>
          <a:p>
            <a:fld id="{DEBDE544-043B-D643-880B-08A40F56CAEC}" type="slidenum">
              <a:rPr lang="en-BE" smtClean="0"/>
              <a:t>‹#›</a:t>
            </a:fld>
            <a:endParaRPr lang="en-BE"/>
          </a:p>
        </p:txBody>
      </p:sp>
    </p:spTree>
    <p:extLst>
      <p:ext uri="{BB962C8B-B14F-4D97-AF65-F5344CB8AC3E}">
        <p14:creationId xmlns:p14="http://schemas.microsoft.com/office/powerpoint/2010/main" val="1930087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E1A95-39AA-3F4D-84AE-CADF503851F3}"/>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BC5F8D03-1F42-0F46-91CC-D9FCBCA74E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F240741-5256-524D-B0EA-30D287EDDB7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E71D1842-A250-6B4D-92B7-3E2DD6D540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B9EA870-85F3-9648-990D-FA6BBF5AF48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347C5370-88F3-8C43-9A8D-7AE8E1607C2E}"/>
              </a:ext>
            </a:extLst>
          </p:cNvPr>
          <p:cNvSpPr>
            <a:spLocks noGrp="1"/>
          </p:cNvSpPr>
          <p:nvPr>
            <p:ph type="dt" sz="half" idx="10"/>
          </p:nvPr>
        </p:nvSpPr>
        <p:spPr/>
        <p:txBody>
          <a:bodyPr/>
          <a:lstStyle/>
          <a:p>
            <a:fld id="{FFC2DFF5-B760-1240-B883-45C021D4C45A}" type="datetimeFigureOut">
              <a:rPr lang="en-BE" smtClean="0"/>
              <a:t>19/03/2022</a:t>
            </a:fld>
            <a:endParaRPr lang="en-BE"/>
          </a:p>
        </p:txBody>
      </p:sp>
      <p:sp>
        <p:nvSpPr>
          <p:cNvPr id="8" name="Footer Placeholder 7">
            <a:extLst>
              <a:ext uri="{FF2B5EF4-FFF2-40B4-BE49-F238E27FC236}">
                <a16:creationId xmlns:a16="http://schemas.microsoft.com/office/drawing/2014/main" id="{CDE31071-C4E7-C948-ABBE-AA371DF4475B}"/>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5208540D-F283-EA45-BEC6-09F0889248E1}"/>
              </a:ext>
            </a:extLst>
          </p:cNvPr>
          <p:cNvSpPr>
            <a:spLocks noGrp="1"/>
          </p:cNvSpPr>
          <p:nvPr>
            <p:ph type="sldNum" sz="quarter" idx="12"/>
          </p:nvPr>
        </p:nvSpPr>
        <p:spPr/>
        <p:txBody>
          <a:bodyPr/>
          <a:lstStyle/>
          <a:p>
            <a:fld id="{DEBDE544-043B-D643-880B-08A40F56CAEC}" type="slidenum">
              <a:rPr lang="en-BE" smtClean="0"/>
              <a:t>‹#›</a:t>
            </a:fld>
            <a:endParaRPr lang="en-BE"/>
          </a:p>
        </p:txBody>
      </p:sp>
    </p:spTree>
    <p:extLst>
      <p:ext uri="{BB962C8B-B14F-4D97-AF65-F5344CB8AC3E}">
        <p14:creationId xmlns:p14="http://schemas.microsoft.com/office/powerpoint/2010/main" val="3611490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0BA43-6D45-954A-8B1E-C0FCAB9328EF}"/>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AC3881DD-2127-4E44-87CF-D629D71A80B4}"/>
              </a:ext>
            </a:extLst>
          </p:cNvPr>
          <p:cNvSpPr>
            <a:spLocks noGrp="1"/>
          </p:cNvSpPr>
          <p:nvPr>
            <p:ph type="dt" sz="half" idx="10"/>
          </p:nvPr>
        </p:nvSpPr>
        <p:spPr/>
        <p:txBody>
          <a:bodyPr/>
          <a:lstStyle/>
          <a:p>
            <a:fld id="{FFC2DFF5-B760-1240-B883-45C021D4C45A}" type="datetimeFigureOut">
              <a:rPr lang="en-BE" smtClean="0"/>
              <a:t>19/03/2022</a:t>
            </a:fld>
            <a:endParaRPr lang="en-BE"/>
          </a:p>
        </p:txBody>
      </p:sp>
      <p:sp>
        <p:nvSpPr>
          <p:cNvPr id="4" name="Footer Placeholder 3">
            <a:extLst>
              <a:ext uri="{FF2B5EF4-FFF2-40B4-BE49-F238E27FC236}">
                <a16:creationId xmlns:a16="http://schemas.microsoft.com/office/drawing/2014/main" id="{4CD317ED-482C-074C-BA23-8507E867B792}"/>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C3AC8224-E1B6-B741-9DA4-4A4292774652}"/>
              </a:ext>
            </a:extLst>
          </p:cNvPr>
          <p:cNvSpPr>
            <a:spLocks noGrp="1"/>
          </p:cNvSpPr>
          <p:nvPr>
            <p:ph type="sldNum" sz="quarter" idx="12"/>
          </p:nvPr>
        </p:nvSpPr>
        <p:spPr/>
        <p:txBody>
          <a:bodyPr/>
          <a:lstStyle/>
          <a:p>
            <a:fld id="{DEBDE544-043B-D643-880B-08A40F56CAEC}" type="slidenum">
              <a:rPr lang="en-BE" smtClean="0"/>
              <a:t>‹#›</a:t>
            </a:fld>
            <a:endParaRPr lang="en-BE"/>
          </a:p>
        </p:txBody>
      </p:sp>
    </p:spTree>
    <p:extLst>
      <p:ext uri="{BB962C8B-B14F-4D97-AF65-F5344CB8AC3E}">
        <p14:creationId xmlns:p14="http://schemas.microsoft.com/office/powerpoint/2010/main" val="593735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CF43AB-BD35-4A4F-B549-A9F9AA5035B3}"/>
              </a:ext>
            </a:extLst>
          </p:cNvPr>
          <p:cNvSpPr>
            <a:spLocks noGrp="1"/>
          </p:cNvSpPr>
          <p:nvPr>
            <p:ph type="dt" sz="half" idx="10"/>
          </p:nvPr>
        </p:nvSpPr>
        <p:spPr/>
        <p:txBody>
          <a:bodyPr/>
          <a:lstStyle/>
          <a:p>
            <a:fld id="{FFC2DFF5-B760-1240-B883-45C021D4C45A}" type="datetimeFigureOut">
              <a:rPr lang="en-BE" smtClean="0"/>
              <a:t>19/03/2022</a:t>
            </a:fld>
            <a:endParaRPr lang="en-BE"/>
          </a:p>
        </p:txBody>
      </p:sp>
      <p:sp>
        <p:nvSpPr>
          <p:cNvPr id="3" name="Footer Placeholder 2">
            <a:extLst>
              <a:ext uri="{FF2B5EF4-FFF2-40B4-BE49-F238E27FC236}">
                <a16:creationId xmlns:a16="http://schemas.microsoft.com/office/drawing/2014/main" id="{A31E81A3-6289-B546-ACD8-4C1577252B61}"/>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188BEF88-FA60-8D43-B516-9E52DABD3F3A}"/>
              </a:ext>
            </a:extLst>
          </p:cNvPr>
          <p:cNvSpPr>
            <a:spLocks noGrp="1"/>
          </p:cNvSpPr>
          <p:nvPr>
            <p:ph type="sldNum" sz="quarter" idx="12"/>
          </p:nvPr>
        </p:nvSpPr>
        <p:spPr/>
        <p:txBody>
          <a:bodyPr/>
          <a:lstStyle/>
          <a:p>
            <a:fld id="{DEBDE544-043B-D643-880B-08A40F56CAEC}" type="slidenum">
              <a:rPr lang="en-BE" smtClean="0"/>
              <a:t>‹#›</a:t>
            </a:fld>
            <a:endParaRPr lang="en-BE"/>
          </a:p>
        </p:txBody>
      </p:sp>
    </p:spTree>
    <p:extLst>
      <p:ext uri="{BB962C8B-B14F-4D97-AF65-F5344CB8AC3E}">
        <p14:creationId xmlns:p14="http://schemas.microsoft.com/office/powerpoint/2010/main" val="3635108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7265-A8D0-5A4B-A7B5-542F84D32FE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8D38AFB8-17B5-7D42-AF24-912F3E5097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215483B1-978A-6D49-A50E-2104D504E3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9F514D6-0A6C-0544-A32D-C5702DA5521C}"/>
              </a:ext>
            </a:extLst>
          </p:cNvPr>
          <p:cNvSpPr>
            <a:spLocks noGrp="1"/>
          </p:cNvSpPr>
          <p:nvPr>
            <p:ph type="dt" sz="half" idx="10"/>
          </p:nvPr>
        </p:nvSpPr>
        <p:spPr/>
        <p:txBody>
          <a:bodyPr/>
          <a:lstStyle/>
          <a:p>
            <a:fld id="{FFC2DFF5-B760-1240-B883-45C021D4C45A}" type="datetimeFigureOut">
              <a:rPr lang="en-BE" smtClean="0"/>
              <a:t>19/03/2022</a:t>
            </a:fld>
            <a:endParaRPr lang="en-BE"/>
          </a:p>
        </p:txBody>
      </p:sp>
      <p:sp>
        <p:nvSpPr>
          <p:cNvPr id="6" name="Footer Placeholder 5">
            <a:extLst>
              <a:ext uri="{FF2B5EF4-FFF2-40B4-BE49-F238E27FC236}">
                <a16:creationId xmlns:a16="http://schemas.microsoft.com/office/drawing/2014/main" id="{FEEE6202-5C40-3F44-9100-6CF405D41F62}"/>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0E00746F-417B-2044-93D1-72701D741CA0}"/>
              </a:ext>
            </a:extLst>
          </p:cNvPr>
          <p:cNvSpPr>
            <a:spLocks noGrp="1"/>
          </p:cNvSpPr>
          <p:nvPr>
            <p:ph type="sldNum" sz="quarter" idx="12"/>
          </p:nvPr>
        </p:nvSpPr>
        <p:spPr/>
        <p:txBody>
          <a:bodyPr/>
          <a:lstStyle/>
          <a:p>
            <a:fld id="{DEBDE544-043B-D643-880B-08A40F56CAEC}" type="slidenum">
              <a:rPr lang="en-BE" smtClean="0"/>
              <a:t>‹#›</a:t>
            </a:fld>
            <a:endParaRPr lang="en-BE"/>
          </a:p>
        </p:txBody>
      </p:sp>
    </p:spTree>
    <p:extLst>
      <p:ext uri="{BB962C8B-B14F-4D97-AF65-F5344CB8AC3E}">
        <p14:creationId xmlns:p14="http://schemas.microsoft.com/office/powerpoint/2010/main" val="3727881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9E5A3-79E1-9C47-AA22-3DDCF7914F5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3E6E135C-A969-6245-93B9-498D0053CF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DA77595D-212A-564F-BE09-270A1411D8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EF757E6-FA9C-3D48-AC3A-820EFDB54103}"/>
              </a:ext>
            </a:extLst>
          </p:cNvPr>
          <p:cNvSpPr>
            <a:spLocks noGrp="1"/>
          </p:cNvSpPr>
          <p:nvPr>
            <p:ph type="dt" sz="half" idx="10"/>
          </p:nvPr>
        </p:nvSpPr>
        <p:spPr/>
        <p:txBody>
          <a:bodyPr/>
          <a:lstStyle/>
          <a:p>
            <a:fld id="{FFC2DFF5-B760-1240-B883-45C021D4C45A}" type="datetimeFigureOut">
              <a:rPr lang="en-BE" smtClean="0"/>
              <a:t>19/03/2022</a:t>
            </a:fld>
            <a:endParaRPr lang="en-BE"/>
          </a:p>
        </p:txBody>
      </p:sp>
      <p:sp>
        <p:nvSpPr>
          <p:cNvPr id="6" name="Footer Placeholder 5">
            <a:extLst>
              <a:ext uri="{FF2B5EF4-FFF2-40B4-BE49-F238E27FC236}">
                <a16:creationId xmlns:a16="http://schemas.microsoft.com/office/drawing/2014/main" id="{C02CAA4F-7B14-784B-B11C-65770B8BDF6B}"/>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42C56FFE-9C05-5246-AA0C-954E086440A8}"/>
              </a:ext>
            </a:extLst>
          </p:cNvPr>
          <p:cNvSpPr>
            <a:spLocks noGrp="1"/>
          </p:cNvSpPr>
          <p:nvPr>
            <p:ph type="sldNum" sz="quarter" idx="12"/>
          </p:nvPr>
        </p:nvSpPr>
        <p:spPr/>
        <p:txBody>
          <a:bodyPr/>
          <a:lstStyle/>
          <a:p>
            <a:fld id="{DEBDE544-043B-D643-880B-08A40F56CAEC}" type="slidenum">
              <a:rPr lang="en-BE" smtClean="0"/>
              <a:t>‹#›</a:t>
            </a:fld>
            <a:endParaRPr lang="en-BE"/>
          </a:p>
        </p:txBody>
      </p:sp>
    </p:spTree>
    <p:extLst>
      <p:ext uri="{BB962C8B-B14F-4D97-AF65-F5344CB8AC3E}">
        <p14:creationId xmlns:p14="http://schemas.microsoft.com/office/powerpoint/2010/main" val="3408830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7269E-60C6-DD4A-9255-C2AF9D5B01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BCA9727B-C2FF-ED42-9F20-6DED7EFAB4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61BD3ECD-D9A7-A848-8B76-2A64559674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C2DFF5-B760-1240-B883-45C021D4C45A}" type="datetimeFigureOut">
              <a:rPr lang="en-BE" smtClean="0"/>
              <a:t>19/03/2022</a:t>
            </a:fld>
            <a:endParaRPr lang="en-BE"/>
          </a:p>
        </p:txBody>
      </p:sp>
      <p:sp>
        <p:nvSpPr>
          <p:cNvPr id="5" name="Footer Placeholder 4">
            <a:extLst>
              <a:ext uri="{FF2B5EF4-FFF2-40B4-BE49-F238E27FC236}">
                <a16:creationId xmlns:a16="http://schemas.microsoft.com/office/drawing/2014/main" id="{14F36D0E-DA8D-E747-89DB-F2B4C4CC99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DD58FCBA-5470-764C-8FB2-906383F7F3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BDE544-043B-D643-880B-08A40F56CAEC}" type="slidenum">
              <a:rPr lang="en-BE" smtClean="0"/>
              <a:t>‹#›</a:t>
            </a:fld>
            <a:endParaRPr lang="en-BE"/>
          </a:p>
        </p:txBody>
      </p:sp>
    </p:spTree>
    <p:extLst>
      <p:ext uri="{BB962C8B-B14F-4D97-AF65-F5344CB8AC3E}">
        <p14:creationId xmlns:p14="http://schemas.microsoft.com/office/powerpoint/2010/main" val="11185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13577"/>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C8C70EB-24F7-DD4F-BA05-3A2202E985D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7455" b="93273" l="4317" r="92986">
                        <a14:foregroundMark x1="17266" y1="32182" x2="17266" y2="32182"/>
                        <a14:foregroundMark x1="14209" y1="29273" x2="35252" y2="51273"/>
                        <a14:foregroundMark x1="35252" y1="51273" x2="32734" y2="68364"/>
                        <a14:foregroundMark x1="32734" y1="68364" x2="17266" y2="65636"/>
                        <a14:foregroundMark x1="17266" y1="65636" x2="10072" y2="53455"/>
                        <a14:foregroundMark x1="10072" y1="53455" x2="8993" y2="39091"/>
                        <a14:foregroundMark x1="8993" y1="39091" x2="14568" y2="25636"/>
                        <a14:foregroundMark x1="14568" y1="25636" x2="25000" y2="16364"/>
                        <a14:foregroundMark x1="25000" y1="16364" x2="42986" y2="15091"/>
                        <a14:foregroundMark x1="42986" y1="15091" x2="63309" y2="20000"/>
                        <a14:foregroundMark x1="63309" y1="20000" x2="76439" y2="58000"/>
                        <a14:foregroundMark x1="76439" y1="58000" x2="74460" y2="77091"/>
                        <a14:foregroundMark x1="74460" y1="77091" x2="63129" y2="89091"/>
                        <a14:foregroundMark x1="63129" y1="89091" x2="38669" y2="90000"/>
                        <a14:foregroundMark x1="38669" y1="90000" x2="23022" y2="80727"/>
                        <a14:foregroundMark x1="23022" y1="80727" x2="17806" y2="66000"/>
                        <a14:foregroundMark x1="17806" y1="66000" x2="18525" y2="48545"/>
                        <a14:foregroundMark x1="18525" y1="48545" x2="36331" y2="31273"/>
                        <a14:foregroundMark x1="36331" y1="31273" x2="72662" y2="31455"/>
                        <a14:foregroundMark x1="72662" y1="31455" x2="87950" y2="64000"/>
                        <a14:foregroundMark x1="87950" y1="64000" x2="81388" y2="82425"/>
                        <a14:foregroundMark x1="54727" y1="97140" x2="49820" y2="98364"/>
                        <a14:foregroundMark x1="44723" y1="93937" x2="24281" y2="76182"/>
                        <a14:foregroundMark x1="46596" y1="95564" x2="45660" y2="94751"/>
                        <a14:foregroundMark x1="49820" y1="98364" x2="48360" y2="97096"/>
                        <a14:foregroundMark x1="24281" y1="76182" x2="30576" y2="35273"/>
                        <a14:foregroundMark x1="30576" y1="35273" x2="61871" y2="28909"/>
                        <a14:foregroundMark x1="61871" y1="28909" x2="87590" y2="65636"/>
                        <a14:foregroundMark x1="87590" y1="65636" x2="48187" y2="93934"/>
                        <a14:foregroundMark x1="47842" y1="94182" x2="8809" y2="65857"/>
                        <a14:foregroundMark x1="5754" y1="58875" x2="16727" y2="25273"/>
                        <a14:foregroundMark x1="16727" y1="25273" x2="65647" y2="26182"/>
                        <a14:foregroundMark x1="65647" y1="26182" x2="76978" y2="70545"/>
                        <a14:foregroundMark x1="76978" y1="70545" x2="32194" y2="77818"/>
                        <a14:foregroundMark x1="32194" y1="77818" x2="29317" y2="22727"/>
                        <a14:foregroundMark x1="29317" y1="22727" x2="73201" y2="20727"/>
                        <a14:foregroundMark x1="73201" y1="20727" x2="71043" y2="73818"/>
                        <a14:foregroundMark x1="71043" y1="73818" x2="15108" y2="71818"/>
                        <a14:foregroundMark x1="15108" y1="71818" x2="22122" y2="20182"/>
                        <a14:foregroundMark x1="22122" y1="20182" x2="78237" y2="37636"/>
                        <a14:foregroundMark x1="78237" y1="37636" x2="66906" y2="79091"/>
                        <a14:foregroundMark x1="66906" y1="79091" x2="23201" y2="57636"/>
                        <a14:foregroundMark x1="23201" y1="57636" x2="53058" y2="18727"/>
                        <a14:foregroundMark x1="53058" y1="18727" x2="84712" y2="43455"/>
                        <a14:foregroundMark x1="84712" y1="43455" x2="49281" y2="70000"/>
                        <a14:foregroundMark x1="49281" y1="70000" x2="16727" y2="21636"/>
                        <a14:foregroundMark x1="16727" y1="21636" x2="50540" y2="16909"/>
                        <a14:foregroundMark x1="50540" y1="16909" x2="59712" y2="58727"/>
                        <a14:foregroundMark x1="59712" y1="58727" x2="30755" y2="56364"/>
                        <a14:foregroundMark x1="30755" y1="56364" x2="52878" y2="28000"/>
                        <a14:foregroundMark x1="52878" y1="28000" x2="58993" y2="33818"/>
                        <a14:foregroundMark x1="28597" y1="15091" x2="56115" y2="12000"/>
                        <a14:foregroundMark x1="56115" y1="12000" x2="69604" y2="15091"/>
                        <a14:foregroundMark x1="69604" y1="15091" x2="80036" y2="23818"/>
                        <a14:foregroundMark x1="80036" y1="23818" x2="89748" y2="52364"/>
                        <a14:foregroundMark x1="89748" y1="52364" x2="84892" y2="65273"/>
                        <a14:foregroundMark x1="84892" y1="65273" x2="79676" y2="70000"/>
                        <a14:foregroundMark x1="90827" y1="57636" x2="89928" y2="43455"/>
                        <a14:foregroundMark x1="89928" y1="43455" x2="77878" y2="18545"/>
                        <a14:foregroundMark x1="77878" y1="18545" x2="66547" y2="10364"/>
                        <a14:foregroundMark x1="66547" y1="10364" x2="41187" y2="7636"/>
                        <a14:foregroundMark x1="65288" y1="25818" x2="66007" y2="25091"/>
                        <a14:foregroundMark x1="89029" y1="40182" x2="90827" y2="54545"/>
                        <a14:foregroundMark x1="90827" y1="54545" x2="90827" y2="40727"/>
                        <a14:foregroundMark x1="90827" y1="40727" x2="90108" y2="58000"/>
                        <a14:foregroundMark x1="90468" y1="47273" x2="92986" y2="50545"/>
                        <a14:foregroundMark x1="46163" y1="93716" x2="54496" y2="93273"/>
                        <a14:foregroundMark x1="45019" y1="93777" x2="45647" y2="93744"/>
                        <a14:foregroundMark x1="40827" y1="94000" x2="44323" y2="93814"/>
                        <a14:foregroundMark x1="54496" y1="93273" x2="58633" y2="90545"/>
                        <a14:backgroundMark x1="45324" y1="96909" x2="45324" y2="96909"/>
                        <a14:backgroundMark x1="43525" y1="96909" x2="44964" y2="96182"/>
                        <a14:backgroundMark x1="46043" y1="96182" x2="48201" y2="97273"/>
                        <a14:backgroundMark x1="44245" y1="96909" x2="45683" y2="96545"/>
                        <a14:backgroundMark x1="46763" y1="96545" x2="46043" y2="96545"/>
                        <a14:backgroundMark x1="63129" y1="96182" x2="76439" y2="93273"/>
                        <a14:backgroundMark x1="76439" y1="93273" x2="69065" y2="92364"/>
                        <a14:backgroundMark x1="72302" y1="94364" x2="81655" y2="83636"/>
                        <a14:backgroundMark x1="81655" y1="83636" x2="80396" y2="91273"/>
                        <a14:backgroundMark x1="76439" y1="92909" x2="77878" y2="92909"/>
                        <a14:backgroundMark x1="80396" y1="83818" x2="80396" y2="83818"/>
                        <a14:backgroundMark x1="54856" y1="96909" x2="62050" y2="95455"/>
                        <a14:backgroundMark x1="63849" y1="96182" x2="62050" y2="95818"/>
                        <a14:backgroundMark x1="60791" y1="96182" x2="61871" y2="96182"/>
                        <a14:backgroundMark x1="2338" y1="60000" x2="2698" y2="60727"/>
                        <a14:backgroundMark x1="3597" y1="62909" x2="3597" y2="62909"/>
                        <a14:backgroundMark x1="3597" y1="63273" x2="3597" y2="63273"/>
                        <a14:backgroundMark x1="2698" y1="59455" x2="3597" y2="61818"/>
                        <a14:backgroundMark x1="2698" y1="60727" x2="7554" y2="66727"/>
                        <a14:backgroundMark x1="62410" y1="95091" x2="63489" y2="95091"/>
                        <a14:backgroundMark x1="61871" y1="96182" x2="63489" y2="95091"/>
                        <a14:backgroundMark x1="67806" y1="95818" x2="62770" y2="95091"/>
                      </a14:backgroundRemoval>
                    </a14:imgEffect>
                  </a14:imgLayer>
                </a14:imgProps>
              </a:ext>
            </a:extLst>
          </a:blip>
          <a:stretch>
            <a:fillRect/>
          </a:stretch>
        </p:blipFill>
        <p:spPr>
          <a:xfrm>
            <a:off x="4330700" y="1855745"/>
            <a:ext cx="3530600" cy="3492500"/>
          </a:xfrm>
          <a:prstGeom prst="rect">
            <a:avLst/>
          </a:prstGeom>
          <a:solidFill>
            <a:srgbClr val="713577"/>
          </a:solidFill>
        </p:spPr>
      </p:pic>
    </p:spTree>
    <p:extLst>
      <p:ext uri="{BB962C8B-B14F-4D97-AF65-F5344CB8AC3E}">
        <p14:creationId xmlns:p14="http://schemas.microsoft.com/office/powerpoint/2010/main" val="3924349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1E5499B-53B3-5447-B219-E92FDE8F03D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7455" b="93273" l="4317" r="92986">
                        <a14:foregroundMark x1="17266" y1="32182" x2="17266" y2="32182"/>
                        <a14:foregroundMark x1="14209" y1="29273" x2="35252" y2="51273"/>
                        <a14:foregroundMark x1="35252" y1="51273" x2="32734" y2="68364"/>
                        <a14:foregroundMark x1="32734" y1="68364" x2="17266" y2="65636"/>
                        <a14:foregroundMark x1="17266" y1="65636" x2="10072" y2="53455"/>
                        <a14:foregroundMark x1="10072" y1="53455" x2="8993" y2="39091"/>
                        <a14:foregroundMark x1="8993" y1="39091" x2="14568" y2="25636"/>
                        <a14:foregroundMark x1="14568" y1="25636" x2="25000" y2="16364"/>
                        <a14:foregroundMark x1="25000" y1="16364" x2="42986" y2="15091"/>
                        <a14:foregroundMark x1="42986" y1="15091" x2="63309" y2="20000"/>
                        <a14:foregroundMark x1="63309" y1="20000" x2="76439" y2="58000"/>
                        <a14:foregroundMark x1="76439" y1="58000" x2="74460" y2="77091"/>
                        <a14:foregroundMark x1="74460" y1="77091" x2="63129" y2="89091"/>
                        <a14:foregroundMark x1="63129" y1="89091" x2="38669" y2="90000"/>
                        <a14:foregroundMark x1="38669" y1="90000" x2="23022" y2="80727"/>
                        <a14:foregroundMark x1="23022" y1="80727" x2="17806" y2="66000"/>
                        <a14:foregroundMark x1="17806" y1="66000" x2="18525" y2="48545"/>
                        <a14:foregroundMark x1="18525" y1="48545" x2="36331" y2="31273"/>
                        <a14:foregroundMark x1="36331" y1="31273" x2="72662" y2="31455"/>
                        <a14:foregroundMark x1="72662" y1="31455" x2="87950" y2="64000"/>
                        <a14:foregroundMark x1="87950" y1="64000" x2="81388" y2="82425"/>
                        <a14:foregroundMark x1="54727" y1="97140" x2="49820" y2="98364"/>
                        <a14:foregroundMark x1="44723" y1="93937" x2="24281" y2="76182"/>
                        <a14:foregroundMark x1="46596" y1="95564" x2="45660" y2="94751"/>
                        <a14:foregroundMark x1="49820" y1="98364" x2="48360" y2="97096"/>
                        <a14:foregroundMark x1="24281" y1="76182" x2="30576" y2="35273"/>
                        <a14:foregroundMark x1="30576" y1="35273" x2="61871" y2="28909"/>
                        <a14:foregroundMark x1="61871" y1="28909" x2="87590" y2="65636"/>
                        <a14:foregroundMark x1="87590" y1="65636" x2="48187" y2="93934"/>
                        <a14:foregroundMark x1="47842" y1="94182" x2="8809" y2="65857"/>
                        <a14:foregroundMark x1="5754" y1="58875" x2="16727" y2="25273"/>
                        <a14:foregroundMark x1="16727" y1="25273" x2="65647" y2="26182"/>
                        <a14:foregroundMark x1="65647" y1="26182" x2="76978" y2="70545"/>
                        <a14:foregroundMark x1="76978" y1="70545" x2="32194" y2="77818"/>
                        <a14:foregroundMark x1="32194" y1="77818" x2="29317" y2="22727"/>
                        <a14:foregroundMark x1="29317" y1="22727" x2="73201" y2="20727"/>
                        <a14:foregroundMark x1="73201" y1="20727" x2="71043" y2="73818"/>
                        <a14:foregroundMark x1="71043" y1="73818" x2="15108" y2="71818"/>
                        <a14:foregroundMark x1="15108" y1="71818" x2="22122" y2="20182"/>
                        <a14:foregroundMark x1="22122" y1="20182" x2="78237" y2="37636"/>
                        <a14:foregroundMark x1="78237" y1="37636" x2="66906" y2="79091"/>
                        <a14:foregroundMark x1="66906" y1="79091" x2="23201" y2="57636"/>
                        <a14:foregroundMark x1="23201" y1="57636" x2="53058" y2="18727"/>
                        <a14:foregroundMark x1="53058" y1="18727" x2="84712" y2="43455"/>
                        <a14:foregroundMark x1="84712" y1="43455" x2="49281" y2="70000"/>
                        <a14:foregroundMark x1="49281" y1="70000" x2="16727" y2="21636"/>
                        <a14:foregroundMark x1="16727" y1="21636" x2="50540" y2="16909"/>
                        <a14:foregroundMark x1="50540" y1="16909" x2="59712" y2="58727"/>
                        <a14:foregroundMark x1="59712" y1="58727" x2="30755" y2="56364"/>
                        <a14:foregroundMark x1="30755" y1="56364" x2="52878" y2="28000"/>
                        <a14:foregroundMark x1="52878" y1="28000" x2="58993" y2="33818"/>
                        <a14:foregroundMark x1="28597" y1="15091" x2="56115" y2="12000"/>
                        <a14:foregroundMark x1="56115" y1="12000" x2="69604" y2="15091"/>
                        <a14:foregroundMark x1="69604" y1="15091" x2="80036" y2="23818"/>
                        <a14:foregroundMark x1="80036" y1="23818" x2="89748" y2="52364"/>
                        <a14:foregroundMark x1="89748" y1="52364" x2="84892" y2="65273"/>
                        <a14:foregroundMark x1="84892" y1="65273" x2="79676" y2="70000"/>
                        <a14:foregroundMark x1="90827" y1="57636" x2="89928" y2="43455"/>
                        <a14:foregroundMark x1="89928" y1="43455" x2="77878" y2="18545"/>
                        <a14:foregroundMark x1="77878" y1="18545" x2="66547" y2="10364"/>
                        <a14:foregroundMark x1="66547" y1="10364" x2="41187" y2="7636"/>
                        <a14:foregroundMark x1="65288" y1="25818" x2="66007" y2="25091"/>
                        <a14:foregroundMark x1="89029" y1="40182" x2="90827" y2="54545"/>
                        <a14:foregroundMark x1="90827" y1="54545" x2="90827" y2="40727"/>
                        <a14:foregroundMark x1="90827" y1="40727" x2="90108" y2="58000"/>
                        <a14:foregroundMark x1="90468" y1="47273" x2="92986" y2="50545"/>
                        <a14:foregroundMark x1="46163" y1="93716" x2="54496" y2="93273"/>
                        <a14:foregroundMark x1="45019" y1="93777" x2="45647" y2="93744"/>
                        <a14:foregroundMark x1="40827" y1="94000" x2="44323" y2="93814"/>
                        <a14:foregroundMark x1="54496" y1="93273" x2="58633" y2="90545"/>
                        <a14:backgroundMark x1="45324" y1="96909" x2="45324" y2="96909"/>
                        <a14:backgroundMark x1="43525" y1="96909" x2="44964" y2="96182"/>
                        <a14:backgroundMark x1="46043" y1="96182" x2="48201" y2="97273"/>
                        <a14:backgroundMark x1="44245" y1="96909" x2="45683" y2="96545"/>
                        <a14:backgroundMark x1="46763" y1="96545" x2="46043" y2="96545"/>
                        <a14:backgroundMark x1="63129" y1="96182" x2="76439" y2="93273"/>
                        <a14:backgroundMark x1="76439" y1="93273" x2="69065" y2="92364"/>
                        <a14:backgroundMark x1="72302" y1="94364" x2="81655" y2="83636"/>
                        <a14:backgroundMark x1="81655" y1="83636" x2="80396" y2="91273"/>
                        <a14:backgroundMark x1="76439" y1="92909" x2="77878" y2="92909"/>
                        <a14:backgroundMark x1="80396" y1="83818" x2="80396" y2="83818"/>
                        <a14:backgroundMark x1="54856" y1="96909" x2="62050" y2="95455"/>
                        <a14:backgroundMark x1="63849" y1="96182" x2="62050" y2="95818"/>
                        <a14:backgroundMark x1="60791" y1="96182" x2="61871" y2="96182"/>
                        <a14:backgroundMark x1="2338" y1="60000" x2="2698" y2="60727"/>
                        <a14:backgroundMark x1="3597" y1="62909" x2="3597" y2="62909"/>
                        <a14:backgroundMark x1="3597" y1="63273" x2="3597" y2="63273"/>
                        <a14:backgroundMark x1="2698" y1="59455" x2="3597" y2="61818"/>
                        <a14:backgroundMark x1="2698" y1="60727" x2="7554" y2="66727"/>
                        <a14:backgroundMark x1="62410" y1="95091" x2="63489" y2="95091"/>
                        <a14:backgroundMark x1="61871" y1="96182" x2="63489" y2="95091"/>
                        <a14:backgroundMark x1="67806" y1="95818" x2="62770" y2="95091"/>
                      </a14:backgroundRemoval>
                    </a14:imgEffect>
                  </a14:imgLayer>
                </a14:imgProps>
              </a:ext>
            </a:extLst>
          </a:blip>
          <a:stretch>
            <a:fillRect/>
          </a:stretch>
        </p:blipFill>
        <p:spPr>
          <a:xfrm>
            <a:off x="11063845" y="134266"/>
            <a:ext cx="1128155" cy="1115981"/>
          </a:xfrm>
          <a:prstGeom prst="rect">
            <a:avLst/>
          </a:prstGeom>
          <a:noFill/>
        </p:spPr>
      </p:pic>
      <p:sp>
        <p:nvSpPr>
          <p:cNvPr id="6" name="TextBox 5">
            <a:extLst>
              <a:ext uri="{FF2B5EF4-FFF2-40B4-BE49-F238E27FC236}">
                <a16:creationId xmlns:a16="http://schemas.microsoft.com/office/drawing/2014/main" id="{7FC11264-0938-9A41-A5E1-40223C85DDF2}"/>
              </a:ext>
            </a:extLst>
          </p:cNvPr>
          <p:cNvSpPr txBox="1"/>
          <p:nvPr/>
        </p:nvSpPr>
        <p:spPr>
          <a:xfrm>
            <a:off x="568412" y="480806"/>
            <a:ext cx="6827640" cy="769441"/>
          </a:xfrm>
          <a:prstGeom prst="rect">
            <a:avLst/>
          </a:prstGeom>
          <a:noFill/>
        </p:spPr>
        <p:txBody>
          <a:bodyPr wrap="square" rtlCol="0">
            <a:spAutoFit/>
          </a:bodyPr>
          <a:lstStyle/>
          <a:p>
            <a:r>
              <a:rPr lang="en-BE" sz="4400" dirty="0">
                <a:solidFill>
                  <a:srgbClr val="713577"/>
                </a:solidFill>
                <a:latin typeface="Aharoni" panose="02010803020104030203" pitchFamily="2" charset="-79"/>
                <a:cs typeface="Aharoni" panose="02010803020104030203" pitchFamily="2" charset="-79"/>
              </a:rPr>
              <a:t>Team members</a:t>
            </a:r>
          </a:p>
        </p:txBody>
      </p:sp>
      <p:sp>
        <p:nvSpPr>
          <p:cNvPr id="2" name="Oval 1">
            <a:extLst>
              <a:ext uri="{FF2B5EF4-FFF2-40B4-BE49-F238E27FC236}">
                <a16:creationId xmlns:a16="http://schemas.microsoft.com/office/drawing/2014/main" id="{9CBB0457-7169-1942-A1AB-2AA767F516BF}"/>
              </a:ext>
            </a:extLst>
          </p:cNvPr>
          <p:cNvSpPr/>
          <p:nvPr/>
        </p:nvSpPr>
        <p:spPr>
          <a:xfrm>
            <a:off x="8557551" y="1852092"/>
            <a:ext cx="2113005" cy="2604293"/>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 name="Oval 2">
            <a:extLst>
              <a:ext uri="{FF2B5EF4-FFF2-40B4-BE49-F238E27FC236}">
                <a16:creationId xmlns:a16="http://schemas.microsoft.com/office/drawing/2014/main" id="{E64287A4-94CD-4F4B-8069-C33D6AEFAAD5}"/>
              </a:ext>
            </a:extLst>
          </p:cNvPr>
          <p:cNvSpPr/>
          <p:nvPr/>
        </p:nvSpPr>
        <p:spPr>
          <a:xfrm>
            <a:off x="746234" y="1852092"/>
            <a:ext cx="2017986" cy="26042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Oval 9">
            <a:extLst>
              <a:ext uri="{FF2B5EF4-FFF2-40B4-BE49-F238E27FC236}">
                <a16:creationId xmlns:a16="http://schemas.microsoft.com/office/drawing/2014/main" id="{897EBAC0-3590-8C4A-A075-7318BF0D1639}"/>
              </a:ext>
            </a:extLst>
          </p:cNvPr>
          <p:cNvSpPr/>
          <p:nvPr/>
        </p:nvSpPr>
        <p:spPr>
          <a:xfrm>
            <a:off x="4651892" y="1852092"/>
            <a:ext cx="2017986" cy="26042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4" name="TextBox 3">
            <a:extLst>
              <a:ext uri="{FF2B5EF4-FFF2-40B4-BE49-F238E27FC236}">
                <a16:creationId xmlns:a16="http://schemas.microsoft.com/office/drawing/2014/main" id="{BCD1B127-B0CB-3D49-A74F-716EB8D09C4C}"/>
              </a:ext>
            </a:extLst>
          </p:cNvPr>
          <p:cNvSpPr txBox="1"/>
          <p:nvPr/>
        </p:nvSpPr>
        <p:spPr>
          <a:xfrm>
            <a:off x="8557551" y="4645572"/>
            <a:ext cx="2697611" cy="923330"/>
          </a:xfrm>
          <a:prstGeom prst="rect">
            <a:avLst/>
          </a:prstGeom>
          <a:noFill/>
        </p:spPr>
        <p:txBody>
          <a:bodyPr wrap="square" rtlCol="0">
            <a:spAutoFit/>
          </a:bodyPr>
          <a:lstStyle/>
          <a:p>
            <a:r>
              <a:rPr lang="en-BE" b="1" dirty="0">
                <a:solidFill>
                  <a:srgbClr val="713577"/>
                </a:solidFill>
              </a:rPr>
              <a:t>Madina TUSSUPOVA</a:t>
            </a:r>
          </a:p>
          <a:p>
            <a:r>
              <a:rPr lang="en-BE" dirty="0"/>
              <a:t>Data Scientist </a:t>
            </a:r>
          </a:p>
          <a:p>
            <a:r>
              <a:rPr lang="en-BE" dirty="0"/>
              <a:t>ENGIE IT</a:t>
            </a:r>
          </a:p>
        </p:txBody>
      </p:sp>
      <p:sp>
        <p:nvSpPr>
          <p:cNvPr id="11" name="TextBox 10">
            <a:extLst>
              <a:ext uri="{FF2B5EF4-FFF2-40B4-BE49-F238E27FC236}">
                <a16:creationId xmlns:a16="http://schemas.microsoft.com/office/drawing/2014/main" id="{9304A751-805F-554D-B98F-536551722DA0}"/>
              </a:ext>
            </a:extLst>
          </p:cNvPr>
          <p:cNvSpPr txBox="1"/>
          <p:nvPr/>
        </p:nvSpPr>
        <p:spPr>
          <a:xfrm>
            <a:off x="4568875" y="4645572"/>
            <a:ext cx="2697611" cy="923330"/>
          </a:xfrm>
          <a:prstGeom prst="rect">
            <a:avLst/>
          </a:prstGeom>
          <a:noFill/>
        </p:spPr>
        <p:txBody>
          <a:bodyPr wrap="square" rtlCol="0">
            <a:spAutoFit/>
          </a:bodyPr>
          <a:lstStyle/>
          <a:p>
            <a:r>
              <a:rPr lang="en-GB" b="1" dirty="0">
                <a:solidFill>
                  <a:srgbClr val="713577"/>
                </a:solidFill>
              </a:rPr>
              <a:t>Romain </a:t>
            </a:r>
            <a:r>
              <a:rPr lang="en-GB" b="1" dirty="0" err="1">
                <a:solidFill>
                  <a:srgbClr val="713577"/>
                </a:solidFill>
              </a:rPr>
              <a:t>Hautecourt</a:t>
            </a:r>
            <a:endParaRPr lang="en-GB" b="1" dirty="0">
              <a:solidFill>
                <a:srgbClr val="713577"/>
              </a:solidFill>
            </a:endParaRPr>
          </a:p>
          <a:p>
            <a:r>
              <a:rPr lang="en-BE" dirty="0"/>
              <a:t>Data Scientist </a:t>
            </a:r>
          </a:p>
          <a:p>
            <a:r>
              <a:rPr lang="en-BE" dirty="0"/>
              <a:t>_______________</a:t>
            </a:r>
          </a:p>
        </p:txBody>
      </p:sp>
      <p:sp>
        <p:nvSpPr>
          <p:cNvPr id="12" name="TextBox 11">
            <a:extLst>
              <a:ext uri="{FF2B5EF4-FFF2-40B4-BE49-F238E27FC236}">
                <a16:creationId xmlns:a16="http://schemas.microsoft.com/office/drawing/2014/main" id="{19E2E572-266A-6240-8927-C3A8935399EB}"/>
              </a:ext>
            </a:extLst>
          </p:cNvPr>
          <p:cNvSpPr txBox="1"/>
          <p:nvPr/>
        </p:nvSpPr>
        <p:spPr>
          <a:xfrm>
            <a:off x="568412" y="4645572"/>
            <a:ext cx="2697611" cy="923330"/>
          </a:xfrm>
          <a:prstGeom prst="rect">
            <a:avLst/>
          </a:prstGeom>
          <a:noFill/>
        </p:spPr>
        <p:txBody>
          <a:bodyPr wrap="square" rtlCol="0">
            <a:spAutoFit/>
          </a:bodyPr>
          <a:lstStyle/>
          <a:p>
            <a:r>
              <a:rPr lang="en-GB" b="1" dirty="0">
                <a:solidFill>
                  <a:srgbClr val="713577"/>
                </a:solidFill>
              </a:rPr>
              <a:t>Eric </a:t>
            </a:r>
            <a:r>
              <a:rPr lang="en-GB" b="1" dirty="0" err="1">
                <a:solidFill>
                  <a:srgbClr val="713577"/>
                </a:solidFill>
              </a:rPr>
              <a:t>Lecoutre</a:t>
            </a:r>
            <a:endParaRPr lang="en-GB" b="1" dirty="0">
              <a:solidFill>
                <a:srgbClr val="713577"/>
              </a:solidFill>
            </a:endParaRPr>
          </a:p>
          <a:p>
            <a:r>
              <a:rPr lang="en-BE" dirty="0"/>
              <a:t>Data Scientist </a:t>
            </a:r>
          </a:p>
          <a:p>
            <a:r>
              <a:rPr lang="en-BE" dirty="0"/>
              <a:t>WeLoveDataScience</a:t>
            </a:r>
          </a:p>
        </p:txBody>
      </p:sp>
    </p:spTree>
    <p:extLst>
      <p:ext uri="{BB962C8B-B14F-4D97-AF65-F5344CB8AC3E}">
        <p14:creationId xmlns:p14="http://schemas.microsoft.com/office/powerpoint/2010/main" val="3955183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5AADE-A10D-A24A-864E-5A5B774875B8}"/>
              </a:ext>
            </a:extLst>
          </p:cNvPr>
          <p:cNvSpPr>
            <a:spLocks noGrp="1"/>
          </p:cNvSpPr>
          <p:nvPr>
            <p:ph type="title"/>
          </p:nvPr>
        </p:nvSpPr>
        <p:spPr>
          <a:xfrm>
            <a:off x="648929" y="629266"/>
            <a:ext cx="3505495" cy="1622321"/>
          </a:xfrm>
        </p:spPr>
        <p:txBody>
          <a:bodyPr>
            <a:normAutofit/>
          </a:bodyPr>
          <a:lstStyle/>
          <a:p>
            <a:r>
              <a:rPr lang="en-BE">
                <a:latin typeface="Aharoni" panose="02010803020104030203" pitchFamily="2" charset="-79"/>
                <a:cs typeface="Aharoni" panose="02010803020104030203" pitchFamily="2" charset="-79"/>
              </a:rPr>
              <a:t>SNOWPAD </a:t>
            </a:r>
          </a:p>
        </p:txBody>
      </p:sp>
      <p:sp>
        <p:nvSpPr>
          <p:cNvPr id="3" name="Content Placeholder 2">
            <a:extLst>
              <a:ext uri="{FF2B5EF4-FFF2-40B4-BE49-F238E27FC236}">
                <a16:creationId xmlns:a16="http://schemas.microsoft.com/office/drawing/2014/main" id="{DBDEEC23-035C-3847-8E0F-EF79ED20EC36}"/>
              </a:ext>
            </a:extLst>
          </p:cNvPr>
          <p:cNvSpPr>
            <a:spLocks noGrp="1"/>
          </p:cNvSpPr>
          <p:nvPr>
            <p:ph idx="1"/>
          </p:nvPr>
        </p:nvSpPr>
        <p:spPr>
          <a:xfrm>
            <a:off x="648931" y="2438400"/>
            <a:ext cx="3505494" cy="3785419"/>
          </a:xfrm>
        </p:spPr>
        <p:txBody>
          <a:bodyPr>
            <a:normAutofit/>
          </a:bodyPr>
          <a:lstStyle/>
          <a:p>
            <a:r>
              <a:rPr lang="en-BE" sz="2000"/>
              <a:t>Mission: </a:t>
            </a:r>
            <a:r>
              <a:rPr lang="en-GB" sz="2000"/>
              <a:t>The relationship between sellers and buyers is not fully broken! But it is not efficient! The tools to make this process digital B2B sales digestible are not widespread yet; How do make this a better experience for all stakeholders? Providing the best experience; because the best buyer experience wins!</a:t>
            </a:r>
            <a:endParaRPr lang="en-BE" sz="2000"/>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Showpad | Sales Enablement and Marketing Platform Leader">
            <a:extLst>
              <a:ext uri="{FF2B5EF4-FFF2-40B4-BE49-F238E27FC236}">
                <a16:creationId xmlns:a16="http://schemas.microsoft.com/office/drawing/2014/main" id="{28269A73-9DCD-CF44-ABA2-50DDE7F4E40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1140032"/>
            <a:ext cx="6019331" cy="45746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2622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2636F-EB31-A24C-A800-A55057F4EFEF}"/>
              </a:ext>
            </a:extLst>
          </p:cNvPr>
          <p:cNvSpPr>
            <a:spLocks noGrp="1"/>
          </p:cNvSpPr>
          <p:nvPr>
            <p:ph type="title"/>
          </p:nvPr>
        </p:nvSpPr>
        <p:spPr/>
        <p:txBody>
          <a:bodyPr/>
          <a:lstStyle/>
          <a:p>
            <a:r>
              <a:rPr lang="en-BE" dirty="0">
                <a:solidFill>
                  <a:srgbClr val="713577"/>
                </a:solidFill>
                <a:latin typeface="Aharoni" panose="02010803020104030203" pitchFamily="2" charset="-79"/>
                <a:cs typeface="Aharoni" panose="02010803020104030203" pitchFamily="2" charset="-79"/>
              </a:rPr>
              <a:t>Our apprach</a:t>
            </a:r>
          </a:p>
        </p:txBody>
      </p:sp>
      <p:sp>
        <p:nvSpPr>
          <p:cNvPr id="3" name="Content Placeholder 2">
            <a:extLst>
              <a:ext uri="{FF2B5EF4-FFF2-40B4-BE49-F238E27FC236}">
                <a16:creationId xmlns:a16="http://schemas.microsoft.com/office/drawing/2014/main" id="{A46F806A-3341-F74D-B9C3-8765B51B971B}"/>
              </a:ext>
            </a:extLst>
          </p:cNvPr>
          <p:cNvSpPr>
            <a:spLocks noGrp="1"/>
          </p:cNvSpPr>
          <p:nvPr>
            <p:ph idx="1"/>
          </p:nvPr>
        </p:nvSpPr>
        <p:spPr/>
        <p:txBody>
          <a:bodyPr>
            <a:normAutofit lnSpcReduction="10000"/>
          </a:bodyPr>
          <a:lstStyle/>
          <a:p>
            <a:endParaRPr lang="en-GB" dirty="0"/>
          </a:p>
          <a:p>
            <a:pPr algn="just"/>
            <a:r>
              <a:rPr lang="en-GB" dirty="0"/>
              <a:t>Process mining is a family of techniques relating the fields of data science and process management to support the analysis of operational processes based on event logs. The goal of process mining is to turn event data into insights and actions. Process mining is an integral part of data science, </a:t>
            </a:r>
            <a:r>
              <a:rPr lang="en-GB" dirty="0" err="1"/>
              <a:t>fueled</a:t>
            </a:r>
            <a:r>
              <a:rPr lang="en-GB" dirty="0"/>
              <a:t> by the availability of event data and the desire to improve processes. Process mining techniques use event data to show what people, machines, and organizations are really doing. Process mining provides novel insights that can be used to identify the executional path taken by operational processes and address their performance and compliance problems.</a:t>
            </a:r>
            <a:endParaRPr lang="en-BE" dirty="0"/>
          </a:p>
        </p:txBody>
      </p:sp>
    </p:spTree>
    <p:extLst>
      <p:ext uri="{BB962C8B-B14F-4D97-AF65-F5344CB8AC3E}">
        <p14:creationId xmlns:p14="http://schemas.microsoft.com/office/powerpoint/2010/main" val="3604197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A1892-A9AF-1544-AB7E-39B7C038DC92}"/>
              </a:ext>
            </a:extLst>
          </p:cNvPr>
          <p:cNvSpPr>
            <a:spLocks noGrp="1"/>
          </p:cNvSpPr>
          <p:nvPr>
            <p:ph type="title"/>
          </p:nvPr>
        </p:nvSpPr>
        <p:spPr/>
        <p:txBody>
          <a:bodyPr/>
          <a:lstStyle/>
          <a:p>
            <a:r>
              <a:rPr lang="en-BE" dirty="0">
                <a:solidFill>
                  <a:srgbClr val="713577"/>
                </a:solidFill>
                <a:latin typeface="Aharoni" panose="02010803020104030203" pitchFamily="2" charset="-79"/>
                <a:cs typeface="Aharoni" panose="02010803020104030203" pitchFamily="2" charset="-79"/>
              </a:rPr>
              <a:t>Process Mining</a:t>
            </a:r>
          </a:p>
        </p:txBody>
      </p:sp>
      <p:sp>
        <p:nvSpPr>
          <p:cNvPr id="3" name="Content Placeholder 2">
            <a:extLst>
              <a:ext uri="{FF2B5EF4-FFF2-40B4-BE49-F238E27FC236}">
                <a16:creationId xmlns:a16="http://schemas.microsoft.com/office/drawing/2014/main" id="{852FFDDE-DD08-8D4D-837F-4A7EA1272B1E}"/>
              </a:ext>
            </a:extLst>
          </p:cNvPr>
          <p:cNvSpPr>
            <a:spLocks noGrp="1"/>
          </p:cNvSpPr>
          <p:nvPr>
            <p:ph idx="1"/>
          </p:nvPr>
        </p:nvSpPr>
        <p:spPr/>
        <p:txBody>
          <a:bodyPr>
            <a:normAutofit fontScale="77500" lnSpcReduction="20000"/>
          </a:bodyPr>
          <a:lstStyle/>
          <a:p>
            <a:pPr algn="just"/>
            <a:r>
              <a:rPr lang="en-GB" dirty="0"/>
              <a:t>There have long been a few fundamental challenges associated with business process management, at least for as long as the two of us have been involved with the field (forty years or so, for better or worse). Two of the most troublesome problems, in our view, are at least partially responsible for the fact that process management and improvement is, among many companies, a back-burner issue at the moment. But a relatively new and innovative technology, process mining, has the capability to solve both of the problems and to revitalize process management in firms where it has lain fallow for years.</a:t>
            </a:r>
          </a:p>
          <a:p>
            <a:pPr algn="just"/>
            <a:r>
              <a:rPr lang="en-GB" dirty="0"/>
              <a:t>One problem involves the creation of “current state” processes — a description of how a business process is being performed today. In business process reengineering, organizations are primarily interested in an improved “to be” process, so often they have little interest in exploring “as is,” or how the process is currently performed. But understanding the current process is critical to knowing whether it is worth investing in improvements, where performance problems exist, and how much variation there is in the process across the organization. As a result, some companies tend to either skip current process analysis altogether, adopt shortcuts to it, or pay consultants a lot of money to </a:t>
            </a:r>
            <a:r>
              <a:rPr lang="en-GB" dirty="0" err="1"/>
              <a:t>analyze</a:t>
            </a:r>
            <a:r>
              <a:rPr lang="en-GB" dirty="0"/>
              <a:t> the “as is” process.</a:t>
            </a:r>
          </a:p>
        </p:txBody>
      </p:sp>
    </p:spTree>
    <p:extLst>
      <p:ext uri="{BB962C8B-B14F-4D97-AF65-F5344CB8AC3E}">
        <p14:creationId xmlns:p14="http://schemas.microsoft.com/office/powerpoint/2010/main" val="1140980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F42E1-C8DC-DA41-8502-14B94F6D0138}"/>
              </a:ext>
            </a:extLst>
          </p:cNvPr>
          <p:cNvSpPr>
            <a:spLocks noGrp="1"/>
          </p:cNvSpPr>
          <p:nvPr>
            <p:ph type="title"/>
          </p:nvPr>
        </p:nvSpPr>
        <p:spPr/>
        <p:txBody>
          <a:bodyPr/>
          <a:lstStyle/>
          <a:p>
            <a:r>
              <a:rPr lang="en-BE" dirty="0">
                <a:solidFill>
                  <a:srgbClr val="713577"/>
                </a:solidFill>
                <a:latin typeface="Aharoni" panose="02010803020104030203" pitchFamily="2" charset="-79"/>
                <a:cs typeface="Aharoni" panose="02010803020104030203" pitchFamily="2" charset="-79"/>
              </a:rPr>
              <a:t>Data Analysis</a:t>
            </a:r>
          </a:p>
        </p:txBody>
      </p:sp>
      <p:sp>
        <p:nvSpPr>
          <p:cNvPr id="3" name="Content Placeholder 2">
            <a:extLst>
              <a:ext uri="{FF2B5EF4-FFF2-40B4-BE49-F238E27FC236}">
                <a16:creationId xmlns:a16="http://schemas.microsoft.com/office/drawing/2014/main" id="{34D749E7-59A1-D44D-9536-2CEC56C4C827}"/>
              </a:ext>
            </a:extLst>
          </p:cNvPr>
          <p:cNvSpPr>
            <a:spLocks noGrp="1"/>
          </p:cNvSpPr>
          <p:nvPr>
            <p:ph idx="1"/>
          </p:nvPr>
        </p:nvSpPr>
        <p:spPr/>
        <p:txBody>
          <a:bodyPr/>
          <a:lstStyle/>
          <a:p>
            <a:endParaRPr lang="en-BE"/>
          </a:p>
        </p:txBody>
      </p:sp>
    </p:spTree>
    <p:extLst>
      <p:ext uri="{BB962C8B-B14F-4D97-AF65-F5344CB8AC3E}">
        <p14:creationId xmlns:p14="http://schemas.microsoft.com/office/powerpoint/2010/main" val="119651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27749-6C0C-E547-AA71-76D75618D637}"/>
              </a:ext>
            </a:extLst>
          </p:cNvPr>
          <p:cNvSpPr>
            <a:spLocks noGrp="1"/>
          </p:cNvSpPr>
          <p:nvPr>
            <p:ph type="title"/>
          </p:nvPr>
        </p:nvSpPr>
        <p:spPr/>
        <p:txBody>
          <a:bodyPr/>
          <a:lstStyle/>
          <a:p>
            <a:r>
              <a:rPr lang="en-BE" dirty="0">
                <a:solidFill>
                  <a:srgbClr val="713577"/>
                </a:solidFill>
                <a:latin typeface="Aharoni" panose="02010803020104030203" pitchFamily="2" charset="-79"/>
                <a:cs typeface="Aharoni" panose="02010803020104030203" pitchFamily="2" charset="-79"/>
              </a:rPr>
              <a:t>Shiny APP</a:t>
            </a:r>
          </a:p>
        </p:txBody>
      </p:sp>
      <p:sp>
        <p:nvSpPr>
          <p:cNvPr id="3" name="Content Placeholder 2">
            <a:extLst>
              <a:ext uri="{FF2B5EF4-FFF2-40B4-BE49-F238E27FC236}">
                <a16:creationId xmlns:a16="http://schemas.microsoft.com/office/drawing/2014/main" id="{09642F85-4A76-DD4A-B87E-E0989405FD31}"/>
              </a:ext>
            </a:extLst>
          </p:cNvPr>
          <p:cNvSpPr>
            <a:spLocks noGrp="1"/>
          </p:cNvSpPr>
          <p:nvPr>
            <p:ph idx="1"/>
          </p:nvPr>
        </p:nvSpPr>
        <p:spPr/>
        <p:txBody>
          <a:bodyPr/>
          <a:lstStyle/>
          <a:p>
            <a:endParaRPr lang="en-BE"/>
          </a:p>
        </p:txBody>
      </p:sp>
    </p:spTree>
    <p:extLst>
      <p:ext uri="{BB962C8B-B14F-4D97-AF65-F5344CB8AC3E}">
        <p14:creationId xmlns:p14="http://schemas.microsoft.com/office/powerpoint/2010/main" val="21201674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TotalTime>
  <Words>442</Words>
  <Application>Microsoft Macintosh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Aharoni</vt:lpstr>
      <vt:lpstr>Arial</vt:lpstr>
      <vt:lpstr>Calibri</vt:lpstr>
      <vt:lpstr>Calibri Light</vt:lpstr>
      <vt:lpstr>Office Theme</vt:lpstr>
      <vt:lpstr>PowerPoint Presentation</vt:lpstr>
      <vt:lpstr>PowerPoint Presentation</vt:lpstr>
      <vt:lpstr>SNOWPAD </vt:lpstr>
      <vt:lpstr>Our apprach</vt:lpstr>
      <vt:lpstr>Process Mining</vt:lpstr>
      <vt:lpstr>Data Analysis</vt:lpstr>
      <vt:lpstr>Shiny APP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TUSSUPOVA Madina (ENGIE IT)</dc:creator>
  <cp:lastModifiedBy>TUSSUPOVA Madina (ENGIE IT)</cp:lastModifiedBy>
  <cp:revision>3</cp:revision>
  <dcterms:created xsi:type="dcterms:W3CDTF">2022-03-19T14:16:48Z</dcterms:created>
  <dcterms:modified xsi:type="dcterms:W3CDTF">2022-03-19T18:53:34Z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135c4ba-2280-41f8-be7d-6f21d368baa3_Enabled">
    <vt:lpwstr>true</vt:lpwstr>
  </property>
  <property fmtid="{D5CDD505-2E9C-101B-9397-08002B2CF9AE}" pid="3" name="MSIP_Label_c135c4ba-2280-41f8-be7d-6f21d368baa3_SetDate">
    <vt:lpwstr>2022-03-19T14:16:50Z</vt:lpwstr>
  </property>
  <property fmtid="{D5CDD505-2E9C-101B-9397-08002B2CF9AE}" pid="4" name="MSIP_Label_c135c4ba-2280-41f8-be7d-6f21d368baa3_Method">
    <vt:lpwstr>Standard</vt:lpwstr>
  </property>
  <property fmtid="{D5CDD505-2E9C-101B-9397-08002B2CF9AE}" pid="5" name="MSIP_Label_c135c4ba-2280-41f8-be7d-6f21d368baa3_Name">
    <vt:lpwstr>c135c4ba-2280-41f8-be7d-6f21d368baa3</vt:lpwstr>
  </property>
  <property fmtid="{D5CDD505-2E9C-101B-9397-08002B2CF9AE}" pid="6" name="MSIP_Label_c135c4ba-2280-41f8-be7d-6f21d368baa3_SiteId">
    <vt:lpwstr>24139d14-c62c-4c47-8bdd-ce71ea1d50cf</vt:lpwstr>
  </property>
  <property fmtid="{D5CDD505-2E9C-101B-9397-08002B2CF9AE}" pid="7" name="MSIP_Label_c135c4ba-2280-41f8-be7d-6f21d368baa3_ActionId">
    <vt:lpwstr>c5f205f8-30a8-4dfa-bc05-b79878c4f6a0</vt:lpwstr>
  </property>
  <property fmtid="{D5CDD505-2E9C-101B-9397-08002B2CF9AE}" pid="8" name="MSIP_Label_c135c4ba-2280-41f8-be7d-6f21d368baa3_ContentBits">
    <vt:lpwstr>0</vt:lpwstr>
  </property>
</Properties>
</file>