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targeter tree(small) model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Tree basic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3</a:t>
            </a:r>
          </a:p>
          <a:p>
            <a:pPr lvl="0" indent="0" marL="0">
              <a:buNone/>
            </a:pPr>
            <a:r>
              <a:rPr/>
              <a:t>Tree contains 3 variables, with following importance (eventually showing some next variables,see the variable with </a:t>
            </a:r>
            <a:r>
              <a:rPr>
                <a:latin typeface="Courier"/>
              </a:rPr>
              <a:t>intree=*</a:t>
            </a:r>
            <a:r>
              <a:rPr/>
              <a:t>):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in_tree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RELATIONSHIP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6959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OCCUPATION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EDUCATIONNUM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MARITALSTATUS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6849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HOURSPERWEEK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WORKCLASS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NATIVECOUNTRY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targeter tree(small) model</dc:title>
  <dc:creator/>
  <cp:keywords/>
  <dcterms:created xsi:type="dcterms:W3CDTF">2025-03-07T12:16:46Z</dcterms:created>
  <dcterms:modified xsi:type="dcterms:W3CDTF">2025-03-07T12:16:46Z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params">
    <vt:lpwstr/>
  </property>
  <property fmtid="{D5CDD505-2E9C-101B-9397-08002B2CF9AE}" pid="8" name="toc-title">
    <vt:lpwstr>Table of contents</vt:lpwstr>
  </property>
</Properties>
</file>