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14"/>
          <a:sy d="100" n="214"/>
        </p:scale>
        <p:origin x="212" y="12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1800"/>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1" name="Right Triangle 10">
            <a:extLst>
              <a:ext uri="{FF2B5EF4-FFF2-40B4-BE49-F238E27FC236}">
                <a16:creationId xmlns:a16="http://schemas.microsoft.com/office/drawing/2014/main" id="{222A67BA-BE52-FC72-4FBB-EA6BED7666C4}"/>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AD35A1B8-70CD-E588-6492-DE8BEEB0986B}"/>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37F90391-B56F-D707-CEEE-90E51666CD05}"/>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800"/>
            </a:lvl1pPr>
            <a:lvl2pPr>
              <a:defRPr sz="800"/>
            </a:lvl2pPr>
            <a:lvl3pPr>
              <a:defRPr sz="600"/>
            </a:lvl3pPr>
            <a:lvl4pPr>
              <a:defRPr sz="500"/>
            </a:lvl4pPr>
            <a:lvl5pPr>
              <a:defRPr sz="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pSp>
        <p:nvGrpSpPr>
          <p:cNvPr id="12" name="Group 11">
            <a:extLst>
              <a:ext uri="{FF2B5EF4-FFF2-40B4-BE49-F238E27FC236}">
                <a16:creationId xmlns:a16="http://schemas.microsoft.com/office/drawing/2014/main" id="{C0194EB9-9EC5-CFCD-690D-D3D59E5DBAF3}"/>
              </a:ext>
            </a:extLst>
          </p:cNvPr>
          <p:cNvGrpSpPr/>
          <p:nvPr userDrawn="1"/>
        </p:nvGrpSpPr>
        <p:grpSpPr>
          <a:xfrm>
            <a:off x="457200" y="-102623"/>
            <a:ext cx="8823297" cy="1315130"/>
            <a:chOff x="457200" y="-102623"/>
            <a:chExt cx="8823297" cy="1315130"/>
          </a:xfrm>
        </p:grpSpPr>
        <p:cxnSp>
          <p:nvCxnSpPr>
            <p:cNvPr id="10" name="Straight Connector 9">
              <a:extLst>
                <a:ext uri="{FF2B5EF4-FFF2-40B4-BE49-F238E27FC236}">
                  <a16:creationId xmlns:a16="http://schemas.microsoft.com/office/drawing/2014/main" id="{E0B8D830-BC1A-F129-A884-FC4C329F053F}"/>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7" name="Right Triangle 6">
              <a:extLst>
                <a:ext uri="{FF2B5EF4-FFF2-40B4-BE49-F238E27FC236}">
                  <a16:creationId xmlns:a16="http://schemas.microsoft.com/office/drawing/2014/main" id="{210036AC-21A5-0281-34F8-2EC5F97A88B7}"/>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0F0EDA00-21C4-6B60-8B7B-2AD50496A043}"/>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24D0F32F-187E-68E6-E732-2CCBAB5F8D87}"/>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8" name="Right Triangle 7">
            <a:extLst>
              <a:ext uri="{FF2B5EF4-FFF2-40B4-BE49-F238E27FC236}">
                <a16:creationId xmlns:a16="http://schemas.microsoft.com/office/drawing/2014/main" id="{770E125C-D170-8DCE-F9F3-9595200DC2A7}"/>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9" name="Picture 8" descr="A logo with blue circles and a green heart&#10;&#10;AI-generated content may be incorrect.">
            <a:extLst>
              <a:ext uri="{FF2B5EF4-FFF2-40B4-BE49-F238E27FC236}">
                <a16:creationId xmlns:a16="http://schemas.microsoft.com/office/drawing/2014/main" id="{69174F49-CDE4-DAC7-5A99-8BF1A85AB1B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0" name="TextBox 9">
            <a:extLst>
              <a:ext uri="{FF2B5EF4-FFF2-40B4-BE49-F238E27FC236}">
                <a16:creationId xmlns:a16="http://schemas.microsoft.com/office/drawing/2014/main" id="{12225F73-A2D4-3AD5-6A69-9F21F4988A84}"/>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cxnSp>
        <p:nvCxnSpPr>
          <p:cNvPr id="11" name="Straight Connector 10">
            <a:extLst>
              <a:ext uri="{FF2B5EF4-FFF2-40B4-BE49-F238E27FC236}">
                <a16:creationId xmlns:a16="http://schemas.microsoft.com/office/drawing/2014/main" id="{7067712D-8162-0C61-4EC8-6C032C036638}"/>
              </a:ext>
            </a:extLst>
          </p:cNvPr>
          <p:cNvCxnSpPr>
            <a:cxnSpLocks/>
          </p:cNvCxnSpPr>
          <p:nvPr userDrawn="1"/>
        </p:nvCxnSpPr>
        <p:spPr>
          <a:xfrm>
            <a:off x="722313" y="3305175"/>
            <a:ext cx="77724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200"/>
            </a:lvl1pPr>
            <a:lvl2pPr>
              <a:defRPr sz="1050"/>
            </a:lvl2pPr>
            <a:lvl3pPr>
              <a:defRPr sz="1000"/>
            </a:lvl3pPr>
            <a:lvl4pPr>
              <a:defRPr sz="900"/>
            </a:lvl4pPr>
            <a:lvl5pPr>
              <a:defRPr sz="9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900"/>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grpSp>
        <p:nvGrpSpPr>
          <p:cNvPr id="12" name="Group 11">
            <a:extLst>
              <a:ext uri="{FF2B5EF4-FFF2-40B4-BE49-F238E27FC236}">
                <a16:creationId xmlns:a16="http://schemas.microsoft.com/office/drawing/2014/main" id="{E6DEADA7-B4AB-783B-9F32-0B7E87ECA271}"/>
              </a:ext>
            </a:extLst>
          </p:cNvPr>
          <p:cNvGrpSpPr/>
          <p:nvPr userDrawn="1"/>
        </p:nvGrpSpPr>
        <p:grpSpPr>
          <a:xfrm>
            <a:off x="457200" y="-102623"/>
            <a:ext cx="8823297" cy="1315130"/>
            <a:chOff x="457200" y="-102623"/>
            <a:chExt cx="8823297" cy="1315130"/>
          </a:xfrm>
        </p:grpSpPr>
        <p:cxnSp>
          <p:nvCxnSpPr>
            <p:cNvPr id="13" name="Straight Connector 12">
              <a:extLst>
                <a:ext uri="{FF2B5EF4-FFF2-40B4-BE49-F238E27FC236}">
                  <a16:creationId xmlns:a16="http://schemas.microsoft.com/office/drawing/2014/main" id="{03992BBD-A59D-A353-33D0-7C1DCC99457E}"/>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14" name="Right Triangle 13">
              <a:extLst>
                <a:ext uri="{FF2B5EF4-FFF2-40B4-BE49-F238E27FC236}">
                  <a16:creationId xmlns:a16="http://schemas.microsoft.com/office/drawing/2014/main" id="{7AC5CDE6-9B66-320D-AD43-8C9BCC21B4B0}"/>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15" name="Picture 14" descr="A logo with blue circles and a green heart&#10;&#10;AI-generated content may be incorrect.">
              <a:extLst>
                <a:ext uri="{FF2B5EF4-FFF2-40B4-BE49-F238E27FC236}">
                  <a16:creationId xmlns:a16="http://schemas.microsoft.com/office/drawing/2014/main" id="{71D3F5FA-20DE-7E13-EE6A-AEFBB32515B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6" name="TextBox 15">
              <a:extLst>
                <a:ext uri="{FF2B5EF4-FFF2-40B4-BE49-F238E27FC236}">
                  <a16:creationId xmlns:a16="http://schemas.microsoft.com/office/drawing/2014/main" id="{D29DAAC2-A697-EF0B-93FC-1083115776EC}"/>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grpSp>
        <p:nvGrpSpPr>
          <p:cNvPr id="14" name="Group 13">
            <a:extLst>
              <a:ext uri="{FF2B5EF4-FFF2-40B4-BE49-F238E27FC236}">
                <a16:creationId xmlns:a16="http://schemas.microsoft.com/office/drawing/2014/main" id="{DCCC7FF8-E932-40A0-F176-E0C360EAC087}"/>
              </a:ext>
            </a:extLst>
          </p:cNvPr>
          <p:cNvGrpSpPr/>
          <p:nvPr userDrawn="1"/>
        </p:nvGrpSpPr>
        <p:grpSpPr>
          <a:xfrm>
            <a:off x="457200" y="-102623"/>
            <a:ext cx="8823297" cy="1315130"/>
            <a:chOff x="457200" y="-102623"/>
            <a:chExt cx="8823297" cy="1315130"/>
          </a:xfrm>
        </p:grpSpPr>
        <p:cxnSp>
          <p:nvCxnSpPr>
            <p:cNvPr id="15" name="Straight Connector 14">
              <a:extLst>
                <a:ext uri="{FF2B5EF4-FFF2-40B4-BE49-F238E27FC236}">
                  <a16:creationId xmlns:a16="http://schemas.microsoft.com/office/drawing/2014/main" id="{99461804-FC82-7F6B-B40F-C0F2D338B210}"/>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16" name="Right Triangle 15">
              <a:extLst>
                <a:ext uri="{FF2B5EF4-FFF2-40B4-BE49-F238E27FC236}">
                  <a16:creationId xmlns:a16="http://schemas.microsoft.com/office/drawing/2014/main" id="{D7457270-5897-B827-9971-6DD7A176CAAC}"/>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17" name="Picture 16" descr="A logo with blue circles and a green heart&#10;&#10;AI-generated content may be incorrect.">
              <a:extLst>
                <a:ext uri="{FF2B5EF4-FFF2-40B4-BE49-F238E27FC236}">
                  <a16:creationId xmlns:a16="http://schemas.microsoft.com/office/drawing/2014/main" id="{10895732-3197-A7D0-2C4E-42042407EED4}"/>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8" name="TextBox 17">
              <a:extLst>
                <a:ext uri="{FF2B5EF4-FFF2-40B4-BE49-F238E27FC236}">
                  <a16:creationId xmlns:a16="http://schemas.microsoft.com/office/drawing/2014/main" id="{B9471584-97DE-43E5-92C1-4B87A90E7C97}"/>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7" name="Right Triangle 6">
            <a:extLst>
              <a:ext uri="{FF2B5EF4-FFF2-40B4-BE49-F238E27FC236}">
                <a16:creationId xmlns:a16="http://schemas.microsoft.com/office/drawing/2014/main" id="{AC93A38E-BA46-12A7-8A4A-48F25090A359}"/>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6314B322-3125-5421-99CC-0F0D44FF955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9423DB3D-D989-6BD7-D71C-D1D0E051AA49}"/>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6" name="Right Triangle 5">
            <a:extLst>
              <a:ext uri="{FF2B5EF4-FFF2-40B4-BE49-F238E27FC236}">
                <a16:creationId xmlns:a16="http://schemas.microsoft.com/office/drawing/2014/main" id="{16278CA2-D319-C2D3-9295-47EA99D6260A}"/>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7" name="Picture 6" descr="A logo with blue circles and a green heart&#10;&#10;AI-generated content may be incorrect.">
            <a:extLst>
              <a:ext uri="{FF2B5EF4-FFF2-40B4-BE49-F238E27FC236}">
                <a16:creationId xmlns:a16="http://schemas.microsoft.com/office/drawing/2014/main" id="{644D84C8-165C-7DC5-0EFB-E3C64521D0B1}"/>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8" name="TextBox 7">
            <a:extLst>
              <a:ext uri="{FF2B5EF4-FFF2-40B4-BE49-F238E27FC236}">
                <a16:creationId xmlns:a16="http://schemas.microsoft.com/office/drawing/2014/main" id="{A42606EB-1EEF-ED34-2320-2F14BB07E35F}"/>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400"/>
            </a:lvl1pPr>
            <a:lvl2pPr>
              <a:defRPr sz="1400"/>
            </a:lvl2pPr>
            <a:lvl3pPr>
              <a:defRPr sz="11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654114"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latin charset="-120" panose="020B0304030504040204" pitchFamily="34" typeface="Microsoft JhengHei Light"/>
                <a:ea charset="-120" panose="020B0304030504040204" pitchFamily="34" typeface="Microsoft JhengHei Light"/>
              </a:defRPr>
            </a:lvl1pPr>
          </a:lstStyle>
          <a:p>
            <a:fld id="{241EB5C9-1307-BA42-ABA2-0BC069CD8E7F}" type="datetimeFigureOut">
              <a:rPr lang="en-US" smtClean="0"/>
              <a:pPr/>
              <a:t>3/3/2025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latin charset="-120" panose="020B0304030504040204" pitchFamily="34" typeface="Microsoft JhengHei Light"/>
                <a:ea charset="-120" panose="020B0304030504040204" pitchFamily="34" typeface="Microsoft JhengHei Light"/>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latin charset="-120" panose="020B0304030504040204" pitchFamily="34" typeface="Microsoft JhengHei Light"/>
                <a:ea charset="-120" panose="020B0304030504040204" pitchFamily="34" typeface="Microsoft JhengHei Light"/>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b="1" kern="1200" sz="1600">
          <a:solidFill>
            <a:schemeClr val="tx1"/>
          </a:solidFill>
          <a:latin charset="-120" panose="020B0304030504040204" pitchFamily="34" typeface="Microsoft JhengHei Light"/>
          <a:ea charset="-120" panose="020B0304030504040204" pitchFamily="34" typeface="Microsoft JhengHei Light"/>
          <a:cs typeface="+mj-cs"/>
        </a:defRPr>
      </a:lvl1pPr>
    </p:titleStyle>
    <p:bodyStyle>
      <a:lvl1pPr algn="l" defTabSz="342900" eaLnBrk="1" hangingPunct="1" indent="-342900" latinLnBrk="0" marL="342900" rtl="0">
        <a:spcBef>
          <a:spcPct val="20000"/>
        </a:spcBef>
        <a:buFont typeface="Arial"/>
        <a:buChar char="•"/>
        <a:defRPr kern="1200" sz="1200">
          <a:solidFill>
            <a:schemeClr val="tx1"/>
          </a:solidFill>
          <a:latin charset="-120" panose="020B0304030504040204" pitchFamily="34" typeface="Microsoft JhengHei Light"/>
          <a:ea charset="-120" panose="020B0304030504040204" pitchFamily="34" typeface="Microsoft JhengHei Light"/>
          <a:cs typeface="+mn-cs"/>
        </a:defRPr>
      </a:lvl1pPr>
      <a:lvl2pPr algn="l" defTabSz="342900" eaLnBrk="1" hangingPunct="1" indent="-342900" latinLnBrk="0" marL="685800" rtl="0">
        <a:spcBef>
          <a:spcPct val="20000"/>
        </a:spcBef>
        <a:buFont typeface="Arial"/>
        <a:buChar char="–"/>
        <a:defRPr kern="1200" sz="1200">
          <a:solidFill>
            <a:schemeClr val="tx1"/>
          </a:solidFill>
          <a:latin charset="-120" panose="020B0304030504040204" pitchFamily="34" typeface="Microsoft JhengHei Light"/>
          <a:ea charset="-120" panose="020B0304030504040204" pitchFamily="34" typeface="Microsoft JhengHei Light"/>
          <a:cs typeface="+mn-cs"/>
        </a:defRPr>
      </a:lvl2pPr>
      <a:lvl3pPr algn="l" defTabSz="342900" eaLnBrk="1" hangingPunct="1" indent="-342900" latinLnBrk="0" marL="1028700" rtl="0">
        <a:spcBef>
          <a:spcPct val="20000"/>
        </a:spcBef>
        <a:buFont typeface="Arial"/>
        <a:buChar char="•"/>
        <a:defRPr kern="1200" sz="1050">
          <a:solidFill>
            <a:schemeClr val="tx1"/>
          </a:solidFill>
          <a:latin charset="-120" panose="020B0304030504040204" pitchFamily="34" typeface="Microsoft JhengHei Light"/>
          <a:ea charset="-120" panose="020B0304030504040204" pitchFamily="34" typeface="Microsoft JhengHei Light"/>
          <a:cs typeface="+mn-cs"/>
        </a:defRPr>
      </a:lvl3pPr>
      <a:lvl4pPr algn="l" defTabSz="342900" eaLnBrk="1" hangingPunct="1" indent="-342900" latinLnBrk="0" marL="1371600" rtl="0">
        <a:spcBef>
          <a:spcPct val="20000"/>
        </a:spcBef>
        <a:buFont typeface="Arial"/>
        <a:buChar char="–"/>
        <a:defRPr kern="1200" sz="1000">
          <a:solidFill>
            <a:schemeClr val="tx1"/>
          </a:solidFill>
          <a:latin charset="-120" panose="020B0304030504040204" pitchFamily="34" typeface="Microsoft JhengHei Light"/>
          <a:ea charset="-120" panose="020B0304030504040204" pitchFamily="34" typeface="Microsoft JhengHei Light"/>
          <a:cs typeface="+mn-cs"/>
        </a:defRPr>
      </a:lvl4pPr>
      <a:lvl5pPr algn="l" defTabSz="342900" eaLnBrk="1" hangingPunct="1" indent="-342900" latinLnBrk="0" marL="1714500" rtl="0">
        <a:spcBef>
          <a:spcPct val="20000"/>
        </a:spcBef>
        <a:buFont typeface="Arial"/>
        <a:buChar char="»"/>
        <a:defRPr kern="1200" sz="1000">
          <a:solidFill>
            <a:schemeClr val="tx1"/>
          </a:solidFill>
          <a:latin charset="-120" panose="020B0304030504040204" pitchFamily="34" typeface="Microsoft JhengHei Light"/>
          <a:ea charset="-120" panose="020B0304030504040204" pitchFamily="34" typeface="Microsoft JhengHei Light"/>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targeter analyis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welovedatascience - targeter</a:t>
            </a:r>
          </a:p>
        </p:txBody>
      </p:sp>
      <p:sp>
        <p:nvSpPr>
          <p:cNvPr id="4" name="Date Placeholder 3"/>
          <p:cNvSpPr>
            <a:spLocks noGrp="1"/>
          </p:cNvSpPr>
          <p:nvPr>
            <p:ph idx="10" sz="half" type="dt"/>
          </p:nvPr>
        </p:nvSpPr>
        <p:spPr/>
        <p:txBody>
          <a:bodyPr/>
          <a:lstStyle/>
          <a:p>
            <a:pPr lvl="0" indent="0" marL="0">
              <a:buNone/>
            </a:pPr>
            <a:r>
              <a:rPr/>
              <a:t>2025-03-05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relationship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Husband</a:t>
                      </a:r>
                    </a:p>
                  </a:txBody>
                </a:tc>
                <a:tc>
                  <a:txBody>
                    <a:bodyPr/>
                    <a:lstStyle/>
                    <a:p>
                      <a:pPr lvl="0" indent="0" marL="0" algn="r">
                        <a:buNone/>
                      </a:pPr>
                      <a:r>
                        <a:rPr/>
                        <a:t>7275</a:t>
                      </a:r>
                    </a:p>
                  </a:txBody>
                </a:tc>
                <a:tc>
                  <a:txBody>
                    <a:bodyPr/>
                    <a:lstStyle/>
                    <a:p>
                      <a:pPr lvl="0" indent="0" marL="0" algn="r">
                        <a:buNone/>
                      </a:pPr>
                      <a:r>
                        <a:rPr/>
                        <a:t>5918</a:t>
                      </a:r>
                    </a:p>
                  </a:txBody>
                </a:tc>
                <a:tc>
                  <a:txBody>
                    <a:bodyPr/>
                    <a:lstStyle/>
                    <a:p>
                      <a:pPr lvl="0" indent="0" marL="0" algn="r">
                        <a:buNone/>
                      </a:pPr>
                      <a:r>
                        <a:rPr/>
                        <a:t>13193</a:t>
                      </a:r>
                    </a:p>
                  </a:txBody>
                </a:tc>
                <a:tc>
                  <a:txBody>
                    <a:bodyPr/>
                    <a:lstStyle/>
                    <a:p>
                      <a:pPr lvl="0" indent="0" marL="0" algn="l">
                        <a:buNone/>
                      </a:pPr>
                      <a:r>
                        <a:rPr/>
                        <a:t>55.143%</a:t>
                      </a:r>
                    </a:p>
                  </a:txBody>
                </a:tc>
                <a:tc>
                  <a:txBody>
                    <a:bodyPr/>
                    <a:lstStyle/>
                    <a:p>
                      <a:pPr lvl="0" indent="0" marL="0" algn="l">
                        <a:buNone/>
                      </a:pPr>
                      <a:r>
                        <a:rPr/>
                        <a:t>44.857%</a:t>
                      </a:r>
                    </a:p>
                  </a:txBody>
                </a:tc>
                <a:tc>
                  <a:txBody>
                    <a:bodyPr/>
                    <a:lstStyle/>
                    <a:p>
                      <a:pPr lvl="0" indent="0" marL="0" algn="l">
                        <a:buNone/>
                      </a:pPr>
                      <a:r>
                        <a:rPr/>
                        <a:t>75.475%</a:t>
                      </a:r>
                    </a:p>
                  </a:txBody>
                </a:tc>
              </a:tr>
              <a:tr h="0">
                <a:tc>
                  <a:txBody>
                    <a:bodyPr/>
                    <a:lstStyle/>
                    <a:p>
                      <a:pPr lvl="0" indent="0" marL="0">
                        <a:buNone/>
                      </a:pPr>
                      <a:r>
                        <a:rPr/>
                        <a:t>Not-in-family</a:t>
                      </a:r>
                    </a:p>
                  </a:txBody>
                </a:tc>
                <a:tc>
                  <a:txBody>
                    <a:bodyPr/>
                    <a:lstStyle/>
                    <a:p>
                      <a:pPr lvl="0" indent="0" marL="0" algn="r">
                        <a:buNone/>
                      </a:pPr>
                      <a:r>
                        <a:rPr/>
                        <a:t>7449</a:t>
                      </a:r>
                    </a:p>
                  </a:txBody>
                </a:tc>
                <a:tc>
                  <a:txBody>
                    <a:bodyPr/>
                    <a:lstStyle/>
                    <a:p>
                      <a:pPr lvl="0" indent="0" marL="0" algn="r">
                        <a:buNone/>
                      </a:pPr>
                      <a:r>
                        <a:rPr/>
                        <a:t>856</a:t>
                      </a:r>
                    </a:p>
                  </a:txBody>
                </a:tc>
                <a:tc>
                  <a:txBody>
                    <a:bodyPr/>
                    <a:lstStyle/>
                    <a:p>
                      <a:pPr lvl="0" indent="0" marL="0" algn="r">
                        <a:buNone/>
                      </a:pPr>
                      <a:r>
                        <a:rPr/>
                        <a:t>8305</a:t>
                      </a:r>
                    </a:p>
                  </a:txBody>
                </a:tc>
                <a:tc>
                  <a:txBody>
                    <a:bodyPr/>
                    <a:lstStyle/>
                    <a:p>
                      <a:pPr lvl="0" indent="0" marL="0" algn="l">
                        <a:buNone/>
                      </a:pPr>
                      <a:r>
                        <a:rPr/>
                        <a:t>89.693%</a:t>
                      </a:r>
                    </a:p>
                  </a:txBody>
                </a:tc>
                <a:tc>
                  <a:txBody>
                    <a:bodyPr/>
                    <a:lstStyle/>
                    <a:p>
                      <a:pPr lvl="0" indent="0" marL="0" algn="l">
                        <a:buNone/>
                      </a:pPr>
                      <a:r>
                        <a:rPr/>
                        <a:t>10.307%</a:t>
                      </a:r>
                    </a:p>
                  </a:txBody>
                </a:tc>
                <a:tc>
                  <a:txBody>
                    <a:bodyPr/>
                    <a:lstStyle/>
                    <a:p>
                      <a:pPr lvl="0" indent="0" marL="0" algn="l">
                        <a:buNone/>
                      </a:pPr>
                      <a:r>
                        <a:rPr/>
                        <a:t>10.917%</a:t>
                      </a:r>
                    </a:p>
                  </a:txBody>
                </a:tc>
              </a:tr>
              <a:tr h="0">
                <a:tc>
                  <a:txBody>
                    <a:bodyPr/>
                    <a:lstStyle/>
                    <a:p>
                      <a:pPr lvl="0" indent="0" marL="0">
                        <a:buNone/>
                      </a:pPr>
                      <a:r>
                        <a:rPr/>
                        <a:t>Other-relative</a:t>
                      </a:r>
                    </a:p>
                  </a:txBody>
                </a:tc>
                <a:tc>
                  <a:txBody>
                    <a:bodyPr/>
                    <a:lstStyle/>
                    <a:p>
                      <a:pPr lvl="0" indent="0" marL="0" algn="r">
                        <a:buNone/>
                      </a:pPr>
                      <a:r>
                        <a:rPr/>
                        <a:t>944</a:t>
                      </a:r>
                    </a:p>
                  </a:txBody>
                </a:tc>
                <a:tc>
                  <a:txBody>
                    <a:bodyPr/>
                    <a:lstStyle/>
                    <a:p>
                      <a:pPr lvl="0" indent="0" marL="0" algn="r">
                        <a:buNone/>
                      </a:pPr>
                      <a:r>
                        <a:rPr/>
                        <a:t>37</a:t>
                      </a:r>
                    </a:p>
                  </a:txBody>
                </a:tc>
                <a:tc>
                  <a:txBody>
                    <a:bodyPr/>
                    <a:lstStyle/>
                    <a:p>
                      <a:pPr lvl="0" indent="0" marL="0" algn="r">
                        <a:buNone/>
                      </a:pPr>
                      <a:r>
                        <a:rPr/>
                        <a:t>981</a:t>
                      </a:r>
                    </a:p>
                  </a:txBody>
                </a:tc>
                <a:tc>
                  <a:txBody>
                    <a:bodyPr/>
                    <a:lstStyle/>
                    <a:p>
                      <a:pPr lvl="0" indent="0" marL="0" algn="l">
                        <a:buNone/>
                      </a:pPr>
                      <a:r>
                        <a:rPr/>
                        <a:t>96.228%</a:t>
                      </a:r>
                    </a:p>
                  </a:txBody>
                </a:tc>
                <a:tc>
                  <a:txBody>
                    <a:bodyPr/>
                    <a:lstStyle/>
                    <a:p>
                      <a:pPr lvl="0" indent="0" marL="0" algn="l">
                        <a:buNone/>
                      </a:pPr>
                      <a:r>
                        <a:rPr/>
                        <a:t>3.772%</a:t>
                      </a:r>
                    </a:p>
                  </a:txBody>
                </a:tc>
                <a:tc>
                  <a:txBody>
                    <a:bodyPr/>
                    <a:lstStyle/>
                    <a:p>
                      <a:pPr lvl="0" indent="0" marL="0" algn="l">
                        <a:buNone/>
                      </a:pPr>
                      <a:r>
                        <a:rPr/>
                        <a:t>0.472%</a:t>
                      </a:r>
                    </a:p>
                  </a:txBody>
                </a:tc>
              </a:tr>
              <a:tr h="0">
                <a:tc>
                  <a:txBody>
                    <a:bodyPr/>
                    <a:lstStyle/>
                    <a:p>
                      <a:pPr lvl="0" indent="0" marL="0">
                        <a:buNone/>
                      </a:pPr>
                      <a:r>
                        <a:rPr/>
                        <a:t>Own-child</a:t>
                      </a:r>
                    </a:p>
                  </a:txBody>
                </a:tc>
                <a:tc>
                  <a:txBody>
                    <a:bodyPr/>
                    <a:lstStyle/>
                    <a:p>
                      <a:pPr lvl="0" indent="0" marL="0" algn="r">
                        <a:buNone/>
                      </a:pPr>
                      <a:r>
                        <a:rPr/>
                        <a:t>5001</a:t>
                      </a:r>
                    </a:p>
                  </a:txBody>
                </a:tc>
                <a:tc>
                  <a:txBody>
                    <a:bodyPr/>
                    <a:lstStyle/>
                    <a:p>
                      <a:pPr lvl="0" indent="0" marL="0" algn="r">
                        <a:buNone/>
                      </a:pPr>
                      <a:r>
                        <a:rPr/>
                        <a:t>67</a:t>
                      </a:r>
                    </a:p>
                  </a:txBody>
                </a:tc>
                <a:tc>
                  <a:txBody>
                    <a:bodyPr/>
                    <a:lstStyle/>
                    <a:p>
                      <a:pPr lvl="0" indent="0" marL="0" algn="r">
                        <a:buNone/>
                      </a:pPr>
                      <a:r>
                        <a:rPr/>
                        <a:t>5068</a:t>
                      </a:r>
                    </a:p>
                  </a:txBody>
                </a:tc>
                <a:tc>
                  <a:txBody>
                    <a:bodyPr/>
                    <a:lstStyle/>
                    <a:p>
                      <a:pPr lvl="0" indent="0" marL="0" algn="l">
                        <a:buNone/>
                      </a:pPr>
                      <a:r>
                        <a:rPr/>
                        <a:t>98.678%</a:t>
                      </a:r>
                    </a:p>
                  </a:txBody>
                </a:tc>
                <a:tc>
                  <a:txBody>
                    <a:bodyPr/>
                    <a:lstStyle/>
                    <a:p>
                      <a:pPr lvl="0" indent="0" marL="0" algn="l">
                        <a:buNone/>
                      </a:pPr>
                      <a:r>
                        <a:rPr/>
                        <a:t>1.322%</a:t>
                      </a:r>
                    </a:p>
                  </a:txBody>
                </a:tc>
                <a:tc>
                  <a:txBody>
                    <a:bodyPr/>
                    <a:lstStyle/>
                    <a:p>
                      <a:pPr lvl="0" indent="0" marL="0" algn="l">
                        <a:buNone/>
                      </a:pPr>
                      <a:r>
                        <a:rPr/>
                        <a:t>0.854%</a:t>
                      </a:r>
                    </a:p>
                  </a:txBody>
                </a:tc>
              </a:tr>
              <a:tr h="0">
                <a:tc>
                  <a:txBody>
                    <a:bodyPr/>
                    <a:lstStyle/>
                    <a:p>
                      <a:pPr lvl="0" indent="0" marL="0">
                        <a:buNone/>
                      </a:pPr>
                      <a:r>
                        <a:rPr/>
                        <a:t>Unmarried</a:t>
                      </a:r>
                    </a:p>
                  </a:txBody>
                </a:tc>
                <a:tc>
                  <a:txBody>
                    <a:bodyPr/>
                    <a:lstStyle/>
                    <a:p>
                      <a:pPr lvl="0" indent="0" marL="0" algn="r">
                        <a:buNone/>
                      </a:pPr>
                      <a:r>
                        <a:rPr/>
                        <a:t>3228</a:t>
                      </a:r>
                    </a:p>
                  </a:txBody>
                </a:tc>
                <a:tc>
                  <a:txBody>
                    <a:bodyPr/>
                    <a:lstStyle/>
                    <a:p>
                      <a:pPr lvl="0" indent="0" marL="0" algn="r">
                        <a:buNone/>
                      </a:pPr>
                      <a:r>
                        <a:rPr/>
                        <a:t>218</a:t>
                      </a:r>
                    </a:p>
                  </a:txBody>
                </a:tc>
                <a:tc>
                  <a:txBody>
                    <a:bodyPr/>
                    <a:lstStyle/>
                    <a:p>
                      <a:pPr lvl="0" indent="0" marL="0" algn="r">
                        <a:buNone/>
                      </a:pPr>
                      <a:r>
                        <a:rPr/>
                        <a:t>3446</a:t>
                      </a:r>
                    </a:p>
                  </a:txBody>
                </a:tc>
                <a:tc>
                  <a:txBody>
                    <a:bodyPr/>
                    <a:lstStyle/>
                    <a:p>
                      <a:pPr lvl="0" indent="0" marL="0" algn="l">
                        <a:buNone/>
                      </a:pPr>
                      <a:r>
                        <a:rPr/>
                        <a:t>93.674%</a:t>
                      </a:r>
                    </a:p>
                  </a:txBody>
                </a:tc>
                <a:tc>
                  <a:txBody>
                    <a:bodyPr/>
                    <a:lstStyle/>
                    <a:p>
                      <a:pPr lvl="0" indent="0" marL="0" algn="l">
                        <a:buNone/>
                      </a:pPr>
                      <a:r>
                        <a:rPr/>
                        <a:t>6.326%</a:t>
                      </a:r>
                    </a:p>
                  </a:txBody>
                </a:tc>
                <a:tc>
                  <a:txBody>
                    <a:bodyPr/>
                    <a:lstStyle/>
                    <a:p>
                      <a:pPr lvl="0" indent="0" marL="0" algn="l">
                        <a:buNone/>
                      </a:pPr>
                      <a:r>
                        <a:rPr/>
                        <a:t>2.78%</a:t>
                      </a:r>
                    </a:p>
                  </a:txBody>
                </a:tc>
              </a:tr>
              <a:tr h="0">
                <a:tc>
                  <a:txBody>
                    <a:bodyPr/>
                    <a:lstStyle/>
                    <a:p>
                      <a:pPr lvl="0" indent="0" marL="0">
                        <a:buNone/>
                      </a:pPr>
                      <a:r>
                        <a:rPr/>
                        <a:t>Wife</a:t>
                      </a:r>
                    </a:p>
                  </a:txBody>
                </a:tc>
                <a:tc>
                  <a:txBody>
                    <a:bodyPr/>
                    <a:lstStyle/>
                    <a:p>
                      <a:pPr lvl="0" indent="0" marL="0" algn="r">
                        <a:buNone/>
                      </a:pPr>
                      <a:r>
                        <a:rPr/>
                        <a:t>823</a:t>
                      </a:r>
                    </a:p>
                  </a:txBody>
                </a:tc>
                <a:tc>
                  <a:txBody>
                    <a:bodyPr/>
                    <a:lstStyle/>
                    <a:p>
                      <a:pPr lvl="0" indent="0" marL="0" algn="r">
                        <a:buNone/>
                      </a:pPr>
                      <a:r>
                        <a:rPr/>
                        <a:t>745</a:t>
                      </a:r>
                    </a:p>
                  </a:txBody>
                </a:tc>
                <a:tc>
                  <a:txBody>
                    <a:bodyPr/>
                    <a:lstStyle/>
                    <a:p>
                      <a:pPr lvl="0" indent="0" marL="0" algn="r">
                        <a:buNone/>
                      </a:pPr>
                      <a:r>
                        <a:rPr/>
                        <a:t>1568</a:t>
                      </a:r>
                    </a:p>
                  </a:txBody>
                </a:tc>
                <a:tc>
                  <a:txBody>
                    <a:bodyPr/>
                    <a:lstStyle/>
                    <a:p>
                      <a:pPr lvl="0" indent="0" marL="0" algn="l">
                        <a:buNone/>
                      </a:pPr>
                      <a:r>
                        <a:rPr/>
                        <a:t>52.487%</a:t>
                      </a:r>
                    </a:p>
                  </a:txBody>
                </a:tc>
                <a:tc>
                  <a:txBody>
                    <a:bodyPr/>
                    <a:lstStyle/>
                    <a:p>
                      <a:pPr lvl="0" indent="0" marL="0" algn="l">
                        <a:buNone/>
                      </a:pPr>
                      <a:r>
                        <a:rPr/>
                        <a:t>47.513%</a:t>
                      </a:r>
                    </a:p>
                  </a:txBody>
                </a:tc>
                <a:tc>
                  <a:txBody>
                    <a:bodyPr/>
                    <a:lstStyle/>
                    <a:p>
                      <a:pPr lvl="0" indent="0" marL="0" algn="l">
                        <a:buNone/>
                      </a:pPr>
                      <a:r>
                        <a:rPr/>
                        <a:t>9.501%</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maritalstatus</a:t>
            </a:r>
          </a:p>
        </p:txBody>
      </p:sp>
      <p:sp>
        <p:nvSpPr>
          <p:cNvPr id="4" name="Text Placeholder 3"/>
          <p:cNvSpPr>
            <a:spLocks noGrp="1"/>
          </p:cNvSpPr>
          <p:nvPr>
            <p:ph idx="2" sz="half" type="body"/>
          </p:nvPr>
        </p:nvSpPr>
        <p:spPr/>
        <p:txBody>
          <a:bodyPr/>
          <a:lstStyle/>
          <a:p>
            <a:pPr lvl="0" indent="0" marL="0">
              <a:buNone/>
            </a:pPr>
            <a:r>
              <a:rPr/>
              <a:t>var: MARITALSTATUS</a:t>
            </a:r>
          </a:p>
          <a:p>
            <a:pPr lvl="0" indent="0" marL="0">
              <a:buNone/>
            </a:pPr>
            <a:r>
              <a:rPr b="1"/>
              <a:t>IV: 1.339 </a:t>
            </a:r>
          </a:p>
        </p:txBody>
      </p:sp>
      <p:pic>
        <p:nvPicPr>
          <p:cNvPr descr="report-template_files/figure-pptx/variables-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maritalstatus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Divorced</a:t>
                      </a:r>
                    </a:p>
                  </a:txBody>
                </a:tc>
                <a:tc>
                  <a:txBody>
                    <a:bodyPr/>
                    <a:lstStyle/>
                    <a:p>
                      <a:pPr lvl="0" indent="0" marL="0" algn="r">
                        <a:buNone/>
                      </a:pPr>
                      <a:r>
                        <a:rPr/>
                        <a:t>3980</a:t>
                      </a:r>
                    </a:p>
                  </a:txBody>
                </a:tc>
                <a:tc>
                  <a:txBody>
                    <a:bodyPr/>
                    <a:lstStyle/>
                    <a:p>
                      <a:pPr lvl="0" indent="0" marL="0" algn="r">
                        <a:buNone/>
                      </a:pPr>
                      <a:r>
                        <a:rPr/>
                        <a:t>463</a:t>
                      </a:r>
                    </a:p>
                  </a:txBody>
                </a:tc>
                <a:tc>
                  <a:txBody>
                    <a:bodyPr/>
                    <a:lstStyle/>
                    <a:p>
                      <a:pPr lvl="0" indent="0" marL="0" algn="r">
                        <a:buNone/>
                      </a:pPr>
                      <a:r>
                        <a:rPr/>
                        <a:t>4443</a:t>
                      </a:r>
                    </a:p>
                  </a:txBody>
                </a:tc>
                <a:tc>
                  <a:txBody>
                    <a:bodyPr/>
                    <a:lstStyle/>
                    <a:p>
                      <a:pPr lvl="0" indent="0" marL="0" algn="l">
                        <a:buNone/>
                      </a:pPr>
                      <a:r>
                        <a:rPr/>
                        <a:t>89.579%</a:t>
                      </a:r>
                    </a:p>
                  </a:txBody>
                </a:tc>
                <a:tc>
                  <a:txBody>
                    <a:bodyPr/>
                    <a:lstStyle/>
                    <a:p>
                      <a:pPr lvl="0" indent="0" marL="0" algn="l">
                        <a:buNone/>
                      </a:pPr>
                      <a:r>
                        <a:rPr/>
                        <a:t>10.421%</a:t>
                      </a:r>
                    </a:p>
                  </a:txBody>
                </a:tc>
                <a:tc>
                  <a:txBody>
                    <a:bodyPr/>
                    <a:lstStyle/>
                    <a:p>
                      <a:pPr lvl="0" indent="0" marL="0" algn="l">
                        <a:buNone/>
                      </a:pPr>
                      <a:r>
                        <a:rPr/>
                        <a:t>5.905%</a:t>
                      </a:r>
                    </a:p>
                  </a:txBody>
                </a:tc>
              </a:tr>
              <a:tr h="0">
                <a:tc>
                  <a:txBody>
                    <a:bodyPr/>
                    <a:lstStyle/>
                    <a:p>
                      <a:pPr lvl="0" indent="0" marL="0">
                        <a:buNone/>
                      </a:pPr>
                      <a:r>
                        <a:rPr/>
                        <a:t>Married-AF-spouse</a:t>
                      </a:r>
                    </a:p>
                  </a:txBody>
                </a:tc>
                <a:tc>
                  <a:txBody>
                    <a:bodyPr/>
                    <a:lstStyle/>
                    <a:p>
                      <a:pPr lvl="0" indent="0" marL="0" algn="r">
                        <a:buNone/>
                      </a:pPr>
                      <a:r>
                        <a:rPr/>
                        <a:t>13</a:t>
                      </a:r>
                    </a:p>
                  </a:txBody>
                </a:tc>
                <a:tc>
                  <a:txBody>
                    <a:bodyPr/>
                    <a:lstStyle/>
                    <a:p>
                      <a:pPr lvl="0" indent="0" marL="0" algn="r">
                        <a:buNone/>
                      </a:pPr>
                      <a:r>
                        <a:rPr/>
                        <a:t>10</a:t>
                      </a:r>
                    </a:p>
                  </a:txBody>
                </a:tc>
                <a:tc>
                  <a:txBody>
                    <a:bodyPr/>
                    <a:lstStyle/>
                    <a:p>
                      <a:pPr lvl="0" indent="0" marL="0" algn="r">
                        <a:buNone/>
                      </a:pPr>
                      <a:r>
                        <a:rPr/>
                        <a:t>23</a:t>
                      </a:r>
                    </a:p>
                  </a:txBody>
                </a:tc>
                <a:tc>
                  <a:txBody>
                    <a:bodyPr/>
                    <a:lstStyle/>
                    <a:p>
                      <a:pPr lvl="0" indent="0" marL="0" algn="l">
                        <a:buNone/>
                      </a:pPr>
                      <a:r>
                        <a:rPr/>
                        <a:t>56.522%</a:t>
                      </a:r>
                    </a:p>
                  </a:txBody>
                </a:tc>
                <a:tc>
                  <a:txBody>
                    <a:bodyPr/>
                    <a:lstStyle/>
                    <a:p>
                      <a:pPr lvl="0" indent="0" marL="0" algn="l">
                        <a:buNone/>
                      </a:pPr>
                      <a:r>
                        <a:rPr/>
                        <a:t>43.478%</a:t>
                      </a:r>
                    </a:p>
                  </a:txBody>
                </a:tc>
                <a:tc>
                  <a:txBody>
                    <a:bodyPr/>
                    <a:lstStyle/>
                    <a:p>
                      <a:pPr lvl="0" indent="0" marL="0" algn="l">
                        <a:buNone/>
                      </a:pPr>
                      <a:r>
                        <a:rPr/>
                        <a:t>0.128%</a:t>
                      </a:r>
                    </a:p>
                  </a:txBody>
                </a:tc>
              </a:tr>
              <a:tr h="0">
                <a:tc>
                  <a:txBody>
                    <a:bodyPr/>
                    <a:lstStyle/>
                    <a:p>
                      <a:pPr lvl="0" indent="0" marL="0">
                        <a:buNone/>
                      </a:pPr>
                      <a:r>
                        <a:rPr/>
                        <a:t>Married-civ-spouse</a:t>
                      </a:r>
                    </a:p>
                  </a:txBody>
                </a:tc>
                <a:tc>
                  <a:txBody>
                    <a:bodyPr/>
                    <a:lstStyle/>
                    <a:p>
                      <a:pPr lvl="0" indent="0" marL="0" algn="r">
                        <a:buNone/>
                      </a:pPr>
                      <a:r>
                        <a:rPr/>
                        <a:t>8284</a:t>
                      </a:r>
                    </a:p>
                  </a:txBody>
                </a:tc>
                <a:tc>
                  <a:txBody>
                    <a:bodyPr/>
                    <a:lstStyle/>
                    <a:p>
                      <a:pPr lvl="0" indent="0" marL="0" algn="r">
                        <a:buNone/>
                      </a:pPr>
                      <a:r>
                        <a:rPr/>
                        <a:t>6692</a:t>
                      </a:r>
                    </a:p>
                  </a:txBody>
                </a:tc>
                <a:tc>
                  <a:txBody>
                    <a:bodyPr/>
                    <a:lstStyle/>
                    <a:p>
                      <a:pPr lvl="0" indent="0" marL="0" algn="r">
                        <a:buNone/>
                      </a:pPr>
                      <a:r>
                        <a:rPr/>
                        <a:t>14976</a:t>
                      </a:r>
                    </a:p>
                  </a:txBody>
                </a:tc>
                <a:tc>
                  <a:txBody>
                    <a:bodyPr/>
                    <a:lstStyle/>
                    <a:p>
                      <a:pPr lvl="0" indent="0" marL="0" algn="l">
                        <a:buNone/>
                      </a:pPr>
                      <a:r>
                        <a:rPr/>
                        <a:t>55.315%</a:t>
                      </a:r>
                    </a:p>
                  </a:txBody>
                </a:tc>
                <a:tc>
                  <a:txBody>
                    <a:bodyPr/>
                    <a:lstStyle/>
                    <a:p>
                      <a:pPr lvl="0" indent="0" marL="0" algn="l">
                        <a:buNone/>
                      </a:pPr>
                      <a:r>
                        <a:rPr/>
                        <a:t>44.685%</a:t>
                      </a:r>
                    </a:p>
                  </a:txBody>
                </a:tc>
                <a:tc>
                  <a:txBody>
                    <a:bodyPr/>
                    <a:lstStyle/>
                    <a:p>
                      <a:pPr lvl="0" indent="0" marL="0" algn="l">
                        <a:buNone/>
                      </a:pPr>
                      <a:r>
                        <a:rPr/>
                        <a:t>85.346%</a:t>
                      </a:r>
                    </a:p>
                  </a:txBody>
                </a:tc>
              </a:tr>
              <a:tr h="0">
                <a:tc>
                  <a:txBody>
                    <a:bodyPr/>
                    <a:lstStyle/>
                    <a:p>
                      <a:pPr lvl="0" indent="0" marL="0">
                        <a:buNone/>
                      </a:pPr>
                      <a:r>
                        <a:rPr/>
                        <a:t>Married-spouse-absent</a:t>
                      </a:r>
                    </a:p>
                  </a:txBody>
                </a:tc>
                <a:tc>
                  <a:txBody>
                    <a:bodyPr/>
                    <a:lstStyle/>
                    <a:p>
                      <a:pPr lvl="0" indent="0" marL="0" algn="r">
                        <a:buNone/>
                      </a:pPr>
                      <a:r>
                        <a:rPr/>
                        <a:t>384</a:t>
                      </a:r>
                    </a:p>
                  </a:txBody>
                </a:tc>
                <a:tc>
                  <a:txBody>
                    <a:bodyPr/>
                    <a:lstStyle/>
                    <a:p>
                      <a:pPr lvl="0" indent="0" marL="0" algn="r">
                        <a:buNone/>
                      </a:pPr>
                      <a:r>
                        <a:rPr/>
                        <a:t>34</a:t>
                      </a:r>
                    </a:p>
                  </a:txBody>
                </a:tc>
                <a:tc>
                  <a:txBody>
                    <a:bodyPr/>
                    <a:lstStyle/>
                    <a:p>
                      <a:pPr lvl="0" indent="0" marL="0" algn="r">
                        <a:buNone/>
                      </a:pPr>
                      <a:r>
                        <a:rPr/>
                        <a:t>418</a:t>
                      </a:r>
                    </a:p>
                  </a:txBody>
                </a:tc>
                <a:tc>
                  <a:txBody>
                    <a:bodyPr/>
                    <a:lstStyle/>
                    <a:p>
                      <a:pPr lvl="0" indent="0" marL="0" algn="l">
                        <a:buNone/>
                      </a:pPr>
                      <a:r>
                        <a:rPr/>
                        <a:t>91.866%</a:t>
                      </a:r>
                    </a:p>
                  </a:txBody>
                </a:tc>
                <a:tc>
                  <a:txBody>
                    <a:bodyPr/>
                    <a:lstStyle/>
                    <a:p>
                      <a:pPr lvl="0" indent="0" marL="0" algn="l">
                        <a:buNone/>
                      </a:pPr>
                      <a:r>
                        <a:rPr/>
                        <a:t>8.134%</a:t>
                      </a:r>
                    </a:p>
                  </a:txBody>
                </a:tc>
                <a:tc>
                  <a:txBody>
                    <a:bodyPr/>
                    <a:lstStyle/>
                    <a:p>
                      <a:pPr lvl="0" indent="0" marL="0" algn="l">
                        <a:buNone/>
                      </a:pPr>
                      <a:r>
                        <a:rPr/>
                        <a:t>0.434%</a:t>
                      </a:r>
                    </a:p>
                  </a:txBody>
                </a:tc>
              </a:tr>
              <a:tr h="0">
                <a:tc>
                  <a:txBody>
                    <a:bodyPr/>
                    <a:lstStyle/>
                    <a:p>
                      <a:pPr lvl="0" indent="0" marL="0">
                        <a:buNone/>
                      </a:pPr>
                      <a:r>
                        <a:rPr/>
                        <a:t>Never-married</a:t>
                      </a:r>
                    </a:p>
                  </a:txBody>
                </a:tc>
                <a:tc>
                  <a:txBody>
                    <a:bodyPr/>
                    <a:lstStyle/>
                    <a:p>
                      <a:pPr lvl="0" indent="0" marL="0" algn="r">
                        <a:buNone/>
                      </a:pPr>
                      <a:r>
                        <a:rPr/>
                        <a:t>10192</a:t>
                      </a:r>
                    </a:p>
                  </a:txBody>
                </a:tc>
                <a:tc>
                  <a:txBody>
                    <a:bodyPr/>
                    <a:lstStyle/>
                    <a:p>
                      <a:pPr lvl="0" indent="0" marL="0" algn="r">
                        <a:buNone/>
                      </a:pPr>
                      <a:r>
                        <a:rPr/>
                        <a:t>491</a:t>
                      </a:r>
                    </a:p>
                  </a:txBody>
                </a:tc>
                <a:tc>
                  <a:txBody>
                    <a:bodyPr/>
                    <a:lstStyle/>
                    <a:p>
                      <a:pPr lvl="0" indent="0" marL="0" algn="r">
                        <a:buNone/>
                      </a:pPr>
                      <a:r>
                        <a:rPr/>
                        <a:t>10683</a:t>
                      </a:r>
                    </a:p>
                  </a:txBody>
                </a:tc>
                <a:tc>
                  <a:txBody>
                    <a:bodyPr/>
                    <a:lstStyle/>
                    <a:p>
                      <a:pPr lvl="0" indent="0" marL="0" algn="l">
                        <a:buNone/>
                      </a:pPr>
                      <a:r>
                        <a:rPr/>
                        <a:t>95.404%</a:t>
                      </a:r>
                    </a:p>
                  </a:txBody>
                </a:tc>
                <a:tc>
                  <a:txBody>
                    <a:bodyPr/>
                    <a:lstStyle/>
                    <a:p>
                      <a:pPr lvl="0" indent="0" marL="0" algn="l">
                        <a:buNone/>
                      </a:pPr>
                      <a:r>
                        <a:rPr/>
                        <a:t>4.596%</a:t>
                      </a:r>
                    </a:p>
                  </a:txBody>
                </a:tc>
                <a:tc>
                  <a:txBody>
                    <a:bodyPr/>
                    <a:lstStyle/>
                    <a:p>
                      <a:pPr lvl="0" indent="0" marL="0" algn="l">
                        <a:buNone/>
                      </a:pPr>
                      <a:r>
                        <a:rPr/>
                        <a:t>6.262%</a:t>
                      </a:r>
                    </a:p>
                  </a:txBody>
                </a:tc>
              </a:tr>
              <a:tr h="0">
                <a:tc>
                  <a:txBody>
                    <a:bodyPr/>
                    <a:lstStyle/>
                    <a:p>
                      <a:pPr lvl="0" indent="0" marL="0">
                        <a:buNone/>
                      </a:pPr>
                      <a:r>
                        <a:rPr/>
                        <a:t>Separated</a:t>
                      </a:r>
                    </a:p>
                  </a:txBody>
                </a:tc>
                <a:tc>
                  <a:txBody>
                    <a:bodyPr/>
                    <a:lstStyle/>
                    <a:p>
                      <a:pPr lvl="0" indent="0" marL="0" algn="r">
                        <a:buNone/>
                      </a:pPr>
                      <a:r>
                        <a:rPr/>
                        <a:t>959</a:t>
                      </a:r>
                    </a:p>
                  </a:txBody>
                </a:tc>
                <a:tc>
                  <a:txBody>
                    <a:bodyPr/>
                    <a:lstStyle/>
                    <a:p>
                      <a:pPr lvl="0" indent="0" marL="0" algn="r">
                        <a:buNone/>
                      </a:pPr>
                      <a:r>
                        <a:rPr/>
                        <a:t>66</a:t>
                      </a:r>
                    </a:p>
                  </a:txBody>
                </a:tc>
                <a:tc>
                  <a:txBody>
                    <a:bodyPr/>
                    <a:lstStyle/>
                    <a:p>
                      <a:pPr lvl="0" indent="0" marL="0" algn="r">
                        <a:buNone/>
                      </a:pPr>
                      <a:r>
                        <a:rPr/>
                        <a:t>1025</a:t>
                      </a:r>
                    </a:p>
                  </a:txBody>
                </a:tc>
                <a:tc>
                  <a:txBody>
                    <a:bodyPr/>
                    <a:lstStyle/>
                    <a:p>
                      <a:pPr lvl="0" indent="0" marL="0" algn="l">
                        <a:buNone/>
                      </a:pPr>
                      <a:r>
                        <a:rPr/>
                        <a:t>93.561%</a:t>
                      </a:r>
                    </a:p>
                  </a:txBody>
                </a:tc>
                <a:tc>
                  <a:txBody>
                    <a:bodyPr/>
                    <a:lstStyle/>
                    <a:p>
                      <a:pPr lvl="0" indent="0" marL="0" algn="l">
                        <a:buNone/>
                      </a:pPr>
                      <a:r>
                        <a:rPr/>
                        <a:t>6.439%</a:t>
                      </a:r>
                    </a:p>
                  </a:txBody>
                </a:tc>
                <a:tc>
                  <a:txBody>
                    <a:bodyPr/>
                    <a:lstStyle/>
                    <a:p>
                      <a:pPr lvl="0" indent="0" marL="0" algn="l">
                        <a:buNone/>
                      </a:pPr>
                      <a:r>
                        <a:rPr/>
                        <a:t>0.842%</a:t>
                      </a:r>
                    </a:p>
                  </a:txBody>
                </a:tc>
              </a:tr>
              <a:tr h="0">
                <a:tc>
                  <a:txBody>
                    <a:bodyPr/>
                    <a:lstStyle/>
                    <a:p>
                      <a:pPr lvl="0" indent="0" marL="0">
                        <a:buNone/>
                      </a:pPr>
                      <a:r>
                        <a:rPr/>
                        <a:t>Widowed</a:t>
                      </a:r>
                    </a:p>
                  </a:txBody>
                </a:tc>
                <a:tc>
                  <a:txBody>
                    <a:bodyPr/>
                    <a:lstStyle/>
                    <a:p>
                      <a:pPr lvl="0" indent="0" marL="0" algn="r">
                        <a:buNone/>
                      </a:pPr>
                      <a:r>
                        <a:rPr/>
                        <a:t>908</a:t>
                      </a:r>
                    </a:p>
                  </a:txBody>
                </a:tc>
                <a:tc>
                  <a:txBody>
                    <a:bodyPr/>
                    <a:lstStyle/>
                    <a:p>
                      <a:pPr lvl="0" indent="0" marL="0" algn="r">
                        <a:buNone/>
                      </a:pPr>
                      <a:r>
                        <a:rPr/>
                        <a:t>85</a:t>
                      </a:r>
                    </a:p>
                  </a:txBody>
                </a:tc>
                <a:tc>
                  <a:txBody>
                    <a:bodyPr/>
                    <a:lstStyle/>
                    <a:p>
                      <a:pPr lvl="0" indent="0" marL="0" algn="r">
                        <a:buNone/>
                      </a:pPr>
                      <a:r>
                        <a:rPr/>
                        <a:t>993</a:t>
                      </a:r>
                    </a:p>
                  </a:txBody>
                </a:tc>
                <a:tc>
                  <a:txBody>
                    <a:bodyPr/>
                    <a:lstStyle/>
                    <a:p>
                      <a:pPr lvl="0" indent="0" marL="0" algn="l">
                        <a:buNone/>
                      </a:pPr>
                      <a:r>
                        <a:rPr/>
                        <a:t>91.44%</a:t>
                      </a:r>
                    </a:p>
                  </a:txBody>
                </a:tc>
                <a:tc>
                  <a:txBody>
                    <a:bodyPr/>
                    <a:lstStyle/>
                    <a:p>
                      <a:pPr lvl="0" indent="0" marL="0" algn="l">
                        <a:buNone/>
                      </a:pPr>
                      <a:r>
                        <a:rPr/>
                        <a:t>8.56%</a:t>
                      </a:r>
                    </a:p>
                  </a:txBody>
                </a:tc>
                <a:tc>
                  <a:txBody>
                    <a:bodyPr/>
                    <a:lstStyle/>
                    <a:p>
                      <a:pPr lvl="0" indent="0" marL="0" algn="l">
                        <a:buNone/>
                      </a:pPr>
                      <a:r>
                        <a:rPr/>
                        <a:t>1.084%</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age</a:t>
            </a:r>
          </a:p>
        </p:txBody>
      </p:sp>
      <p:sp>
        <p:nvSpPr>
          <p:cNvPr id="4" name="Text Placeholder 3"/>
          <p:cNvSpPr>
            <a:spLocks noGrp="1"/>
          </p:cNvSpPr>
          <p:nvPr>
            <p:ph idx="2" sz="half" type="body"/>
          </p:nvPr>
        </p:nvSpPr>
        <p:spPr/>
        <p:txBody>
          <a:bodyPr/>
          <a:lstStyle/>
          <a:p>
            <a:pPr lvl="0" indent="0" marL="0">
              <a:buNone/>
            </a:pPr>
            <a:r>
              <a:rPr/>
              <a:t>var: AGE</a:t>
            </a:r>
          </a:p>
          <a:p>
            <a:pPr lvl="0" indent="0" marL="0">
              <a:buNone/>
            </a:pPr>
            <a:r>
              <a:rPr b="1"/>
              <a:t>IV: 1.218 </a:t>
            </a:r>
          </a:p>
        </p:txBody>
      </p:sp>
      <p:pic>
        <p:nvPicPr>
          <p:cNvPr descr="report-template_files/figure-pptx/variables-3.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 from 17 to 21</a:t>
                      </a:r>
                    </a:p>
                  </a:txBody>
                </a:tc>
                <a:tc>
                  <a:txBody>
                    <a:bodyPr/>
                    <a:lstStyle/>
                    <a:p>
                      <a:pPr lvl="0" indent="0" marL="0" algn="r">
                        <a:buNone/>
                      </a:pPr>
                      <a:r>
                        <a:rPr/>
                        <a:t>2408</a:t>
                      </a:r>
                    </a:p>
                  </a:txBody>
                </a:tc>
                <a:tc>
                  <a:txBody>
                    <a:bodyPr/>
                    <a:lstStyle/>
                    <a:p>
                      <a:pPr lvl="0" indent="0" marL="0" algn="r">
                        <a:buNone/>
                      </a:pPr>
                      <a:r>
                        <a:rPr/>
                        <a:t>2</a:t>
                      </a:r>
                    </a:p>
                  </a:txBody>
                </a:tc>
                <a:tc>
                  <a:txBody>
                    <a:bodyPr/>
                    <a:lstStyle/>
                    <a:p>
                      <a:pPr lvl="0" indent="0" marL="0" algn="r">
                        <a:buNone/>
                      </a:pPr>
                      <a:r>
                        <a:rPr/>
                        <a:t>2410</a:t>
                      </a:r>
                    </a:p>
                  </a:txBody>
                </a:tc>
                <a:tc>
                  <a:txBody>
                    <a:bodyPr/>
                    <a:lstStyle/>
                    <a:p>
                      <a:pPr lvl="0" indent="0" marL="0" algn="l">
                        <a:buNone/>
                      </a:pPr>
                      <a:r>
                        <a:rPr/>
                        <a:t>99.917%</a:t>
                      </a:r>
                    </a:p>
                  </a:txBody>
                </a:tc>
                <a:tc>
                  <a:txBody>
                    <a:bodyPr/>
                    <a:lstStyle/>
                    <a:p>
                      <a:pPr lvl="0" indent="0" marL="0" algn="l">
                        <a:buNone/>
                      </a:pPr>
                      <a:r>
                        <a:rPr/>
                        <a:t>0.083%</a:t>
                      </a:r>
                    </a:p>
                  </a:txBody>
                </a:tc>
                <a:tc>
                  <a:txBody>
                    <a:bodyPr/>
                    <a:lstStyle/>
                    <a:p>
                      <a:pPr lvl="0" indent="0" marL="0" algn="l">
                        <a:buNone/>
                      </a:pPr>
                      <a:r>
                        <a:rPr/>
                        <a:t>0.026%</a:t>
                      </a:r>
                    </a:p>
                  </a:txBody>
                </a:tc>
              </a:tr>
              <a:tr h="0">
                <a:tc>
                  <a:txBody>
                    <a:bodyPr/>
                    <a:lstStyle/>
                    <a:p>
                      <a:pPr lvl="0" indent="0" marL="0">
                        <a:buNone/>
                      </a:pPr>
                      <a:r>
                        <a:rPr/>
                        <a:t>[b] from 21 to 24</a:t>
                      </a:r>
                    </a:p>
                  </a:txBody>
                </a:tc>
                <a:tc>
                  <a:txBody>
                    <a:bodyPr/>
                    <a:lstStyle/>
                    <a:p>
                      <a:pPr lvl="0" indent="0" marL="0" algn="r">
                        <a:buNone/>
                      </a:pPr>
                      <a:r>
                        <a:rPr/>
                        <a:t>2334</a:t>
                      </a:r>
                    </a:p>
                  </a:txBody>
                </a:tc>
                <a:tc>
                  <a:txBody>
                    <a:bodyPr/>
                    <a:lstStyle/>
                    <a:p>
                      <a:pPr lvl="0" indent="0" marL="0" algn="r">
                        <a:buNone/>
                      </a:pPr>
                      <a:r>
                        <a:rPr/>
                        <a:t>28</a:t>
                      </a:r>
                    </a:p>
                  </a:txBody>
                </a:tc>
                <a:tc>
                  <a:txBody>
                    <a:bodyPr/>
                    <a:lstStyle/>
                    <a:p>
                      <a:pPr lvl="0" indent="0" marL="0" algn="r">
                        <a:buNone/>
                      </a:pPr>
                      <a:r>
                        <a:rPr/>
                        <a:t>2362</a:t>
                      </a:r>
                    </a:p>
                  </a:txBody>
                </a:tc>
                <a:tc>
                  <a:txBody>
                    <a:bodyPr/>
                    <a:lstStyle/>
                    <a:p>
                      <a:pPr lvl="0" indent="0" marL="0" algn="l">
                        <a:buNone/>
                      </a:pPr>
                      <a:r>
                        <a:rPr/>
                        <a:t>98.815%</a:t>
                      </a:r>
                    </a:p>
                  </a:txBody>
                </a:tc>
                <a:tc>
                  <a:txBody>
                    <a:bodyPr/>
                    <a:lstStyle/>
                    <a:p>
                      <a:pPr lvl="0" indent="0" marL="0" algn="l">
                        <a:buNone/>
                      </a:pPr>
                      <a:r>
                        <a:rPr/>
                        <a:t>1.185%</a:t>
                      </a:r>
                    </a:p>
                  </a:txBody>
                </a:tc>
                <a:tc>
                  <a:txBody>
                    <a:bodyPr/>
                    <a:lstStyle/>
                    <a:p>
                      <a:pPr lvl="0" indent="0" marL="0" algn="l">
                        <a:buNone/>
                      </a:pPr>
                      <a:r>
                        <a:rPr/>
                        <a:t>0.357%</a:t>
                      </a:r>
                    </a:p>
                  </a:txBody>
                </a:tc>
              </a:tr>
              <a:tr h="0">
                <a:tc>
                  <a:txBody>
                    <a:bodyPr/>
                    <a:lstStyle/>
                    <a:p>
                      <a:pPr lvl="0" indent="0" marL="0">
                        <a:buNone/>
                      </a:pPr>
                      <a:r>
                        <a:rPr/>
                        <a:t>[c] from 24 to 28</a:t>
                      </a:r>
                    </a:p>
                  </a:txBody>
                </a:tc>
                <a:tc>
                  <a:txBody>
                    <a:bodyPr/>
                    <a:lstStyle/>
                    <a:p>
                      <a:pPr lvl="0" indent="0" marL="0" algn="r">
                        <a:buNone/>
                      </a:pPr>
                      <a:r>
                        <a:rPr/>
                        <a:t>3031</a:t>
                      </a:r>
                    </a:p>
                  </a:txBody>
                </a:tc>
                <a:tc>
                  <a:txBody>
                    <a:bodyPr/>
                    <a:lstStyle/>
                    <a:p>
                      <a:pPr lvl="0" indent="0" marL="0" algn="r">
                        <a:buNone/>
                      </a:pPr>
                      <a:r>
                        <a:rPr/>
                        <a:t>228</a:t>
                      </a:r>
                    </a:p>
                  </a:txBody>
                </a:tc>
                <a:tc>
                  <a:txBody>
                    <a:bodyPr/>
                    <a:lstStyle/>
                    <a:p>
                      <a:pPr lvl="0" indent="0" marL="0" algn="r">
                        <a:buNone/>
                      </a:pPr>
                      <a:r>
                        <a:rPr/>
                        <a:t>3259</a:t>
                      </a:r>
                    </a:p>
                  </a:txBody>
                </a:tc>
                <a:tc>
                  <a:txBody>
                    <a:bodyPr/>
                    <a:lstStyle/>
                    <a:p>
                      <a:pPr lvl="0" indent="0" marL="0" algn="l">
                        <a:buNone/>
                      </a:pPr>
                      <a:r>
                        <a:rPr/>
                        <a:t>93.004%</a:t>
                      </a:r>
                    </a:p>
                  </a:txBody>
                </a:tc>
                <a:tc>
                  <a:txBody>
                    <a:bodyPr/>
                    <a:lstStyle/>
                    <a:p>
                      <a:pPr lvl="0" indent="0" marL="0" algn="l">
                        <a:buNone/>
                      </a:pPr>
                      <a:r>
                        <a:rPr/>
                        <a:t>6.996%</a:t>
                      </a:r>
                    </a:p>
                  </a:txBody>
                </a:tc>
                <a:tc>
                  <a:txBody>
                    <a:bodyPr/>
                    <a:lstStyle/>
                    <a:p>
                      <a:pPr lvl="0" indent="0" marL="0" algn="l">
                        <a:buNone/>
                      </a:pPr>
                      <a:r>
                        <a:rPr/>
                        <a:t>2.908%</a:t>
                      </a:r>
                    </a:p>
                  </a:txBody>
                </a:tc>
              </a:tr>
              <a:tr h="0">
                <a:tc>
                  <a:txBody>
                    <a:bodyPr/>
                    <a:lstStyle/>
                    <a:p>
                      <a:pPr lvl="0" indent="0" marL="0">
                        <a:buNone/>
                      </a:pPr>
                      <a:r>
                        <a:rPr/>
                        <a:t>[d] from 28 to 31</a:t>
                      </a:r>
                    </a:p>
                  </a:txBody>
                </a:tc>
                <a:tc>
                  <a:txBody>
                    <a:bodyPr/>
                    <a:lstStyle/>
                    <a:p>
                      <a:pPr lvl="0" indent="0" marL="0" algn="r">
                        <a:buNone/>
                      </a:pPr>
                      <a:r>
                        <a:rPr/>
                        <a:t>2117</a:t>
                      </a:r>
                    </a:p>
                  </a:txBody>
                </a:tc>
                <a:tc>
                  <a:txBody>
                    <a:bodyPr/>
                    <a:lstStyle/>
                    <a:p>
                      <a:pPr lvl="0" indent="0" marL="0" algn="r">
                        <a:buNone/>
                      </a:pPr>
                      <a:r>
                        <a:rPr/>
                        <a:t>424</a:t>
                      </a:r>
                    </a:p>
                  </a:txBody>
                </a:tc>
                <a:tc>
                  <a:txBody>
                    <a:bodyPr/>
                    <a:lstStyle/>
                    <a:p>
                      <a:pPr lvl="0" indent="0" marL="0" algn="r">
                        <a:buNone/>
                      </a:pPr>
                      <a:r>
                        <a:rPr/>
                        <a:t>2541</a:t>
                      </a:r>
                    </a:p>
                  </a:txBody>
                </a:tc>
                <a:tc>
                  <a:txBody>
                    <a:bodyPr/>
                    <a:lstStyle/>
                    <a:p>
                      <a:pPr lvl="0" indent="0" marL="0" algn="l">
                        <a:buNone/>
                      </a:pPr>
                      <a:r>
                        <a:rPr/>
                        <a:t>83.314%</a:t>
                      </a:r>
                    </a:p>
                  </a:txBody>
                </a:tc>
                <a:tc>
                  <a:txBody>
                    <a:bodyPr/>
                    <a:lstStyle/>
                    <a:p>
                      <a:pPr lvl="0" indent="0" marL="0" algn="l">
                        <a:buNone/>
                      </a:pPr>
                      <a:r>
                        <a:rPr/>
                        <a:t>16.686%</a:t>
                      </a:r>
                    </a:p>
                  </a:txBody>
                </a:tc>
                <a:tc>
                  <a:txBody>
                    <a:bodyPr/>
                    <a:lstStyle/>
                    <a:p>
                      <a:pPr lvl="0" indent="0" marL="0" algn="l">
                        <a:buNone/>
                      </a:pPr>
                      <a:r>
                        <a:rPr/>
                        <a:t>5.407%</a:t>
                      </a:r>
                    </a:p>
                  </a:txBody>
                </a:tc>
              </a:tr>
              <a:tr h="0">
                <a:tc>
                  <a:txBody>
                    <a:bodyPr/>
                    <a:lstStyle/>
                    <a:p>
                      <a:pPr lvl="0" indent="0" marL="0">
                        <a:buNone/>
                      </a:pPr>
                      <a:r>
                        <a:rPr/>
                        <a:t>[e] from 31 to 34</a:t>
                      </a:r>
                    </a:p>
                  </a:txBody>
                </a:tc>
                <a:tc>
                  <a:txBody>
                    <a:bodyPr/>
                    <a:lstStyle/>
                    <a:p>
                      <a:pPr lvl="0" indent="0" marL="0" algn="r">
                        <a:buNone/>
                      </a:pPr>
                      <a:r>
                        <a:rPr/>
                        <a:t>2028</a:t>
                      </a:r>
                    </a:p>
                  </a:txBody>
                </a:tc>
                <a:tc>
                  <a:txBody>
                    <a:bodyPr/>
                    <a:lstStyle/>
                    <a:p>
                      <a:pPr lvl="0" indent="0" marL="0" algn="r">
                        <a:buNone/>
                      </a:pPr>
                      <a:r>
                        <a:rPr/>
                        <a:t>563</a:t>
                      </a:r>
                    </a:p>
                  </a:txBody>
                </a:tc>
                <a:tc>
                  <a:txBody>
                    <a:bodyPr/>
                    <a:lstStyle/>
                    <a:p>
                      <a:pPr lvl="0" indent="0" marL="0" algn="r">
                        <a:buNone/>
                      </a:pPr>
                      <a:r>
                        <a:rPr/>
                        <a:t>2591</a:t>
                      </a:r>
                    </a:p>
                  </a:txBody>
                </a:tc>
                <a:tc>
                  <a:txBody>
                    <a:bodyPr/>
                    <a:lstStyle/>
                    <a:p>
                      <a:pPr lvl="0" indent="0" marL="0" algn="l">
                        <a:buNone/>
                      </a:pPr>
                      <a:r>
                        <a:rPr/>
                        <a:t>78.271%</a:t>
                      </a:r>
                    </a:p>
                  </a:txBody>
                </a:tc>
                <a:tc>
                  <a:txBody>
                    <a:bodyPr/>
                    <a:lstStyle/>
                    <a:p>
                      <a:pPr lvl="0" indent="0" marL="0" algn="l">
                        <a:buNone/>
                      </a:pPr>
                      <a:r>
                        <a:rPr/>
                        <a:t>21.729%</a:t>
                      </a:r>
                    </a:p>
                  </a:txBody>
                </a:tc>
                <a:tc>
                  <a:txBody>
                    <a:bodyPr/>
                    <a:lstStyle/>
                    <a:p>
                      <a:pPr lvl="0" indent="0" marL="0" algn="l">
                        <a:buNone/>
                      </a:pPr>
                      <a:r>
                        <a:rPr/>
                        <a:t>7.18%</a:t>
                      </a:r>
                    </a:p>
                  </a:txBody>
                </a:tc>
              </a:tr>
              <a:tr h="0">
                <a:tc>
                  <a:txBody>
                    <a:bodyPr/>
                    <a:lstStyle/>
                    <a:p>
                      <a:pPr lvl="0" indent="0" marL="0">
                        <a:buNone/>
                      </a:pPr>
                      <a:r>
                        <a:rPr/>
                        <a:t>[f] from 34 to 37</a:t>
                      </a:r>
                    </a:p>
                  </a:txBody>
                </a:tc>
                <a:tc>
                  <a:txBody>
                    <a:bodyPr/>
                    <a:lstStyle/>
                    <a:p>
                      <a:pPr lvl="0" indent="0" marL="0" algn="r">
                        <a:buNone/>
                      </a:pPr>
                      <a:r>
                        <a:rPr/>
                        <a:t>1937</a:t>
                      </a:r>
                    </a:p>
                  </a:txBody>
                </a:tc>
                <a:tc>
                  <a:txBody>
                    <a:bodyPr/>
                    <a:lstStyle/>
                    <a:p>
                      <a:pPr lvl="0" indent="0" marL="0" algn="r">
                        <a:buNone/>
                      </a:pPr>
                      <a:r>
                        <a:rPr/>
                        <a:t>723</a:t>
                      </a:r>
                    </a:p>
                  </a:txBody>
                </a:tc>
                <a:tc>
                  <a:txBody>
                    <a:bodyPr/>
                    <a:lstStyle/>
                    <a:p>
                      <a:pPr lvl="0" indent="0" marL="0" algn="r">
                        <a:buNone/>
                      </a:pPr>
                      <a:r>
                        <a:rPr/>
                        <a:t>2660</a:t>
                      </a:r>
                    </a:p>
                  </a:txBody>
                </a:tc>
                <a:tc>
                  <a:txBody>
                    <a:bodyPr/>
                    <a:lstStyle/>
                    <a:p>
                      <a:pPr lvl="0" indent="0" marL="0" algn="l">
                        <a:buNone/>
                      </a:pPr>
                      <a:r>
                        <a:rPr/>
                        <a:t>72.82%</a:t>
                      </a:r>
                    </a:p>
                  </a:txBody>
                </a:tc>
                <a:tc>
                  <a:txBody>
                    <a:bodyPr/>
                    <a:lstStyle/>
                    <a:p>
                      <a:pPr lvl="0" indent="0" marL="0" algn="l">
                        <a:buNone/>
                      </a:pPr>
                      <a:r>
                        <a:rPr/>
                        <a:t>27.18%</a:t>
                      </a:r>
                    </a:p>
                  </a:txBody>
                </a:tc>
                <a:tc>
                  <a:txBody>
                    <a:bodyPr/>
                    <a:lstStyle/>
                    <a:p>
                      <a:pPr lvl="0" indent="0" marL="0" algn="l">
                        <a:buNone/>
                      </a:pPr>
                      <a:r>
                        <a:rPr/>
                        <a:t>9.221%</a:t>
                      </a:r>
                    </a:p>
                  </a:txBody>
                </a:tc>
              </a:tr>
              <a:tr h="0">
                <a:tc>
                  <a:txBody>
                    <a:bodyPr/>
                    <a:lstStyle/>
                    <a:p>
                      <a:pPr lvl="0" indent="0" marL="0">
                        <a:buNone/>
                      </a:pPr>
                      <a:r>
                        <a:rPr/>
                        <a:t>[g] from 37 to 40</a:t>
                      </a:r>
                    </a:p>
                  </a:txBody>
                </a:tc>
                <a:tc>
                  <a:txBody>
                    <a:bodyPr/>
                    <a:lstStyle/>
                    <a:p>
                      <a:pPr lvl="0" indent="0" marL="0" algn="r">
                        <a:buNone/>
                      </a:pPr>
                      <a:r>
                        <a:rPr/>
                        <a:t>1649</a:t>
                      </a:r>
                    </a:p>
                  </a:txBody>
                </a:tc>
                <a:tc>
                  <a:txBody>
                    <a:bodyPr/>
                    <a:lstStyle/>
                    <a:p>
                      <a:pPr lvl="0" indent="0" marL="0" algn="r">
                        <a:buNone/>
                      </a:pPr>
                      <a:r>
                        <a:rPr/>
                        <a:t>852</a:t>
                      </a:r>
                    </a:p>
                  </a:txBody>
                </a:tc>
                <a:tc>
                  <a:txBody>
                    <a:bodyPr/>
                    <a:lstStyle/>
                    <a:p>
                      <a:pPr lvl="0" indent="0" marL="0" algn="r">
                        <a:buNone/>
                      </a:pPr>
                      <a:r>
                        <a:rPr/>
                        <a:t>2501</a:t>
                      </a:r>
                    </a:p>
                  </a:txBody>
                </a:tc>
                <a:tc>
                  <a:txBody>
                    <a:bodyPr/>
                    <a:lstStyle/>
                    <a:p>
                      <a:pPr lvl="0" indent="0" marL="0" algn="l">
                        <a:buNone/>
                      </a:pPr>
                      <a:r>
                        <a:rPr/>
                        <a:t>65.934%</a:t>
                      </a:r>
                    </a:p>
                  </a:txBody>
                </a:tc>
                <a:tc>
                  <a:txBody>
                    <a:bodyPr/>
                    <a:lstStyle/>
                    <a:p>
                      <a:pPr lvl="0" indent="0" marL="0" algn="l">
                        <a:buNone/>
                      </a:pPr>
                      <a:r>
                        <a:rPr/>
                        <a:t>34.066%</a:t>
                      </a:r>
                    </a:p>
                  </a:txBody>
                </a:tc>
                <a:tc>
                  <a:txBody>
                    <a:bodyPr/>
                    <a:lstStyle/>
                    <a:p>
                      <a:pPr lvl="0" indent="0" marL="0" algn="l">
                        <a:buNone/>
                      </a:pPr>
                      <a:r>
                        <a:rPr/>
                        <a:t>10.866%</a:t>
                      </a:r>
                    </a:p>
                  </a:txBody>
                </a:tc>
              </a:tr>
              <a:tr h="0">
                <a:tc>
                  <a:txBody>
                    <a:bodyPr/>
                    <a:lstStyle/>
                    <a:p>
                      <a:pPr lvl="0" indent="0" marL="0">
                        <a:buNone/>
                      </a:pPr>
                      <a:r>
                        <a:rPr/>
                        <a:t>[h] from 40 to 44</a:t>
                      </a:r>
                    </a:p>
                  </a:txBody>
                </a:tc>
                <a:tc>
                  <a:txBody>
                    <a:bodyPr/>
                    <a:lstStyle/>
                    <a:p>
                      <a:pPr lvl="0" indent="0" marL="0" algn="r">
                        <a:buNone/>
                      </a:pPr>
                      <a:r>
                        <a:rPr/>
                        <a:t>2062</a:t>
                      </a:r>
                    </a:p>
                  </a:txBody>
                </a:tc>
                <a:tc>
                  <a:txBody>
                    <a:bodyPr/>
                    <a:lstStyle/>
                    <a:p>
                      <a:pPr lvl="0" indent="0" marL="0" algn="r">
                        <a:buNone/>
                      </a:pPr>
                      <a:r>
                        <a:rPr/>
                        <a:t>1090</a:t>
                      </a:r>
                    </a:p>
                  </a:txBody>
                </a:tc>
                <a:tc>
                  <a:txBody>
                    <a:bodyPr/>
                    <a:lstStyle/>
                    <a:p>
                      <a:pPr lvl="0" indent="0" marL="0" algn="r">
                        <a:buNone/>
                      </a:pPr>
                      <a:r>
                        <a:rPr/>
                        <a:t>3152</a:t>
                      </a:r>
                    </a:p>
                  </a:txBody>
                </a:tc>
                <a:tc>
                  <a:txBody>
                    <a:bodyPr/>
                    <a:lstStyle/>
                    <a:p>
                      <a:pPr lvl="0" indent="0" marL="0" algn="l">
                        <a:buNone/>
                      </a:pPr>
                      <a:r>
                        <a:rPr/>
                        <a:t>65.419%</a:t>
                      </a:r>
                    </a:p>
                  </a:txBody>
                </a:tc>
                <a:tc>
                  <a:txBody>
                    <a:bodyPr/>
                    <a:lstStyle/>
                    <a:p>
                      <a:pPr lvl="0" indent="0" marL="0" algn="l">
                        <a:buNone/>
                      </a:pPr>
                      <a:r>
                        <a:rPr/>
                        <a:t>34.581%</a:t>
                      </a:r>
                    </a:p>
                  </a:txBody>
                </a:tc>
                <a:tc>
                  <a:txBody>
                    <a:bodyPr/>
                    <a:lstStyle/>
                    <a:p>
                      <a:pPr lvl="0" indent="0" marL="0" algn="l">
                        <a:buNone/>
                      </a:pPr>
                      <a:r>
                        <a:rPr/>
                        <a:t>13.901%</a:t>
                      </a:r>
                    </a:p>
                  </a:txBody>
                </a:tc>
              </a:tr>
              <a:tr h="0">
                <a:tc>
                  <a:txBody>
                    <a:bodyPr/>
                    <a:lstStyle/>
                    <a:p>
                      <a:pPr lvl="0" indent="0" marL="0">
                        <a:buNone/>
                      </a:pPr>
                      <a:r>
                        <a:rPr/>
                        <a:t>[i] from 44 to 48</a:t>
                      </a:r>
                    </a:p>
                  </a:txBody>
                </a:tc>
                <a:tc>
                  <a:txBody>
                    <a:bodyPr/>
                    <a:lstStyle/>
                    <a:p>
                      <a:pPr lvl="0" indent="0" marL="0" algn="r">
                        <a:buNone/>
                      </a:pPr>
                      <a:r>
                        <a:rPr/>
                        <a:t>1754</a:t>
                      </a:r>
                    </a:p>
                  </a:txBody>
                </a:tc>
                <a:tc>
                  <a:txBody>
                    <a:bodyPr/>
                    <a:lstStyle/>
                    <a:p>
                      <a:pPr lvl="0" indent="0" marL="0" algn="r">
                        <a:buNone/>
                      </a:pPr>
                      <a:r>
                        <a:rPr/>
                        <a:t>1149</a:t>
                      </a:r>
                    </a:p>
                  </a:txBody>
                </a:tc>
                <a:tc>
                  <a:txBody>
                    <a:bodyPr/>
                    <a:lstStyle/>
                    <a:p>
                      <a:pPr lvl="0" indent="0" marL="0" algn="r">
                        <a:buNone/>
                      </a:pPr>
                      <a:r>
                        <a:rPr/>
                        <a:t>2903</a:t>
                      </a:r>
                    </a:p>
                  </a:txBody>
                </a:tc>
                <a:tc>
                  <a:txBody>
                    <a:bodyPr/>
                    <a:lstStyle/>
                    <a:p>
                      <a:pPr lvl="0" indent="0" marL="0" algn="l">
                        <a:buNone/>
                      </a:pPr>
                      <a:r>
                        <a:rPr/>
                        <a:t>60.42%</a:t>
                      </a:r>
                    </a:p>
                  </a:txBody>
                </a:tc>
                <a:tc>
                  <a:txBody>
                    <a:bodyPr/>
                    <a:lstStyle/>
                    <a:p>
                      <a:pPr lvl="0" indent="0" marL="0" algn="l">
                        <a:buNone/>
                      </a:pPr>
                      <a:r>
                        <a:rPr/>
                        <a:t>39.58%</a:t>
                      </a:r>
                    </a:p>
                  </a:txBody>
                </a:tc>
                <a:tc>
                  <a:txBody>
                    <a:bodyPr/>
                    <a:lstStyle/>
                    <a:p>
                      <a:pPr lvl="0" indent="0" marL="0" algn="l">
                        <a:buNone/>
                      </a:pPr>
                      <a:r>
                        <a:rPr/>
                        <a:t>14.654%</a:t>
                      </a:r>
                    </a:p>
                  </a:txBody>
                </a:tc>
              </a:tr>
              <a:tr h="0">
                <a:tc>
                  <a:txBody>
                    <a:bodyPr/>
                    <a:lstStyle/>
                    <a:p>
                      <a:pPr lvl="0" indent="0" marL="0">
                        <a:buNone/>
                      </a:pPr>
                      <a:r>
                        <a:rPr/>
                        <a:t>[j] from 48 to 52</a:t>
                      </a:r>
                    </a:p>
                  </a:txBody>
                </a:tc>
                <a:tc>
                  <a:txBody>
                    <a:bodyPr/>
                    <a:lstStyle/>
                    <a:p>
                      <a:pPr lvl="0" indent="0" marL="0" algn="r">
                        <a:buNone/>
                      </a:pPr>
                      <a:r>
                        <a:rPr/>
                        <a:t>1391</a:t>
                      </a:r>
                    </a:p>
                  </a:txBody>
                </a:tc>
                <a:tc>
                  <a:txBody>
                    <a:bodyPr/>
                    <a:lstStyle/>
                    <a:p>
                      <a:pPr lvl="0" indent="0" marL="0" algn="r">
                        <a:buNone/>
                      </a:pPr>
                      <a:r>
                        <a:rPr/>
                        <a:t>926</a:t>
                      </a:r>
                    </a:p>
                  </a:txBody>
                </a:tc>
                <a:tc>
                  <a:txBody>
                    <a:bodyPr/>
                    <a:lstStyle/>
                    <a:p>
                      <a:pPr lvl="0" indent="0" marL="0" algn="r">
                        <a:buNone/>
                      </a:pPr>
                      <a:r>
                        <a:rPr/>
                        <a:t>2317</a:t>
                      </a:r>
                    </a:p>
                  </a:txBody>
                </a:tc>
                <a:tc>
                  <a:txBody>
                    <a:bodyPr/>
                    <a:lstStyle/>
                    <a:p>
                      <a:pPr lvl="0" indent="0" marL="0" algn="l">
                        <a:buNone/>
                      </a:pPr>
                      <a:r>
                        <a:rPr/>
                        <a:t>60.035%</a:t>
                      </a:r>
                    </a:p>
                  </a:txBody>
                </a:tc>
                <a:tc>
                  <a:txBody>
                    <a:bodyPr/>
                    <a:lstStyle/>
                    <a:p>
                      <a:pPr lvl="0" indent="0" marL="0" algn="l">
                        <a:buNone/>
                      </a:pPr>
                      <a:r>
                        <a:rPr/>
                        <a:t>39.965%</a:t>
                      </a:r>
                    </a:p>
                  </a:txBody>
                </a:tc>
                <a:tc>
                  <a:txBody>
                    <a:bodyPr/>
                    <a:lstStyle/>
                    <a:p>
                      <a:pPr lvl="0" indent="0" marL="0" algn="l">
                        <a:buNone/>
                      </a:pPr>
                      <a:r>
                        <a:rPr/>
                        <a:t>11.81%</a:t>
                      </a:r>
                    </a:p>
                  </a:txBody>
                </a:tc>
              </a:tr>
              <a:tr h="0">
                <a:tc>
                  <a:txBody>
                    <a:bodyPr/>
                    <a:lstStyle/>
                    <a:p>
                      <a:pPr lvl="0" indent="0" marL="0">
                        <a:buNone/>
                      </a:pPr>
                      <a:r>
                        <a:rPr/>
                        <a:t>[k] from 52 to 59</a:t>
                      </a:r>
                    </a:p>
                  </a:txBody>
                </a:tc>
                <a:tc>
                  <a:txBody>
                    <a:bodyPr/>
                    <a:lstStyle/>
                    <a:p>
                      <a:pPr lvl="0" indent="0" marL="0" algn="r">
                        <a:buNone/>
                      </a:pPr>
                      <a:r>
                        <a:rPr/>
                        <a:t>1795</a:t>
                      </a:r>
                    </a:p>
                  </a:txBody>
                </a:tc>
                <a:tc>
                  <a:txBody>
                    <a:bodyPr/>
                    <a:lstStyle/>
                    <a:p>
                      <a:pPr lvl="0" indent="0" marL="0" algn="r">
                        <a:buNone/>
                      </a:pPr>
                      <a:r>
                        <a:rPr/>
                        <a:t>1071</a:t>
                      </a:r>
                    </a:p>
                  </a:txBody>
                </a:tc>
                <a:tc>
                  <a:txBody>
                    <a:bodyPr/>
                    <a:lstStyle/>
                    <a:p>
                      <a:pPr lvl="0" indent="0" marL="0" algn="r">
                        <a:buNone/>
                      </a:pPr>
                      <a:r>
                        <a:rPr/>
                        <a:t>2866</a:t>
                      </a:r>
                    </a:p>
                  </a:txBody>
                </a:tc>
                <a:tc>
                  <a:txBody>
                    <a:bodyPr/>
                    <a:lstStyle/>
                    <a:p>
                      <a:pPr lvl="0" indent="0" marL="0" algn="l">
                        <a:buNone/>
                      </a:pPr>
                      <a:r>
                        <a:rPr/>
                        <a:t>62.631%</a:t>
                      </a:r>
                    </a:p>
                  </a:txBody>
                </a:tc>
                <a:tc>
                  <a:txBody>
                    <a:bodyPr/>
                    <a:lstStyle/>
                    <a:p>
                      <a:pPr lvl="0" indent="0" marL="0" algn="l">
                        <a:buNone/>
                      </a:pPr>
                      <a:r>
                        <a:rPr/>
                        <a:t>37.369%</a:t>
                      </a:r>
                    </a:p>
                  </a:txBody>
                </a:tc>
                <a:tc>
                  <a:txBody>
                    <a:bodyPr/>
                    <a:lstStyle/>
                    <a:p>
                      <a:pPr lvl="0" indent="0" marL="0" algn="l">
                        <a:buNone/>
                      </a:pPr>
                      <a:r>
                        <a:rPr/>
                        <a:t>13.659%</a:t>
                      </a:r>
                    </a:p>
                  </a:txBody>
                </a:tc>
              </a:tr>
              <a:tr h="0">
                <a:tc>
                  <a:txBody>
                    <a:bodyPr/>
                    <a:lstStyle/>
                    <a:p>
                      <a:pPr lvl="0" indent="0" marL="0">
                        <a:buNone/>
                      </a:pPr>
                      <a:r>
                        <a:rPr/>
                        <a:t>[l] from 59 to 90</a:t>
                      </a:r>
                    </a:p>
                  </a:txBody>
                </a:tc>
                <a:tc>
                  <a:txBody>
                    <a:bodyPr/>
                    <a:lstStyle/>
                    <a:p>
                      <a:pPr lvl="0" indent="0" marL="0" algn="r">
                        <a:buNone/>
                      </a:pPr>
                      <a:r>
                        <a:rPr/>
                        <a:t>2214</a:t>
                      </a:r>
                    </a:p>
                  </a:txBody>
                </a:tc>
                <a:tc>
                  <a:txBody>
                    <a:bodyPr/>
                    <a:lstStyle/>
                    <a:p>
                      <a:pPr lvl="0" indent="0" marL="0" algn="r">
                        <a:buNone/>
                      </a:pPr>
                      <a:r>
                        <a:rPr/>
                        <a:t>785</a:t>
                      </a:r>
                    </a:p>
                  </a:txBody>
                </a:tc>
                <a:tc>
                  <a:txBody>
                    <a:bodyPr/>
                    <a:lstStyle/>
                    <a:p>
                      <a:pPr lvl="0" indent="0" marL="0" algn="r">
                        <a:buNone/>
                      </a:pPr>
                      <a:r>
                        <a:rPr/>
                        <a:t>2999</a:t>
                      </a:r>
                    </a:p>
                  </a:txBody>
                </a:tc>
                <a:tc>
                  <a:txBody>
                    <a:bodyPr/>
                    <a:lstStyle/>
                    <a:p>
                      <a:pPr lvl="0" indent="0" marL="0" algn="l">
                        <a:buNone/>
                      </a:pPr>
                      <a:r>
                        <a:rPr/>
                        <a:t>73.825%</a:t>
                      </a:r>
                    </a:p>
                  </a:txBody>
                </a:tc>
                <a:tc>
                  <a:txBody>
                    <a:bodyPr/>
                    <a:lstStyle/>
                    <a:p>
                      <a:pPr lvl="0" indent="0" marL="0" algn="l">
                        <a:buNone/>
                      </a:pPr>
                      <a:r>
                        <a:rPr/>
                        <a:t>26.175%</a:t>
                      </a:r>
                    </a:p>
                  </a:txBody>
                </a:tc>
                <a:tc>
                  <a:txBody>
                    <a:bodyPr/>
                    <a:lstStyle/>
                    <a:p>
                      <a:pPr lvl="0" indent="0" marL="0" algn="l">
                        <a:buNone/>
                      </a:pPr>
                      <a:r>
                        <a:rPr/>
                        <a:t>10.011%</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occupation</a:t>
            </a:r>
          </a:p>
        </p:txBody>
      </p:sp>
      <p:sp>
        <p:nvSpPr>
          <p:cNvPr id="4" name="Text Placeholder 3"/>
          <p:cNvSpPr>
            <a:spLocks noGrp="1"/>
          </p:cNvSpPr>
          <p:nvPr>
            <p:ph idx="2" sz="half" type="body"/>
          </p:nvPr>
        </p:nvSpPr>
        <p:spPr/>
        <p:txBody>
          <a:bodyPr/>
          <a:lstStyle/>
          <a:p>
            <a:pPr lvl="0" indent="0" marL="0">
              <a:buNone/>
            </a:pPr>
            <a:r>
              <a:rPr/>
              <a:t>var: OCCUPATION</a:t>
            </a:r>
          </a:p>
          <a:p>
            <a:pPr lvl="0" indent="0" marL="0">
              <a:buNone/>
            </a:pPr>
            <a:r>
              <a:rPr b="1"/>
              <a:t>IV: 0.776 </a:t>
            </a:r>
          </a:p>
        </p:txBody>
      </p:sp>
      <p:pic>
        <p:nvPicPr>
          <p:cNvPr descr="report-template_files/figure-pptx/variables-4.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occupation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t>
                      </a:r>
                    </a:p>
                  </a:txBody>
                </a:tc>
                <a:tc>
                  <a:txBody>
                    <a:bodyPr/>
                    <a:lstStyle/>
                    <a:p>
                      <a:pPr lvl="0" indent="0" marL="0" algn="r">
                        <a:buNone/>
                      </a:pPr>
                      <a:r>
                        <a:rPr/>
                        <a:t>1652</a:t>
                      </a:r>
                    </a:p>
                  </a:txBody>
                </a:tc>
                <a:tc>
                  <a:txBody>
                    <a:bodyPr/>
                    <a:lstStyle/>
                    <a:p>
                      <a:pPr lvl="0" indent="0" marL="0" algn="r">
                        <a:buNone/>
                      </a:pPr>
                      <a:r>
                        <a:rPr/>
                        <a:t>191</a:t>
                      </a:r>
                    </a:p>
                  </a:txBody>
                </a:tc>
                <a:tc>
                  <a:txBody>
                    <a:bodyPr/>
                    <a:lstStyle/>
                    <a:p>
                      <a:pPr lvl="0" indent="0" marL="0" algn="r">
                        <a:buNone/>
                      </a:pPr>
                      <a:r>
                        <a:rPr/>
                        <a:t>1843</a:t>
                      </a:r>
                    </a:p>
                  </a:txBody>
                </a:tc>
                <a:tc>
                  <a:txBody>
                    <a:bodyPr/>
                    <a:lstStyle/>
                    <a:p>
                      <a:pPr lvl="0" indent="0" marL="0" algn="l">
                        <a:buNone/>
                      </a:pPr>
                      <a:r>
                        <a:rPr/>
                        <a:t>89.636%</a:t>
                      </a:r>
                    </a:p>
                  </a:txBody>
                </a:tc>
                <a:tc>
                  <a:txBody>
                    <a:bodyPr/>
                    <a:lstStyle/>
                    <a:p>
                      <a:pPr lvl="0" indent="0" marL="0" algn="l">
                        <a:buNone/>
                      </a:pPr>
                      <a:r>
                        <a:rPr/>
                        <a:t>10.364%</a:t>
                      </a:r>
                    </a:p>
                  </a:txBody>
                </a:tc>
                <a:tc>
                  <a:txBody>
                    <a:bodyPr/>
                    <a:lstStyle/>
                    <a:p>
                      <a:pPr lvl="0" indent="0" marL="0" algn="l">
                        <a:buNone/>
                      </a:pPr>
                      <a:r>
                        <a:rPr/>
                        <a:t>2.436%</a:t>
                      </a:r>
                    </a:p>
                  </a:txBody>
                </a:tc>
              </a:tr>
              <a:tr h="0">
                <a:tc>
                  <a:txBody>
                    <a:bodyPr/>
                    <a:lstStyle/>
                    <a:p>
                      <a:pPr lvl="0" indent="0" marL="0">
                        <a:buNone/>
                      </a:pPr>
                      <a:r>
                        <a:rPr/>
                        <a:t>Adm-clerical</a:t>
                      </a:r>
                    </a:p>
                  </a:txBody>
                </a:tc>
                <a:tc>
                  <a:txBody>
                    <a:bodyPr/>
                    <a:lstStyle/>
                    <a:p>
                      <a:pPr lvl="0" indent="0" marL="0" algn="r">
                        <a:buNone/>
                      </a:pPr>
                      <a:r>
                        <a:rPr/>
                        <a:t>3263</a:t>
                      </a:r>
                    </a:p>
                  </a:txBody>
                </a:tc>
                <a:tc>
                  <a:txBody>
                    <a:bodyPr/>
                    <a:lstStyle/>
                    <a:p>
                      <a:pPr lvl="0" indent="0" marL="0" algn="r">
                        <a:buNone/>
                      </a:pPr>
                      <a:r>
                        <a:rPr/>
                        <a:t>507</a:t>
                      </a:r>
                    </a:p>
                  </a:txBody>
                </a:tc>
                <a:tc>
                  <a:txBody>
                    <a:bodyPr/>
                    <a:lstStyle/>
                    <a:p>
                      <a:pPr lvl="0" indent="0" marL="0" algn="r">
                        <a:buNone/>
                      </a:pPr>
                      <a:r>
                        <a:rPr/>
                        <a:t>3770</a:t>
                      </a:r>
                    </a:p>
                  </a:txBody>
                </a:tc>
                <a:tc>
                  <a:txBody>
                    <a:bodyPr/>
                    <a:lstStyle/>
                    <a:p>
                      <a:pPr lvl="0" indent="0" marL="0" algn="l">
                        <a:buNone/>
                      </a:pPr>
                      <a:r>
                        <a:rPr/>
                        <a:t>86.552%</a:t>
                      </a:r>
                    </a:p>
                  </a:txBody>
                </a:tc>
                <a:tc>
                  <a:txBody>
                    <a:bodyPr/>
                    <a:lstStyle/>
                    <a:p>
                      <a:pPr lvl="0" indent="0" marL="0" algn="l">
                        <a:buNone/>
                      </a:pPr>
                      <a:r>
                        <a:rPr/>
                        <a:t>13.448%</a:t>
                      </a:r>
                    </a:p>
                  </a:txBody>
                </a:tc>
                <a:tc>
                  <a:txBody>
                    <a:bodyPr/>
                    <a:lstStyle/>
                    <a:p>
                      <a:pPr lvl="0" indent="0" marL="0" algn="l">
                        <a:buNone/>
                      </a:pPr>
                      <a:r>
                        <a:rPr/>
                        <a:t>6.466%</a:t>
                      </a:r>
                    </a:p>
                  </a:txBody>
                </a:tc>
              </a:tr>
              <a:tr h="0">
                <a:tc>
                  <a:txBody>
                    <a:bodyPr/>
                    <a:lstStyle/>
                    <a:p>
                      <a:pPr lvl="0" indent="0" marL="0">
                        <a:buNone/>
                      </a:pPr>
                      <a:r>
                        <a:rPr/>
                        <a:t>Armed-Forces</a:t>
                      </a:r>
                    </a:p>
                  </a:txBody>
                </a:tc>
                <a:tc>
                  <a:txBody>
                    <a:bodyPr/>
                    <a:lstStyle/>
                    <a:p>
                      <a:pPr lvl="0" indent="0" marL="0" algn="r">
                        <a:buNone/>
                      </a:pPr>
                      <a:r>
                        <a:rPr/>
                        <a:t>8</a:t>
                      </a:r>
                    </a:p>
                  </a:txBody>
                </a:tc>
                <a:tc>
                  <a:txBody>
                    <a:bodyPr/>
                    <a:lstStyle/>
                    <a:p>
                      <a:pPr lvl="0" indent="0" marL="0" algn="r">
                        <a:buNone/>
                      </a:pPr>
                      <a:r>
                        <a:rPr/>
                        <a:t>1</a:t>
                      </a:r>
                    </a:p>
                  </a:txBody>
                </a:tc>
                <a:tc>
                  <a:txBody>
                    <a:bodyPr/>
                    <a:lstStyle/>
                    <a:p>
                      <a:pPr lvl="0" indent="0" marL="0" algn="r">
                        <a:buNone/>
                      </a:pPr>
                      <a:r>
                        <a:rPr/>
                        <a:t>9</a:t>
                      </a:r>
                    </a:p>
                  </a:txBody>
                </a:tc>
                <a:tc>
                  <a:txBody>
                    <a:bodyPr/>
                    <a:lstStyle/>
                    <a:p>
                      <a:pPr lvl="0" indent="0" marL="0" algn="l">
                        <a:buNone/>
                      </a:pPr>
                      <a:r>
                        <a:rPr/>
                        <a:t>88.889%</a:t>
                      </a:r>
                    </a:p>
                  </a:txBody>
                </a:tc>
                <a:tc>
                  <a:txBody>
                    <a:bodyPr/>
                    <a:lstStyle/>
                    <a:p>
                      <a:pPr lvl="0" indent="0" marL="0" algn="l">
                        <a:buNone/>
                      </a:pPr>
                      <a:r>
                        <a:rPr/>
                        <a:t>11.111%</a:t>
                      </a:r>
                    </a:p>
                  </a:txBody>
                </a:tc>
                <a:tc>
                  <a:txBody>
                    <a:bodyPr/>
                    <a:lstStyle/>
                    <a:p>
                      <a:pPr lvl="0" indent="0" marL="0" algn="l">
                        <a:buNone/>
                      </a:pPr>
                      <a:r>
                        <a:rPr/>
                        <a:t>0.013%</a:t>
                      </a:r>
                    </a:p>
                  </a:txBody>
                </a:tc>
              </a:tr>
              <a:tr h="0">
                <a:tc>
                  <a:txBody>
                    <a:bodyPr/>
                    <a:lstStyle/>
                    <a:p>
                      <a:pPr lvl="0" indent="0" marL="0">
                        <a:buNone/>
                      </a:pPr>
                      <a:r>
                        <a:rPr/>
                        <a:t>Craft-repair</a:t>
                      </a:r>
                    </a:p>
                  </a:txBody>
                </a:tc>
                <a:tc>
                  <a:txBody>
                    <a:bodyPr/>
                    <a:lstStyle/>
                    <a:p>
                      <a:pPr lvl="0" indent="0" marL="0" algn="r">
                        <a:buNone/>
                      </a:pPr>
                      <a:r>
                        <a:rPr/>
                        <a:t>3170</a:t>
                      </a:r>
                    </a:p>
                  </a:txBody>
                </a:tc>
                <a:tc>
                  <a:txBody>
                    <a:bodyPr/>
                    <a:lstStyle/>
                    <a:p>
                      <a:pPr lvl="0" indent="0" marL="0" algn="r">
                        <a:buNone/>
                      </a:pPr>
                      <a:r>
                        <a:rPr/>
                        <a:t>929</a:t>
                      </a:r>
                    </a:p>
                  </a:txBody>
                </a:tc>
                <a:tc>
                  <a:txBody>
                    <a:bodyPr/>
                    <a:lstStyle/>
                    <a:p>
                      <a:pPr lvl="0" indent="0" marL="0" algn="r">
                        <a:buNone/>
                      </a:pPr>
                      <a:r>
                        <a:rPr/>
                        <a:t>4099</a:t>
                      </a:r>
                    </a:p>
                  </a:txBody>
                </a:tc>
                <a:tc>
                  <a:txBody>
                    <a:bodyPr/>
                    <a:lstStyle/>
                    <a:p>
                      <a:pPr lvl="0" indent="0" marL="0" algn="l">
                        <a:buNone/>
                      </a:pPr>
                      <a:r>
                        <a:rPr/>
                        <a:t>77.336%</a:t>
                      </a:r>
                    </a:p>
                  </a:txBody>
                </a:tc>
                <a:tc>
                  <a:txBody>
                    <a:bodyPr/>
                    <a:lstStyle/>
                    <a:p>
                      <a:pPr lvl="0" indent="0" marL="0" algn="l">
                        <a:buNone/>
                      </a:pPr>
                      <a:r>
                        <a:rPr/>
                        <a:t>22.664%</a:t>
                      </a:r>
                    </a:p>
                  </a:txBody>
                </a:tc>
                <a:tc>
                  <a:txBody>
                    <a:bodyPr/>
                    <a:lstStyle/>
                    <a:p>
                      <a:pPr lvl="0" indent="0" marL="0" algn="l">
                        <a:buNone/>
                      </a:pPr>
                      <a:r>
                        <a:rPr/>
                        <a:t>11.848%</a:t>
                      </a:r>
                    </a:p>
                  </a:txBody>
                </a:tc>
              </a:tr>
              <a:tr h="0">
                <a:tc>
                  <a:txBody>
                    <a:bodyPr/>
                    <a:lstStyle/>
                    <a:p>
                      <a:pPr lvl="0" indent="0" marL="0">
                        <a:buNone/>
                      </a:pPr>
                      <a:r>
                        <a:rPr/>
                        <a:t>Exec-managerial</a:t>
                      </a:r>
                    </a:p>
                  </a:txBody>
                </a:tc>
                <a:tc>
                  <a:txBody>
                    <a:bodyPr/>
                    <a:lstStyle/>
                    <a:p>
                      <a:pPr lvl="0" indent="0" marL="0" algn="r">
                        <a:buNone/>
                      </a:pPr>
                      <a:r>
                        <a:rPr/>
                        <a:t>2098</a:t>
                      </a:r>
                    </a:p>
                  </a:txBody>
                </a:tc>
                <a:tc>
                  <a:txBody>
                    <a:bodyPr/>
                    <a:lstStyle/>
                    <a:p>
                      <a:pPr lvl="0" indent="0" marL="0" algn="r">
                        <a:buNone/>
                      </a:pPr>
                      <a:r>
                        <a:rPr/>
                        <a:t>1968</a:t>
                      </a:r>
                    </a:p>
                  </a:txBody>
                </a:tc>
                <a:tc>
                  <a:txBody>
                    <a:bodyPr/>
                    <a:lstStyle/>
                    <a:p>
                      <a:pPr lvl="0" indent="0" marL="0" algn="r">
                        <a:buNone/>
                      </a:pPr>
                      <a:r>
                        <a:rPr/>
                        <a:t>4066</a:t>
                      </a:r>
                    </a:p>
                  </a:txBody>
                </a:tc>
                <a:tc>
                  <a:txBody>
                    <a:bodyPr/>
                    <a:lstStyle/>
                    <a:p>
                      <a:pPr lvl="0" indent="0" marL="0" algn="l">
                        <a:buNone/>
                      </a:pPr>
                      <a:r>
                        <a:rPr/>
                        <a:t>51.599%</a:t>
                      </a:r>
                    </a:p>
                  </a:txBody>
                </a:tc>
                <a:tc>
                  <a:txBody>
                    <a:bodyPr/>
                    <a:lstStyle/>
                    <a:p>
                      <a:pPr lvl="0" indent="0" marL="0" algn="l">
                        <a:buNone/>
                      </a:pPr>
                      <a:r>
                        <a:rPr/>
                        <a:t>48.401%</a:t>
                      </a:r>
                    </a:p>
                  </a:txBody>
                </a:tc>
                <a:tc>
                  <a:txBody>
                    <a:bodyPr/>
                    <a:lstStyle/>
                    <a:p>
                      <a:pPr lvl="0" indent="0" marL="0" algn="l">
                        <a:buNone/>
                      </a:pPr>
                      <a:r>
                        <a:rPr/>
                        <a:t>25.099%</a:t>
                      </a:r>
                    </a:p>
                  </a:txBody>
                </a:tc>
              </a:tr>
              <a:tr h="0">
                <a:tc>
                  <a:txBody>
                    <a:bodyPr/>
                    <a:lstStyle/>
                    <a:p>
                      <a:pPr lvl="0" indent="0" marL="0">
                        <a:buNone/>
                      </a:pPr>
                      <a:r>
                        <a:rPr/>
                        <a:t>Farming-fishing</a:t>
                      </a:r>
                    </a:p>
                  </a:txBody>
                </a:tc>
                <a:tc>
                  <a:txBody>
                    <a:bodyPr/>
                    <a:lstStyle/>
                    <a:p>
                      <a:pPr lvl="0" indent="0" marL="0" algn="r">
                        <a:buNone/>
                      </a:pPr>
                      <a:r>
                        <a:rPr/>
                        <a:t>879</a:t>
                      </a:r>
                    </a:p>
                  </a:txBody>
                </a:tc>
                <a:tc>
                  <a:txBody>
                    <a:bodyPr/>
                    <a:lstStyle/>
                    <a:p>
                      <a:pPr lvl="0" indent="0" marL="0" algn="r">
                        <a:buNone/>
                      </a:pPr>
                      <a:r>
                        <a:rPr/>
                        <a:t>115</a:t>
                      </a:r>
                    </a:p>
                  </a:txBody>
                </a:tc>
                <a:tc>
                  <a:txBody>
                    <a:bodyPr/>
                    <a:lstStyle/>
                    <a:p>
                      <a:pPr lvl="0" indent="0" marL="0" algn="r">
                        <a:buNone/>
                      </a:pPr>
                      <a:r>
                        <a:rPr/>
                        <a:t>994</a:t>
                      </a:r>
                    </a:p>
                  </a:txBody>
                </a:tc>
                <a:tc>
                  <a:txBody>
                    <a:bodyPr/>
                    <a:lstStyle/>
                    <a:p>
                      <a:pPr lvl="0" indent="0" marL="0" algn="l">
                        <a:buNone/>
                      </a:pPr>
                      <a:r>
                        <a:rPr/>
                        <a:t>88.431%</a:t>
                      </a:r>
                    </a:p>
                  </a:txBody>
                </a:tc>
                <a:tc>
                  <a:txBody>
                    <a:bodyPr/>
                    <a:lstStyle/>
                    <a:p>
                      <a:pPr lvl="0" indent="0" marL="0" algn="l">
                        <a:buNone/>
                      </a:pPr>
                      <a:r>
                        <a:rPr/>
                        <a:t>11.569%</a:t>
                      </a:r>
                    </a:p>
                  </a:txBody>
                </a:tc>
                <a:tc>
                  <a:txBody>
                    <a:bodyPr/>
                    <a:lstStyle/>
                    <a:p>
                      <a:pPr lvl="0" indent="0" marL="0" algn="l">
                        <a:buNone/>
                      </a:pPr>
                      <a:r>
                        <a:rPr/>
                        <a:t>1.467%</a:t>
                      </a:r>
                    </a:p>
                  </a:txBody>
                </a:tc>
              </a:tr>
              <a:tr h="0">
                <a:tc>
                  <a:txBody>
                    <a:bodyPr/>
                    <a:lstStyle/>
                    <a:p>
                      <a:pPr lvl="0" indent="0" marL="0">
                        <a:buNone/>
                      </a:pPr>
                      <a:r>
                        <a:rPr/>
                        <a:t>Handlers-cleaners</a:t>
                      </a:r>
                    </a:p>
                  </a:txBody>
                </a:tc>
                <a:tc>
                  <a:txBody>
                    <a:bodyPr/>
                    <a:lstStyle/>
                    <a:p>
                      <a:pPr lvl="0" indent="0" marL="0" algn="r">
                        <a:buNone/>
                      </a:pPr>
                      <a:r>
                        <a:rPr/>
                        <a:t>1284</a:t>
                      </a:r>
                    </a:p>
                  </a:txBody>
                </a:tc>
                <a:tc>
                  <a:txBody>
                    <a:bodyPr/>
                    <a:lstStyle/>
                    <a:p>
                      <a:pPr lvl="0" indent="0" marL="0" algn="r">
                        <a:buNone/>
                      </a:pPr>
                      <a:r>
                        <a:rPr/>
                        <a:t>86</a:t>
                      </a:r>
                    </a:p>
                  </a:txBody>
                </a:tc>
                <a:tc>
                  <a:txBody>
                    <a:bodyPr/>
                    <a:lstStyle/>
                    <a:p>
                      <a:pPr lvl="0" indent="0" marL="0" algn="r">
                        <a:buNone/>
                      </a:pPr>
                      <a:r>
                        <a:rPr/>
                        <a:t>1370</a:t>
                      </a:r>
                    </a:p>
                  </a:txBody>
                </a:tc>
                <a:tc>
                  <a:txBody>
                    <a:bodyPr/>
                    <a:lstStyle/>
                    <a:p>
                      <a:pPr lvl="0" indent="0" marL="0" algn="l">
                        <a:buNone/>
                      </a:pPr>
                      <a:r>
                        <a:rPr/>
                        <a:t>93.723%</a:t>
                      </a:r>
                    </a:p>
                  </a:txBody>
                </a:tc>
                <a:tc>
                  <a:txBody>
                    <a:bodyPr/>
                    <a:lstStyle/>
                    <a:p>
                      <a:pPr lvl="0" indent="0" marL="0" algn="l">
                        <a:buNone/>
                      </a:pPr>
                      <a:r>
                        <a:rPr/>
                        <a:t>6.277%</a:t>
                      </a:r>
                    </a:p>
                  </a:txBody>
                </a:tc>
                <a:tc>
                  <a:txBody>
                    <a:bodyPr/>
                    <a:lstStyle/>
                    <a:p>
                      <a:pPr lvl="0" indent="0" marL="0" algn="l">
                        <a:buNone/>
                      </a:pPr>
                      <a:r>
                        <a:rPr/>
                        <a:t>1.097%</a:t>
                      </a:r>
                    </a:p>
                  </a:txBody>
                </a:tc>
              </a:tr>
              <a:tr h="0">
                <a:tc>
                  <a:txBody>
                    <a:bodyPr/>
                    <a:lstStyle/>
                    <a:p>
                      <a:pPr lvl="0" indent="0" marL="0">
                        <a:buNone/>
                      </a:pPr>
                      <a:r>
                        <a:rPr/>
                        <a:t>Machine-op-inspct</a:t>
                      </a:r>
                    </a:p>
                  </a:txBody>
                </a:tc>
                <a:tc>
                  <a:txBody>
                    <a:bodyPr/>
                    <a:lstStyle/>
                    <a:p>
                      <a:pPr lvl="0" indent="0" marL="0" algn="r">
                        <a:buNone/>
                      </a:pPr>
                      <a:r>
                        <a:rPr/>
                        <a:t>1752</a:t>
                      </a:r>
                    </a:p>
                  </a:txBody>
                </a:tc>
                <a:tc>
                  <a:txBody>
                    <a:bodyPr/>
                    <a:lstStyle/>
                    <a:p>
                      <a:pPr lvl="0" indent="0" marL="0" algn="r">
                        <a:buNone/>
                      </a:pPr>
                      <a:r>
                        <a:rPr/>
                        <a:t>250</a:t>
                      </a:r>
                    </a:p>
                  </a:txBody>
                </a:tc>
                <a:tc>
                  <a:txBody>
                    <a:bodyPr/>
                    <a:lstStyle/>
                    <a:p>
                      <a:pPr lvl="0" indent="0" marL="0" algn="r">
                        <a:buNone/>
                      </a:pPr>
                      <a:r>
                        <a:rPr/>
                        <a:t>2002</a:t>
                      </a:r>
                    </a:p>
                  </a:txBody>
                </a:tc>
                <a:tc>
                  <a:txBody>
                    <a:bodyPr/>
                    <a:lstStyle/>
                    <a:p>
                      <a:pPr lvl="0" indent="0" marL="0" algn="l">
                        <a:buNone/>
                      </a:pPr>
                      <a:r>
                        <a:rPr/>
                        <a:t>87.512%</a:t>
                      </a:r>
                    </a:p>
                  </a:txBody>
                </a:tc>
                <a:tc>
                  <a:txBody>
                    <a:bodyPr/>
                    <a:lstStyle/>
                    <a:p>
                      <a:pPr lvl="0" indent="0" marL="0" algn="l">
                        <a:buNone/>
                      </a:pPr>
                      <a:r>
                        <a:rPr/>
                        <a:t>12.488%</a:t>
                      </a:r>
                    </a:p>
                  </a:txBody>
                </a:tc>
                <a:tc>
                  <a:txBody>
                    <a:bodyPr/>
                    <a:lstStyle/>
                    <a:p>
                      <a:pPr lvl="0" indent="0" marL="0" algn="l">
                        <a:buNone/>
                      </a:pPr>
                      <a:r>
                        <a:rPr/>
                        <a:t>3.188%</a:t>
                      </a:r>
                    </a:p>
                  </a:txBody>
                </a:tc>
              </a:tr>
              <a:tr h="0">
                <a:tc>
                  <a:txBody>
                    <a:bodyPr/>
                    <a:lstStyle/>
                    <a:p>
                      <a:pPr lvl="0" indent="0" marL="0">
                        <a:buNone/>
                      </a:pPr>
                      <a:r>
                        <a:rPr/>
                        <a:t>Other-service</a:t>
                      </a:r>
                    </a:p>
                  </a:txBody>
                </a:tc>
                <a:tc>
                  <a:txBody>
                    <a:bodyPr/>
                    <a:lstStyle/>
                    <a:p>
                      <a:pPr lvl="0" indent="0" marL="0" algn="r">
                        <a:buNone/>
                      </a:pPr>
                      <a:r>
                        <a:rPr/>
                        <a:t>3158</a:t>
                      </a:r>
                    </a:p>
                  </a:txBody>
                </a:tc>
                <a:tc>
                  <a:txBody>
                    <a:bodyPr/>
                    <a:lstStyle/>
                    <a:p>
                      <a:pPr lvl="0" indent="0" marL="0" algn="r">
                        <a:buNone/>
                      </a:pPr>
                      <a:r>
                        <a:rPr/>
                        <a:t>137</a:t>
                      </a:r>
                    </a:p>
                  </a:txBody>
                </a:tc>
                <a:tc>
                  <a:txBody>
                    <a:bodyPr/>
                    <a:lstStyle/>
                    <a:p>
                      <a:pPr lvl="0" indent="0" marL="0" algn="r">
                        <a:buNone/>
                      </a:pPr>
                      <a:r>
                        <a:rPr/>
                        <a:t>3295</a:t>
                      </a:r>
                    </a:p>
                  </a:txBody>
                </a:tc>
                <a:tc>
                  <a:txBody>
                    <a:bodyPr/>
                    <a:lstStyle/>
                    <a:p>
                      <a:pPr lvl="0" indent="0" marL="0" algn="l">
                        <a:buNone/>
                      </a:pPr>
                      <a:r>
                        <a:rPr/>
                        <a:t>95.842%</a:t>
                      </a:r>
                    </a:p>
                  </a:txBody>
                </a:tc>
                <a:tc>
                  <a:txBody>
                    <a:bodyPr/>
                    <a:lstStyle/>
                    <a:p>
                      <a:pPr lvl="0" indent="0" marL="0" algn="l">
                        <a:buNone/>
                      </a:pPr>
                      <a:r>
                        <a:rPr/>
                        <a:t>4.158%</a:t>
                      </a:r>
                    </a:p>
                  </a:txBody>
                </a:tc>
                <a:tc>
                  <a:txBody>
                    <a:bodyPr/>
                    <a:lstStyle/>
                    <a:p>
                      <a:pPr lvl="0" indent="0" marL="0" algn="l">
                        <a:buNone/>
                      </a:pPr>
                      <a:r>
                        <a:rPr/>
                        <a:t>1.747%</a:t>
                      </a:r>
                    </a:p>
                  </a:txBody>
                </a:tc>
              </a:tr>
              <a:tr h="0">
                <a:tc>
                  <a:txBody>
                    <a:bodyPr/>
                    <a:lstStyle/>
                    <a:p>
                      <a:pPr lvl="0" indent="0" marL="0">
                        <a:buNone/>
                      </a:pPr>
                      <a:r>
                        <a:rPr/>
                        <a:t>Priv-house-serv</a:t>
                      </a:r>
                    </a:p>
                  </a:txBody>
                </a:tc>
                <a:tc>
                  <a:txBody>
                    <a:bodyPr/>
                    <a:lstStyle/>
                    <a:p>
                      <a:pPr lvl="0" indent="0" marL="0" algn="r">
                        <a:buNone/>
                      </a:pPr>
                      <a:r>
                        <a:rPr/>
                        <a:t>148</a:t>
                      </a:r>
                    </a:p>
                  </a:txBody>
                </a:tc>
                <a:tc>
                  <a:txBody>
                    <a:bodyPr/>
                    <a:lstStyle/>
                    <a:p>
                      <a:pPr lvl="0" indent="0" marL="0" algn="r">
                        <a:buNone/>
                      </a:pPr>
                      <a:r>
                        <a:rPr/>
                        <a:t>1</a:t>
                      </a:r>
                    </a:p>
                  </a:txBody>
                </a:tc>
                <a:tc>
                  <a:txBody>
                    <a:bodyPr/>
                    <a:lstStyle/>
                    <a:p>
                      <a:pPr lvl="0" indent="0" marL="0" algn="r">
                        <a:buNone/>
                      </a:pPr>
                      <a:r>
                        <a:rPr/>
                        <a:t>149</a:t>
                      </a:r>
                    </a:p>
                  </a:txBody>
                </a:tc>
                <a:tc>
                  <a:txBody>
                    <a:bodyPr/>
                    <a:lstStyle/>
                    <a:p>
                      <a:pPr lvl="0" indent="0" marL="0" algn="l">
                        <a:buNone/>
                      </a:pPr>
                      <a:r>
                        <a:rPr/>
                        <a:t>99.329%</a:t>
                      </a:r>
                    </a:p>
                  </a:txBody>
                </a:tc>
                <a:tc>
                  <a:txBody>
                    <a:bodyPr/>
                    <a:lstStyle/>
                    <a:p>
                      <a:pPr lvl="0" indent="0" marL="0" algn="l">
                        <a:buNone/>
                      </a:pPr>
                      <a:r>
                        <a:rPr/>
                        <a:t>0.671%</a:t>
                      </a:r>
                    </a:p>
                  </a:txBody>
                </a:tc>
                <a:tc>
                  <a:txBody>
                    <a:bodyPr/>
                    <a:lstStyle/>
                    <a:p>
                      <a:pPr lvl="0" indent="0" marL="0" algn="l">
                        <a:buNone/>
                      </a:pPr>
                      <a:r>
                        <a:rPr/>
                        <a:t>0.013%</a:t>
                      </a:r>
                    </a:p>
                  </a:txBody>
                </a:tc>
              </a:tr>
              <a:tr h="0">
                <a:tc>
                  <a:txBody>
                    <a:bodyPr/>
                    <a:lstStyle/>
                    <a:p>
                      <a:pPr lvl="0" indent="0" marL="0">
                        <a:buNone/>
                      </a:pPr>
                      <a:r>
                        <a:rPr/>
                        <a:t>Prof-specialty</a:t>
                      </a:r>
                    </a:p>
                  </a:txBody>
                </a:tc>
                <a:tc>
                  <a:txBody>
                    <a:bodyPr/>
                    <a:lstStyle/>
                    <a:p>
                      <a:pPr lvl="0" indent="0" marL="0" algn="r">
                        <a:buNone/>
                      </a:pPr>
                      <a:r>
                        <a:rPr/>
                        <a:t>2281</a:t>
                      </a:r>
                    </a:p>
                  </a:txBody>
                </a:tc>
                <a:tc>
                  <a:txBody>
                    <a:bodyPr/>
                    <a:lstStyle/>
                    <a:p>
                      <a:pPr lvl="0" indent="0" marL="0" algn="r">
                        <a:buNone/>
                      </a:pPr>
                      <a:r>
                        <a:rPr/>
                        <a:t>1859</a:t>
                      </a:r>
                    </a:p>
                  </a:txBody>
                </a:tc>
                <a:tc>
                  <a:txBody>
                    <a:bodyPr/>
                    <a:lstStyle/>
                    <a:p>
                      <a:pPr lvl="0" indent="0" marL="0" algn="r">
                        <a:buNone/>
                      </a:pPr>
                      <a:r>
                        <a:rPr/>
                        <a:t>4140</a:t>
                      </a:r>
                    </a:p>
                  </a:txBody>
                </a:tc>
                <a:tc>
                  <a:txBody>
                    <a:bodyPr/>
                    <a:lstStyle/>
                    <a:p>
                      <a:pPr lvl="0" indent="0" marL="0" algn="l">
                        <a:buNone/>
                      </a:pPr>
                      <a:r>
                        <a:rPr/>
                        <a:t>55.097%</a:t>
                      </a:r>
                    </a:p>
                  </a:txBody>
                </a:tc>
                <a:tc>
                  <a:txBody>
                    <a:bodyPr/>
                    <a:lstStyle/>
                    <a:p>
                      <a:pPr lvl="0" indent="0" marL="0" algn="l">
                        <a:buNone/>
                      </a:pPr>
                      <a:r>
                        <a:rPr/>
                        <a:t>44.903%</a:t>
                      </a:r>
                    </a:p>
                  </a:txBody>
                </a:tc>
                <a:tc>
                  <a:txBody>
                    <a:bodyPr/>
                    <a:lstStyle/>
                    <a:p>
                      <a:pPr lvl="0" indent="0" marL="0" algn="l">
                        <a:buNone/>
                      </a:pPr>
                      <a:r>
                        <a:rPr/>
                        <a:t>23.709%</a:t>
                      </a:r>
                    </a:p>
                  </a:txBody>
                </a:tc>
              </a:tr>
              <a:tr h="0">
                <a:tc>
                  <a:txBody>
                    <a:bodyPr/>
                    <a:lstStyle/>
                    <a:p>
                      <a:pPr lvl="0" indent="0" marL="0">
                        <a:buNone/>
                      </a:pPr>
                      <a:r>
                        <a:rPr/>
                        <a:t>Protective-serv</a:t>
                      </a:r>
                    </a:p>
                  </a:txBody>
                </a:tc>
                <a:tc>
                  <a:txBody>
                    <a:bodyPr/>
                    <a:lstStyle/>
                    <a:p>
                      <a:pPr lvl="0" indent="0" marL="0" algn="r">
                        <a:buNone/>
                      </a:pPr>
                      <a:r>
                        <a:rPr/>
                        <a:t>438</a:t>
                      </a:r>
                    </a:p>
                  </a:txBody>
                </a:tc>
                <a:tc>
                  <a:txBody>
                    <a:bodyPr/>
                    <a:lstStyle/>
                    <a:p>
                      <a:pPr lvl="0" indent="0" marL="0" algn="r">
                        <a:buNone/>
                      </a:pPr>
                      <a:r>
                        <a:rPr/>
                        <a:t>211</a:t>
                      </a:r>
                    </a:p>
                  </a:txBody>
                </a:tc>
                <a:tc>
                  <a:txBody>
                    <a:bodyPr/>
                    <a:lstStyle/>
                    <a:p>
                      <a:pPr lvl="0" indent="0" marL="0" algn="r">
                        <a:buNone/>
                      </a:pPr>
                      <a:r>
                        <a:rPr/>
                        <a:t>649</a:t>
                      </a:r>
                    </a:p>
                  </a:txBody>
                </a:tc>
                <a:tc>
                  <a:txBody>
                    <a:bodyPr/>
                    <a:lstStyle/>
                    <a:p>
                      <a:pPr lvl="0" indent="0" marL="0" algn="l">
                        <a:buNone/>
                      </a:pPr>
                      <a:r>
                        <a:rPr/>
                        <a:t>67.488%</a:t>
                      </a:r>
                    </a:p>
                  </a:txBody>
                </a:tc>
                <a:tc>
                  <a:txBody>
                    <a:bodyPr/>
                    <a:lstStyle/>
                    <a:p>
                      <a:pPr lvl="0" indent="0" marL="0" algn="l">
                        <a:buNone/>
                      </a:pPr>
                      <a:r>
                        <a:rPr/>
                        <a:t>32.512%</a:t>
                      </a:r>
                    </a:p>
                  </a:txBody>
                </a:tc>
                <a:tc>
                  <a:txBody>
                    <a:bodyPr/>
                    <a:lstStyle/>
                    <a:p>
                      <a:pPr lvl="0" indent="0" marL="0" algn="l">
                        <a:buNone/>
                      </a:pPr>
                      <a:r>
                        <a:rPr/>
                        <a:t>2.691%</a:t>
                      </a:r>
                    </a:p>
                  </a:txBody>
                </a:tc>
              </a:tr>
              <a:tr h="0">
                <a:tc>
                  <a:txBody>
                    <a:bodyPr/>
                    <a:lstStyle/>
                    <a:p>
                      <a:pPr lvl="0" indent="0" marL="0">
                        <a:buNone/>
                      </a:pPr>
                      <a:r>
                        <a:rPr/>
                        <a:t>Sales</a:t>
                      </a:r>
                    </a:p>
                  </a:txBody>
                </a:tc>
                <a:tc>
                  <a:txBody>
                    <a:bodyPr/>
                    <a:lstStyle/>
                    <a:p>
                      <a:pPr lvl="0" indent="0" marL="0" algn="r">
                        <a:buNone/>
                      </a:pPr>
                      <a:r>
                        <a:rPr/>
                        <a:t>2667</a:t>
                      </a:r>
                    </a:p>
                  </a:txBody>
                </a:tc>
                <a:tc>
                  <a:txBody>
                    <a:bodyPr/>
                    <a:lstStyle/>
                    <a:p>
                      <a:pPr lvl="0" indent="0" marL="0" algn="r">
                        <a:buNone/>
                      </a:pPr>
                      <a:r>
                        <a:rPr/>
                        <a:t>983</a:t>
                      </a:r>
                    </a:p>
                  </a:txBody>
                </a:tc>
                <a:tc>
                  <a:txBody>
                    <a:bodyPr/>
                    <a:lstStyle/>
                    <a:p>
                      <a:pPr lvl="0" indent="0" marL="0" algn="r">
                        <a:buNone/>
                      </a:pPr>
                      <a:r>
                        <a:rPr/>
                        <a:t>3650</a:t>
                      </a:r>
                    </a:p>
                  </a:txBody>
                </a:tc>
                <a:tc>
                  <a:txBody>
                    <a:bodyPr/>
                    <a:lstStyle/>
                    <a:p>
                      <a:pPr lvl="0" indent="0" marL="0" algn="l">
                        <a:buNone/>
                      </a:pPr>
                      <a:r>
                        <a:rPr/>
                        <a:t>73.068%</a:t>
                      </a:r>
                    </a:p>
                  </a:txBody>
                </a:tc>
                <a:tc>
                  <a:txBody>
                    <a:bodyPr/>
                    <a:lstStyle/>
                    <a:p>
                      <a:pPr lvl="0" indent="0" marL="0" algn="l">
                        <a:buNone/>
                      </a:pPr>
                      <a:r>
                        <a:rPr/>
                        <a:t>26.932%</a:t>
                      </a:r>
                    </a:p>
                  </a:txBody>
                </a:tc>
                <a:tc>
                  <a:txBody>
                    <a:bodyPr/>
                    <a:lstStyle/>
                    <a:p>
                      <a:pPr lvl="0" indent="0" marL="0" algn="l">
                        <a:buNone/>
                      </a:pPr>
                      <a:r>
                        <a:rPr/>
                        <a:t>12.537%</a:t>
                      </a:r>
                    </a:p>
                  </a:txBody>
                </a:tc>
              </a:tr>
              <a:tr h="0">
                <a:tc>
                  <a:txBody>
                    <a:bodyPr/>
                    <a:lstStyle/>
                    <a:p>
                      <a:pPr lvl="0" indent="0" marL="0">
                        <a:buNone/>
                      </a:pPr>
                      <a:r>
                        <a:rPr/>
                        <a:t>Tech-support</a:t>
                      </a:r>
                    </a:p>
                  </a:txBody>
                </a:tc>
                <a:tc>
                  <a:txBody>
                    <a:bodyPr/>
                    <a:lstStyle/>
                    <a:p>
                      <a:pPr lvl="0" indent="0" marL="0" algn="r">
                        <a:buNone/>
                      </a:pPr>
                      <a:r>
                        <a:rPr/>
                        <a:t>645</a:t>
                      </a:r>
                    </a:p>
                  </a:txBody>
                </a:tc>
                <a:tc>
                  <a:txBody>
                    <a:bodyPr/>
                    <a:lstStyle/>
                    <a:p>
                      <a:pPr lvl="0" indent="0" marL="0" algn="r">
                        <a:buNone/>
                      </a:pPr>
                      <a:r>
                        <a:rPr/>
                        <a:t>283</a:t>
                      </a:r>
                    </a:p>
                  </a:txBody>
                </a:tc>
                <a:tc>
                  <a:txBody>
                    <a:bodyPr/>
                    <a:lstStyle/>
                    <a:p>
                      <a:pPr lvl="0" indent="0" marL="0" algn="r">
                        <a:buNone/>
                      </a:pPr>
                      <a:r>
                        <a:rPr/>
                        <a:t>928</a:t>
                      </a:r>
                    </a:p>
                  </a:txBody>
                </a:tc>
                <a:tc>
                  <a:txBody>
                    <a:bodyPr/>
                    <a:lstStyle/>
                    <a:p>
                      <a:pPr lvl="0" indent="0" marL="0" algn="l">
                        <a:buNone/>
                      </a:pPr>
                      <a:r>
                        <a:rPr/>
                        <a:t>69.504%</a:t>
                      </a:r>
                    </a:p>
                  </a:txBody>
                </a:tc>
                <a:tc>
                  <a:txBody>
                    <a:bodyPr/>
                    <a:lstStyle/>
                    <a:p>
                      <a:pPr lvl="0" indent="0" marL="0" algn="l">
                        <a:buNone/>
                      </a:pPr>
                      <a:r>
                        <a:rPr/>
                        <a:t>30.496%</a:t>
                      </a:r>
                    </a:p>
                  </a:txBody>
                </a:tc>
                <a:tc>
                  <a:txBody>
                    <a:bodyPr/>
                    <a:lstStyle/>
                    <a:p>
                      <a:pPr lvl="0" indent="0" marL="0" algn="l">
                        <a:buNone/>
                      </a:pPr>
                      <a:r>
                        <a:rPr/>
                        <a:t>3.609%</a:t>
                      </a:r>
                    </a:p>
                  </a:txBody>
                </a:tc>
              </a:tr>
              <a:tr h="0">
                <a:tc>
                  <a:txBody>
                    <a:bodyPr/>
                    <a:lstStyle/>
                    <a:p>
                      <a:pPr lvl="0" indent="0" marL="0">
                        <a:buNone/>
                      </a:pPr>
                      <a:r>
                        <a:rPr/>
                        <a:t>Transport-moving</a:t>
                      </a:r>
                    </a:p>
                  </a:txBody>
                </a:tc>
                <a:tc>
                  <a:txBody>
                    <a:bodyPr/>
                    <a:lstStyle/>
                    <a:p>
                      <a:pPr lvl="0" indent="0" marL="0" algn="r">
                        <a:buNone/>
                      </a:pPr>
                      <a:r>
                        <a:rPr/>
                        <a:t>1277</a:t>
                      </a:r>
                    </a:p>
                  </a:txBody>
                </a:tc>
                <a:tc>
                  <a:txBody>
                    <a:bodyPr/>
                    <a:lstStyle/>
                    <a:p>
                      <a:pPr lvl="0" indent="0" marL="0" algn="r">
                        <a:buNone/>
                      </a:pPr>
                      <a:r>
                        <a:rPr/>
                        <a:t>320</a:t>
                      </a:r>
                    </a:p>
                  </a:txBody>
                </a:tc>
                <a:tc>
                  <a:txBody>
                    <a:bodyPr/>
                    <a:lstStyle/>
                    <a:p>
                      <a:pPr lvl="0" indent="0" marL="0" algn="r">
                        <a:buNone/>
                      </a:pPr>
                      <a:r>
                        <a:rPr/>
                        <a:t>1597</a:t>
                      </a:r>
                    </a:p>
                  </a:txBody>
                </a:tc>
                <a:tc>
                  <a:txBody>
                    <a:bodyPr/>
                    <a:lstStyle/>
                    <a:p>
                      <a:pPr lvl="0" indent="0" marL="0" algn="l">
                        <a:buNone/>
                      </a:pPr>
                      <a:r>
                        <a:rPr/>
                        <a:t>79.962%</a:t>
                      </a:r>
                    </a:p>
                  </a:txBody>
                </a:tc>
                <a:tc>
                  <a:txBody>
                    <a:bodyPr/>
                    <a:lstStyle/>
                    <a:p>
                      <a:pPr lvl="0" indent="0" marL="0" algn="l">
                        <a:buNone/>
                      </a:pPr>
                      <a:r>
                        <a:rPr/>
                        <a:t>20.038%</a:t>
                      </a:r>
                    </a:p>
                  </a:txBody>
                </a:tc>
                <a:tc>
                  <a:txBody>
                    <a:bodyPr/>
                    <a:lstStyle/>
                    <a:p>
                      <a:pPr lvl="0" indent="0" marL="0" algn="l">
                        <a:buNone/>
                      </a:pPr>
                      <a:r>
                        <a:rPr/>
                        <a:t>4.081%</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education</a:t>
            </a:r>
          </a:p>
        </p:txBody>
      </p:sp>
      <p:sp>
        <p:nvSpPr>
          <p:cNvPr id="4" name="Text Placeholder 3"/>
          <p:cNvSpPr>
            <a:spLocks noGrp="1"/>
          </p:cNvSpPr>
          <p:nvPr>
            <p:ph idx="2" sz="half" type="body"/>
          </p:nvPr>
        </p:nvSpPr>
        <p:spPr/>
        <p:txBody>
          <a:bodyPr/>
          <a:lstStyle/>
          <a:p>
            <a:pPr lvl="0" indent="0" marL="0">
              <a:buNone/>
            </a:pPr>
            <a:r>
              <a:rPr/>
              <a:t>var: EDUCATION</a:t>
            </a:r>
          </a:p>
          <a:p>
            <a:pPr lvl="0" indent="0" marL="0">
              <a:buNone/>
            </a:pPr>
            <a:r>
              <a:rPr b="1"/>
              <a:t>IV: 0.754 </a:t>
            </a:r>
          </a:p>
        </p:txBody>
      </p:sp>
      <p:pic>
        <p:nvPicPr>
          <p:cNvPr descr="report-template_files/figure-pptx/variables-5.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10th</a:t>
                      </a:r>
                    </a:p>
                  </a:txBody>
                </a:tc>
                <a:tc>
                  <a:txBody>
                    <a:bodyPr/>
                    <a:lstStyle/>
                    <a:p>
                      <a:pPr lvl="0" indent="0" marL="0" algn="r">
                        <a:buNone/>
                      </a:pPr>
                      <a:r>
                        <a:rPr/>
                        <a:t>871</a:t>
                      </a:r>
                    </a:p>
                  </a:txBody>
                </a:tc>
                <a:tc>
                  <a:txBody>
                    <a:bodyPr/>
                    <a:lstStyle/>
                    <a:p>
                      <a:pPr lvl="0" indent="0" marL="0" algn="r">
                        <a:buNone/>
                      </a:pPr>
                      <a:r>
                        <a:rPr/>
                        <a:t>62</a:t>
                      </a:r>
                    </a:p>
                  </a:txBody>
                </a:tc>
                <a:tc>
                  <a:txBody>
                    <a:bodyPr/>
                    <a:lstStyle/>
                    <a:p>
                      <a:pPr lvl="0" indent="0" marL="0" algn="r">
                        <a:buNone/>
                      </a:pPr>
                      <a:r>
                        <a:rPr/>
                        <a:t>933</a:t>
                      </a:r>
                    </a:p>
                  </a:txBody>
                </a:tc>
                <a:tc>
                  <a:txBody>
                    <a:bodyPr/>
                    <a:lstStyle/>
                    <a:p>
                      <a:pPr lvl="0" indent="0" marL="0" algn="l">
                        <a:buNone/>
                      </a:pPr>
                      <a:r>
                        <a:rPr/>
                        <a:t>93.355%</a:t>
                      </a:r>
                    </a:p>
                  </a:txBody>
                </a:tc>
                <a:tc>
                  <a:txBody>
                    <a:bodyPr/>
                    <a:lstStyle/>
                    <a:p>
                      <a:pPr lvl="0" indent="0" marL="0" algn="l">
                        <a:buNone/>
                      </a:pPr>
                      <a:r>
                        <a:rPr/>
                        <a:t>6.645%</a:t>
                      </a:r>
                    </a:p>
                  </a:txBody>
                </a:tc>
                <a:tc>
                  <a:txBody>
                    <a:bodyPr/>
                    <a:lstStyle/>
                    <a:p>
                      <a:pPr lvl="0" indent="0" marL="0" algn="l">
                        <a:buNone/>
                      </a:pPr>
                      <a:r>
                        <a:rPr/>
                        <a:t>0.791%</a:t>
                      </a:r>
                    </a:p>
                  </a:txBody>
                </a:tc>
              </a:tr>
              <a:tr h="0">
                <a:tc>
                  <a:txBody>
                    <a:bodyPr/>
                    <a:lstStyle/>
                    <a:p>
                      <a:pPr lvl="0" indent="0" marL="0">
                        <a:buNone/>
                      </a:pPr>
                      <a:r>
                        <a:rPr/>
                        <a:t>11th</a:t>
                      </a:r>
                    </a:p>
                  </a:txBody>
                </a:tc>
                <a:tc>
                  <a:txBody>
                    <a:bodyPr/>
                    <a:lstStyle/>
                    <a:p>
                      <a:pPr lvl="0" indent="0" marL="0" algn="r">
                        <a:buNone/>
                      </a:pPr>
                      <a:r>
                        <a:rPr/>
                        <a:t>1115</a:t>
                      </a:r>
                    </a:p>
                  </a:txBody>
                </a:tc>
                <a:tc>
                  <a:txBody>
                    <a:bodyPr/>
                    <a:lstStyle/>
                    <a:p>
                      <a:pPr lvl="0" indent="0" marL="0" algn="r">
                        <a:buNone/>
                      </a:pPr>
                      <a:r>
                        <a:rPr/>
                        <a:t>60</a:t>
                      </a:r>
                    </a:p>
                  </a:txBody>
                </a:tc>
                <a:tc>
                  <a:txBody>
                    <a:bodyPr/>
                    <a:lstStyle/>
                    <a:p>
                      <a:pPr lvl="0" indent="0" marL="0" algn="r">
                        <a:buNone/>
                      </a:pPr>
                      <a:r>
                        <a:rPr/>
                        <a:t>1175</a:t>
                      </a:r>
                    </a:p>
                  </a:txBody>
                </a:tc>
                <a:tc>
                  <a:txBody>
                    <a:bodyPr/>
                    <a:lstStyle/>
                    <a:p>
                      <a:pPr lvl="0" indent="0" marL="0" algn="l">
                        <a:buNone/>
                      </a:pPr>
                      <a:r>
                        <a:rPr/>
                        <a:t>94.894%</a:t>
                      </a:r>
                    </a:p>
                  </a:txBody>
                </a:tc>
                <a:tc>
                  <a:txBody>
                    <a:bodyPr/>
                    <a:lstStyle/>
                    <a:p>
                      <a:pPr lvl="0" indent="0" marL="0" algn="l">
                        <a:buNone/>
                      </a:pPr>
                      <a:r>
                        <a:rPr/>
                        <a:t>5.106%</a:t>
                      </a:r>
                    </a:p>
                  </a:txBody>
                </a:tc>
                <a:tc>
                  <a:txBody>
                    <a:bodyPr/>
                    <a:lstStyle/>
                    <a:p>
                      <a:pPr lvl="0" indent="0" marL="0" algn="l">
                        <a:buNone/>
                      </a:pPr>
                      <a:r>
                        <a:rPr/>
                        <a:t>0.765%</a:t>
                      </a:r>
                    </a:p>
                  </a:txBody>
                </a:tc>
              </a:tr>
              <a:tr h="0">
                <a:tc>
                  <a:txBody>
                    <a:bodyPr/>
                    <a:lstStyle/>
                    <a:p>
                      <a:pPr lvl="0" indent="0" marL="0">
                        <a:buNone/>
                      </a:pPr>
                      <a:r>
                        <a:rPr/>
                        <a:t>12th</a:t>
                      </a:r>
                    </a:p>
                  </a:txBody>
                </a:tc>
                <a:tc>
                  <a:txBody>
                    <a:bodyPr/>
                    <a:lstStyle/>
                    <a:p>
                      <a:pPr lvl="0" indent="0" marL="0" algn="r">
                        <a:buNone/>
                      </a:pPr>
                      <a:r>
                        <a:rPr/>
                        <a:t>400</a:t>
                      </a:r>
                    </a:p>
                  </a:txBody>
                </a:tc>
                <a:tc>
                  <a:txBody>
                    <a:bodyPr/>
                    <a:lstStyle/>
                    <a:p>
                      <a:pPr lvl="0" indent="0" marL="0" algn="r">
                        <a:buNone/>
                      </a:pPr>
                      <a:r>
                        <a:rPr/>
                        <a:t>33</a:t>
                      </a:r>
                    </a:p>
                  </a:txBody>
                </a:tc>
                <a:tc>
                  <a:txBody>
                    <a:bodyPr/>
                    <a:lstStyle/>
                    <a:p>
                      <a:pPr lvl="0" indent="0" marL="0" algn="r">
                        <a:buNone/>
                      </a:pPr>
                      <a:r>
                        <a:rPr/>
                        <a:t>433</a:t>
                      </a:r>
                    </a:p>
                  </a:txBody>
                </a:tc>
                <a:tc>
                  <a:txBody>
                    <a:bodyPr/>
                    <a:lstStyle/>
                    <a:p>
                      <a:pPr lvl="0" indent="0" marL="0" algn="l">
                        <a:buNone/>
                      </a:pPr>
                      <a:r>
                        <a:rPr/>
                        <a:t>92.379%</a:t>
                      </a:r>
                    </a:p>
                  </a:txBody>
                </a:tc>
                <a:tc>
                  <a:txBody>
                    <a:bodyPr/>
                    <a:lstStyle/>
                    <a:p>
                      <a:pPr lvl="0" indent="0" marL="0" algn="l">
                        <a:buNone/>
                      </a:pPr>
                      <a:r>
                        <a:rPr/>
                        <a:t>7.621%</a:t>
                      </a:r>
                    </a:p>
                  </a:txBody>
                </a:tc>
                <a:tc>
                  <a:txBody>
                    <a:bodyPr/>
                    <a:lstStyle/>
                    <a:p>
                      <a:pPr lvl="0" indent="0" marL="0" algn="l">
                        <a:buNone/>
                      </a:pPr>
                      <a:r>
                        <a:rPr/>
                        <a:t>0.421%</a:t>
                      </a:r>
                    </a:p>
                  </a:txBody>
                </a:tc>
              </a:tr>
              <a:tr h="0">
                <a:tc>
                  <a:txBody>
                    <a:bodyPr/>
                    <a:lstStyle/>
                    <a:p>
                      <a:pPr lvl="0" indent="0" marL="0">
                        <a:buNone/>
                      </a:pPr>
                      <a:r>
                        <a:rPr/>
                        <a:t>1st-4th</a:t>
                      </a:r>
                    </a:p>
                  </a:txBody>
                </a:tc>
                <a:tc>
                  <a:txBody>
                    <a:bodyPr/>
                    <a:lstStyle/>
                    <a:p>
                      <a:pPr lvl="0" indent="0" marL="0" algn="r">
                        <a:buNone/>
                      </a:pPr>
                      <a:r>
                        <a:rPr/>
                        <a:t>162</a:t>
                      </a:r>
                    </a:p>
                  </a:txBody>
                </a:tc>
                <a:tc>
                  <a:txBody>
                    <a:bodyPr/>
                    <a:lstStyle/>
                    <a:p>
                      <a:pPr lvl="0" indent="0" marL="0" algn="r">
                        <a:buNone/>
                      </a:pPr>
                      <a:r>
                        <a:rPr/>
                        <a:t>6</a:t>
                      </a:r>
                    </a:p>
                  </a:txBody>
                </a:tc>
                <a:tc>
                  <a:txBody>
                    <a:bodyPr/>
                    <a:lstStyle/>
                    <a:p>
                      <a:pPr lvl="0" indent="0" marL="0" algn="r">
                        <a:buNone/>
                      </a:pPr>
                      <a:r>
                        <a:rPr/>
                        <a:t>168</a:t>
                      </a:r>
                    </a:p>
                  </a:txBody>
                </a:tc>
                <a:tc>
                  <a:txBody>
                    <a:bodyPr/>
                    <a:lstStyle/>
                    <a:p>
                      <a:pPr lvl="0" indent="0" marL="0" algn="l">
                        <a:buNone/>
                      </a:pPr>
                      <a:r>
                        <a:rPr/>
                        <a:t>96.429%</a:t>
                      </a:r>
                    </a:p>
                  </a:txBody>
                </a:tc>
                <a:tc>
                  <a:txBody>
                    <a:bodyPr/>
                    <a:lstStyle/>
                    <a:p>
                      <a:pPr lvl="0" indent="0" marL="0" algn="l">
                        <a:buNone/>
                      </a:pPr>
                      <a:r>
                        <a:rPr/>
                        <a:t>3.571%</a:t>
                      </a:r>
                    </a:p>
                  </a:txBody>
                </a:tc>
                <a:tc>
                  <a:txBody>
                    <a:bodyPr/>
                    <a:lstStyle/>
                    <a:p>
                      <a:pPr lvl="0" indent="0" marL="0" algn="l">
                        <a:buNone/>
                      </a:pPr>
                      <a:r>
                        <a:rPr/>
                        <a:t>0.077%</a:t>
                      </a:r>
                    </a:p>
                  </a:txBody>
                </a:tc>
              </a:tr>
              <a:tr h="0">
                <a:tc>
                  <a:txBody>
                    <a:bodyPr/>
                    <a:lstStyle/>
                    <a:p>
                      <a:pPr lvl="0" indent="0" marL="0">
                        <a:buNone/>
                      </a:pPr>
                      <a:r>
                        <a:rPr/>
                        <a:t>5th-6th</a:t>
                      </a:r>
                    </a:p>
                  </a:txBody>
                </a:tc>
                <a:tc>
                  <a:txBody>
                    <a:bodyPr/>
                    <a:lstStyle/>
                    <a:p>
                      <a:pPr lvl="0" indent="0" marL="0" algn="r">
                        <a:buNone/>
                      </a:pPr>
                      <a:r>
                        <a:rPr/>
                        <a:t>317</a:t>
                      </a:r>
                    </a:p>
                  </a:txBody>
                </a:tc>
                <a:tc>
                  <a:txBody>
                    <a:bodyPr/>
                    <a:lstStyle/>
                    <a:p>
                      <a:pPr lvl="0" indent="0" marL="0" algn="r">
                        <a:buNone/>
                      </a:pPr>
                      <a:r>
                        <a:rPr/>
                        <a:t>16</a:t>
                      </a:r>
                    </a:p>
                  </a:txBody>
                </a:tc>
                <a:tc>
                  <a:txBody>
                    <a:bodyPr/>
                    <a:lstStyle/>
                    <a:p>
                      <a:pPr lvl="0" indent="0" marL="0" algn="r">
                        <a:buNone/>
                      </a:pPr>
                      <a:r>
                        <a:rPr/>
                        <a:t>333</a:t>
                      </a:r>
                    </a:p>
                  </a:txBody>
                </a:tc>
                <a:tc>
                  <a:txBody>
                    <a:bodyPr/>
                    <a:lstStyle/>
                    <a:p>
                      <a:pPr lvl="0" indent="0" marL="0" algn="l">
                        <a:buNone/>
                      </a:pPr>
                      <a:r>
                        <a:rPr/>
                        <a:t>95.195%</a:t>
                      </a:r>
                    </a:p>
                  </a:txBody>
                </a:tc>
                <a:tc>
                  <a:txBody>
                    <a:bodyPr/>
                    <a:lstStyle/>
                    <a:p>
                      <a:pPr lvl="0" indent="0" marL="0" algn="l">
                        <a:buNone/>
                      </a:pPr>
                      <a:r>
                        <a:rPr/>
                        <a:t>4.805%</a:t>
                      </a:r>
                    </a:p>
                  </a:txBody>
                </a:tc>
                <a:tc>
                  <a:txBody>
                    <a:bodyPr/>
                    <a:lstStyle/>
                    <a:p>
                      <a:pPr lvl="0" indent="0" marL="0" algn="l">
                        <a:buNone/>
                      </a:pPr>
                      <a:r>
                        <a:rPr/>
                        <a:t>0.204%</a:t>
                      </a:r>
                    </a:p>
                  </a:txBody>
                </a:tc>
              </a:tr>
              <a:tr h="0">
                <a:tc>
                  <a:txBody>
                    <a:bodyPr/>
                    <a:lstStyle/>
                    <a:p>
                      <a:pPr lvl="0" indent="0" marL="0">
                        <a:buNone/>
                      </a:pPr>
                      <a:r>
                        <a:rPr/>
                        <a:t>7th-8th</a:t>
                      </a:r>
                    </a:p>
                  </a:txBody>
                </a:tc>
                <a:tc>
                  <a:txBody>
                    <a:bodyPr/>
                    <a:lstStyle/>
                    <a:p>
                      <a:pPr lvl="0" indent="0" marL="0" algn="r">
                        <a:buNone/>
                      </a:pPr>
                      <a:r>
                        <a:rPr/>
                        <a:t>606</a:t>
                      </a:r>
                    </a:p>
                  </a:txBody>
                </a:tc>
                <a:tc>
                  <a:txBody>
                    <a:bodyPr/>
                    <a:lstStyle/>
                    <a:p>
                      <a:pPr lvl="0" indent="0" marL="0" algn="r">
                        <a:buNone/>
                      </a:pPr>
                      <a:r>
                        <a:rPr/>
                        <a:t>40</a:t>
                      </a:r>
                    </a:p>
                  </a:txBody>
                </a:tc>
                <a:tc>
                  <a:txBody>
                    <a:bodyPr/>
                    <a:lstStyle/>
                    <a:p>
                      <a:pPr lvl="0" indent="0" marL="0" algn="r">
                        <a:buNone/>
                      </a:pPr>
                      <a:r>
                        <a:rPr/>
                        <a:t>646</a:t>
                      </a:r>
                    </a:p>
                  </a:txBody>
                </a:tc>
                <a:tc>
                  <a:txBody>
                    <a:bodyPr/>
                    <a:lstStyle/>
                    <a:p>
                      <a:pPr lvl="0" indent="0" marL="0" algn="l">
                        <a:buNone/>
                      </a:pPr>
                      <a:r>
                        <a:rPr/>
                        <a:t>93.808%</a:t>
                      </a:r>
                    </a:p>
                  </a:txBody>
                </a:tc>
                <a:tc>
                  <a:txBody>
                    <a:bodyPr/>
                    <a:lstStyle/>
                    <a:p>
                      <a:pPr lvl="0" indent="0" marL="0" algn="l">
                        <a:buNone/>
                      </a:pPr>
                      <a:r>
                        <a:rPr/>
                        <a:t>6.192%</a:t>
                      </a:r>
                    </a:p>
                  </a:txBody>
                </a:tc>
                <a:tc>
                  <a:txBody>
                    <a:bodyPr/>
                    <a:lstStyle/>
                    <a:p>
                      <a:pPr lvl="0" indent="0" marL="0" algn="l">
                        <a:buNone/>
                      </a:pPr>
                      <a:r>
                        <a:rPr/>
                        <a:t>0.51%</a:t>
                      </a:r>
                    </a:p>
                  </a:txBody>
                </a:tc>
              </a:tr>
              <a:tr h="0">
                <a:tc>
                  <a:txBody>
                    <a:bodyPr/>
                    <a:lstStyle/>
                    <a:p>
                      <a:pPr lvl="0" indent="0" marL="0">
                        <a:buNone/>
                      </a:pPr>
                      <a:r>
                        <a:rPr/>
                        <a:t>9th</a:t>
                      </a:r>
                    </a:p>
                  </a:txBody>
                </a:tc>
                <a:tc>
                  <a:txBody>
                    <a:bodyPr/>
                    <a:lstStyle/>
                    <a:p>
                      <a:pPr lvl="0" indent="0" marL="0" algn="r">
                        <a:buNone/>
                      </a:pPr>
                      <a:r>
                        <a:rPr/>
                        <a:t>487</a:t>
                      </a:r>
                    </a:p>
                  </a:txBody>
                </a:tc>
                <a:tc>
                  <a:txBody>
                    <a:bodyPr/>
                    <a:lstStyle/>
                    <a:p>
                      <a:pPr lvl="0" indent="0" marL="0" algn="r">
                        <a:buNone/>
                      </a:pPr>
                      <a:r>
                        <a:rPr/>
                        <a:t>27</a:t>
                      </a:r>
                    </a:p>
                  </a:txBody>
                </a:tc>
                <a:tc>
                  <a:txBody>
                    <a:bodyPr/>
                    <a:lstStyle/>
                    <a:p>
                      <a:pPr lvl="0" indent="0" marL="0" algn="r">
                        <a:buNone/>
                      </a:pPr>
                      <a:r>
                        <a:rPr/>
                        <a:t>514</a:t>
                      </a:r>
                    </a:p>
                  </a:txBody>
                </a:tc>
                <a:tc>
                  <a:txBody>
                    <a:bodyPr/>
                    <a:lstStyle/>
                    <a:p>
                      <a:pPr lvl="0" indent="0" marL="0" algn="l">
                        <a:buNone/>
                      </a:pPr>
                      <a:r>
                        <a:rPr/>
                        <a:t>94.747%</a:t>
                      </a:r>
                    </a:p>
                  </a:txBody>
                </a:tc>
                <a:tc>
                  <a:txBody>
                    <a:bodyPr/>
                    <a:lstStyle/>
                    <a:p>
                      <a:pPr lvl="0" indent="0" marL="0" algn="l">
                        <a:buNone/>
                      </a:pPr>
                      <a:r>
                        <a:rPr/>
                        <a:t>5.253%</a:t>
                      </a:r>
                    </a:p>
                  </a:txBody>
                </a:tc>
                <a:tc>
                  <a:txBody>
                    <a:bodyPr/>
                    <a:lstStyle/>
                    <a:p>
                      <a:pPr lvl="0" indent="0" marL="0" algn="l">
                        <a:buNone/>
                      </a:pPr>
                      <a:r>
                        <a:rPr/>
                        <a:t>0.344%</a:t>
                      </a:r>
                    </a:p>
                  </a:txBody>
                </a:tc>
              </a:tr>
              <a:tr h="0">
                <a:tc>
                  <a:txBody>
                    <a:bodyPr/>
                    <a:lstStyle/>
                    <a:p>
                      <a:pPr lvl="0" indent="0" marL="0">
                        <a:buNone/>
                      </a:pPr>
                      <a:r>
                        <a:rPr/>
                        <a:t>Assoc-acdm</a:t>
                      </a:r>
                    </a:p>
                  </a:txBody>
                </a:tc>
                <a:tc>
                  <a:txBody>
                    <a:bodyPr/>
                    <a:lstStyle/>
                    <a:p>
                      <a:pPr lvl="0" indent="0" marL="0" algn="r">
                        <a:buNone/>
                      </a:pPr>
                      <a:r>
                        <a:rPr/>
                        <a:t>802</a:t>
                      </a:r>
                    </a:p>
                  </a:txBody>
                </a:tc>
                <a:tc>
                  <a:txBody>
                    <a:bodyPr/>
                    <a:lstStyle/>
                    <a:p>
                      <a:pPr lvl="0" indent="0" marL="0" algn="r">
                        <a:buNone/>
                      </a:pPr>
                      <a:r>
                        <a:rPr/>
                        <a:t>265</a:t>
                      </a:r>
                    </a:p>
                  </a:txBody>
                </a:tc>
                <a:tc>
                  <a:txBody>
                    <a:bodyPr/>
                    <a:lstStyle/>
                    <a:p>
                      <a:pPr lvl="0" indent="0" marL="0" algn="r">
                        <a:buNone/>
                      </a:pPr>
                      <a:r>
                        <a:rPr/>
                        <a:t>1067</a:t>
                      </a:r>
                    </a:p>
                  </a:txBody>
                </a:tc>
                <a:tc>
                  <a:txBody>
                    <a:bodyPr/>
                    <a:lstStyle/>
                    <a:p>
                      <a:pPr lvl="0" indent="0" marL="0" algn="l">
                        <a:buNone/>
                      </a:pPr>
                      <a:r>
                        <a:rPr/>
                        <a:t>75.164%</a:t>
                      </a:r>
                    </a:p>
                  </a:txBody>
                </a:tc>
                <a:tc>
                  <a:txBody>
                    <a:bodyPr/>
                    <a:lstStyle/>
                    <a:p>
                      <a:pPr lvl="0" indent="0" marL="0" algn="l">
                        <a:buNone/>
                      </a:pPr>
                      <a:r>
                        <a:rPr/>
                        <a:t>24.836%</a:t>
                      </a:r>
                    </a:p>
                  </a:txBody>
                </a:tc>
                <a:tc>
                  <a:txBody>
                    <a:bodyPr/>
                    <a:lstStyle/>
                    <a:p>
                      <a:pPr lvl="0" indent="0" marL="0" algn="l">
                        <a:buNone/>
                      </a:pPr>
                      <a:r>
                        <a:rPr/>
                        <a:t>3.38%</a:t>
                      </a:r>
                    </a:p>
                  </a:txBody>
                </a:tc>
              </a:tr>
              <a:tr h="0">
                <a:tc>
                  <a:txBody>
                    <a:bodyPr/>
                    <a:lstStyle/>
                    <a:p>
                      <a:pPr lvl="0" indent="0" marL="0">
                        <a:buNone/>
                      </a:pPr>
                      <a:r>
                        <a:rPr/>
                        <a:t>Assoc-voc</a:t>
                      </a:r>
                    </a:p>
                  </a:txBody>
                </a:tc>
                <a:tc>
                  <a:txBody>
                    <a:bodyPr/>
                    <a:lstStyle/>
                    <a:p>
                      <a:pPr lvl="0" indent="0" marL="0" algn="r">
                        <a:buNone/>
                      </a:pPr>
                      <a:r>
                        <a:rPr/>
                        <a:t>1021</a:t>
                      </a:r>
                    </a:p>
                  </a:txBody>
                </a:tc>
                <a:tc>
                  <a:txBody>
                    <a:bodyPr/>
                    <a:lstStyle/>
                    <a:p>
                      <a:pPr lvl="0" indent="0" marL="0" algn="r">
                        <a:buNone/>
                      </a:pPr>
                      <a:r>
                        <a:rPr/>
                        <a:t>361</a:t>
                      </a:r>
                    </a:p>
                  </a:txBody>
                </a:tc>
                <a:tc>
                  <a:txBody>
                    <a:bodyPr/>
                    <a:lstStyle/>
                    <a:p>
                      <a:pPr lvl="0" indent="0" marL="0" algn="r">
                        <a:buNone/>
                      </a:pPr>
                      <a:r>
                        <a:rPr/>
                        <a:t>1382</a:t>
                      </a:r>
                    </a:p>
                  </a:txBody>
                </a:tc>
                <a:tc>
                  <a:txBody>
                    <a:bodyPr/>
                    <a:lstStyle/>
                    <a:p>
                      <a:pPr lvl="0" indent="0" marL="0" algn="l">
                        <a:buNone/>
                      </a:pPr>
                      <a:r>
                        <a:rPr/>
                        <a:t>73.878%</a:t>
                      </a:r>
                    </a:p>
                  </a:txBody>
                </a:tc>
                <a:tc>
                  <a:txBody>
                    <a:bodyPr/>
                    <a:lstStyle/>
                    <a:p>
                      <a:pPr lvl="0" indent="0" marL="0" algn="l">
                        <a:buNone/>
                      </a:pPr>
                      <a:r>
                        <a:rPr/>
                        <a:t>26.122%</a:t>
                      </a:r>
                    </a:p>
                  </a:txBody>
                </a:tc>
                <a:tc>
                  <a:txBody>
                    <a:bodyPr/>
                    <a:lstStyle/>
                    <a:p>
                      <a:pPr lvl="0" indent="0" marL="0" algn="l">
                        <a:buNone/>
                      </a:pPr>
                      <a:r>
                        <a:rPr/>
                        <a:t>4.604%</a:t>
                      </a:r>
                    </a:p>
                  </a:txBody>
                </a:tc>
              </a:tr>
              <a:tr h="0">
                <a:tc>
                  <a:txBody>
                    <a:bodyPr/>
                    <a:lstStyle/>
                    <a:p>
                      <a:pPr lvl="0" indent="0" marL="0">
                        <a:buNone/>
                      </a:pPr>
                      <a:r>
                        <a:rPr/>
                        <a:t>Bachelors</a:t>
                      </a:r>
                    </a:p>
                  </a:txBody>
                </a:tc>
                <a:tc>
                  <a:txBody>
                    <a:bodyPr/>
                    <a:lstStyle/>
                    <a:p>
                      <a:pPr lvl="0" indent="0" marL="0" algn="r">
                        <a:buNone/>
                      </a:pPr>
                      <a:r>
                        <a:rPr/>
                        <a:t>3134</a:t>
                      </a:r>
                    </a:p>
                  </a:txBody>
                </a:tc>
                <a:tc>
                  <a:txBody>
                    <a:bodyPr/>
                    <a:lstStyle/>
                    <a:p>
                      <a:pPr lvl="0" indent="0" marL="0" algn="r">
                        <a:buNone/>
                      </a:pPr>
                      <a:r>
                        <a:rPr/>
                        <a:t>2221</a:t>
                      </a:r>
                    </a:p>
                  </a:txBody>
                </a:tc>
                <a:tc>
                  <a:txBody>
                    <a:bodyPr/>
                    <a:lstStyle/>
                    <a:p>
                      <a:pPr lvl="0" indent="0" marL="0" algn="r">
                        <a:buNone/>
                      </a:pPr>
                      <a:r>
                        <a:rPr/>
                        <a:t>5355</a:t>
                      </a:r>
                    </a:p>
                  </a:txBody>
                </a:tc>
                <a:tc>
                  <a:txBody>
                    <a:bodyPr/>
                    <a:lstStyle/>
                    <a:p>
                      <a:pPr lvl="0" indent="0" marL="0" algn="l">
                        <a:buNone/>
                      </a:pPr>
                      <a:r>
                        <a:rPr/>
                        <a:t>58.525%</a:t>
                      </a:r>
                    </a:p>
                  </a:txBody>
                </a:tc>
                <a:tc>
                  <a:txBody>
                    <a:bodyPr/>
                    <a:lstStyle/>
                    <a:p>
                      <a:pPr lvl="0" indent="0" marL="0" algn="l">
                        <a:buNone/>
                      </a:pPr>
                      <a:r>
                        <a:rPr/>
                        <a:t>41.475%</a:t>
                      </a:r>
                    </a:p>
                  </a:txBody>
                </a:tc>
                <a:tc>
                  <a:txBody>
                    <a:bodyPr/>
                    <a:lstStyle/>
                    <a:p>
                      <a:pPr lvl="0" indent="0" marL="0" algn="l">
                        <a:buNone/>
                      </a:pPr>
                      <a:r>
                        <a:rPr/>
                        <a:t>28.325%</a:t>
                      </a:r>
                    </a:p>
                  </a:txBody>
                </a:tc>
              </a:tr>
              <a:tr h="0">
                <a:tc>
                  <a:txBody>
                    <a:bodyPr/>
                    <a:lstStyle/>
                    <a:p>
                      <a:pPr lvl="0" indent="0" marL="0">
                        <a:buNone/>
                      </a:pPr>
                      <a:r>
                        <a:rPr/>
                        <a:t>Doctorate</a:t>
                      </a:r>
                    </a:p>
                  </a:txBody>
                </a:tc>
                <a:tc>
                  <a:txBody>
                    <a:bodyPr/>
                    <a:lstStyle/>
                    <a:p>
                      <a:pPr lvl="0" indent="0" marL="0" algn="r">
                        <a:buNone/>
                      </a:pPr>
                      <a:r>
                        <a:rPr/>
                        <a:t>107</a:t>
                      </a:r>
                    </a:p>
                  </a:txBody>
                </a:tc>
                <a:tc>
                  <a:txBody>
                    <a:bodyPr/>
                    <a:lstStyle/>
                    <a:p>
                      <a:pPr lvl="0" indent="0" marL="0" algn="r">
                        <a:buNone/>
                      </a:pPr>
                      <a:r>
                        <a:rPr/>
                        <a:t>306</a:t>
                      </a:r>
                    </a:p>
                  </a:txBody>
                </a:tc>
                <a:tc>
                  <a:txBody>
                    <a:bodyPr/>
                    <a:lstStyle/>
                    <a:p>
                      <a:pPr lvl="0" indent="0" marL="0" algn="r">
                        <a:buNone/>
                      </a:pPr>
                      <a:r>
                        <a:rPr/>
                        <a:t>413</a:t>
                      </a:r>
                    </a:p>
                  </a:txBody>
                </a:tc>
                <a:tc>
                  <a:txBody>
                    <a:bodyPr/>
                    <a:lstStyle/>
                    <a:p>
                      <a:pPr lvl="0" indent="0" marL="0" algn="l">
                        <a:buNone/>
                      </a:pPr>
                      <a:r>
                        <a:rPr/>
                        <a:t>25.908%</a:t>
                      </a:r>
                    </a:p>
                  </a:txBody>
                </a:tc>
                <a:tc>
                  <a:txBody>
                    <a:bodyPr/>
                    <a:lstStyle/>
                    <a:p>
                      <a:pPr lvl="0" indent="0" marL="0" algn="l">
                        <a:buNone/>
                      </a:pPr>
                      <a:r>
                        <a:rPr/>
                        <a:t>74.092%</a:t>
                      </a:r>
                    </a:p>
                  </a:txBody>
                </a:tc>
                <a:tc>
                  <a:txBody>
                    <a:bodyPr/>
                    <a:lstStyle/>
                    <a:p>
                      <a:pPr lvl="0" indent="0" marL="0" algn="l">
                        <a:buNone/>
                      </a:pPr>
                      <a:r>
                        <a:rPr/>
                        <a:t>3.903%</a:t>
                      </a:r>
                    </a:p>
                  </a:txBody>
                </a:tc>
              </a:tr>
              <a:tr h="0">
                <a:tc>
                  <a:txBody>
                    <a:bodyPr/>
                    <a:lstStyle/>
                    <a:p>
                      <a:pPr lvl="0" indent="0" marL="0">
                        <a:buNone/>
                      </a:pPr>
                      <a:r>
                        <a:rPr/>
                        <a:t>HS-grad</a:t>
                      </a:r>
                    </a:p>
                  </a:txBody>
                </a:tc>
                <a:tc>
                  <a:txBody>
                    <a:bodyPr/>
                    <a:lstStyle/>
                    <a:p>
                      <a:pPr lvl="0" indent="0" marL="0" algn="r">
                        <a:buNone/>
                      </a:pPr>
                      <a:r>
                        <a:rPr/>
                        <a:t>8826</a:t>
                      </a:r>
                    </a:p>
                  </a:txBody>
                </a:tc>
                <a:tc>
                  <a:txBody>
                    <a:bodyPr/>
                    <a:lstStyle/>
                    <a:p>
                      <a:pPr lvl="0" indent="0" marL="0" algn="r">
                        <a:buNone/>
                      </a:pPr>
                      <a:r>
                        <a:rPr/>
                        <a:t>1675</a:t>
                      </a:r>
                    </a:p>
                  </a:txBody>
                </a:tc>
                <a:tc>
                  <a:txBody>
                    <a:bodyPr/>
                    <a:lstStyle/>
                    <a:p>
                      <a:pPr lvl="0" indent="0" marL="0" algn="r">
                        <a:buNone/>
                      </a:pPr>
                      <a:r>
                        <a:rPr/>
                        <a:t>10501</a:t>
                      </a:r>
                    </a:p>
                  </a:txBody>
                </a:tc>
                <a:tc>
                  <a:txBody>
                    <a:bodyPr/>
                    <a:lstStyle/>
                    <a:p>
                      <a:pPr lvl="0" indent="0" marL="0" algn="l">
                        <a:buNone/>
                      </a:pPr>
                      <a:r>
                        <a:rPr/>
                        <a:t>84.049%</a:t>
                      </a:r>
                    </a:p>
                  </a:txBody>
                </a:tc>
                <a:tc>
                  <a:txBody>
                    <a:bodyPr/>
                    <a:lstStyle/>
                    <a:p>
                      <a:pPr lvl="0" indent="0" marL="0" algn="l">
                        <a:buNone/>
                      </a:pPr>
                      <a:r>
                        <a:rPr/>
                        <a:t>15.951%</a:t>
                      </a:r>
                    </a:p>
                  </a:txBody>
                </a:tc>
                <a:tc>
                  <a:txBody>
                    <a:bodyPr/>
                    <a:lstStyle/>
                    <a:p>
                      <a:pPr lvl="0" indent="0" marL="0" algn="l">
                        <a:buNone/>
                      </a:pPr>
                      <a:r>
                        <a:rPr/>
                        <a:t>21.362%</a:t>
                      </a:r>
                    </a:p>
                  </a:txBody>
                </a:tc>
              </a:tr>
              <a:tr h="0">
                <a:tc>
                  <a:txBody>
                    <a:bodyPr/>
                    <a:lstStyle/>
                    <a:p>
                      <a:pPr lvl="0" indent="0" marL="0">
                        <a:buNone/>
                      </a:pPr>
                      <a:r>
                        <a:rPr/>
                        <a:t>Masters</a:t>
                      </a:r>
                    </a:p>
                  </a:txBody>
                </a:tc>
                <a:tc>
                  <a:txBody>
                    <a:bodyPr/>
                    <a:lstStyle/>
                    <a:p>
                      <a:pPr lvl="0" indent="0" marL="0" algn="r">
                        <a:buNone/>
                      </a:pPr>
                      <a:r>
                        <a:rPr/>
                        <a:t>764</a:t>
                      </a:r>
                    </a:p>
                  </a:txBody>
                </a:tc>
                <a:tc>
                  <a:txBody>
                    <a:bodyPr/>
                    <a:lstStyle/>
                    <a:p>
                      <a:pPr lvl="0" indent="0" marL="0" algn="r">
                        <a:buNone/>
                      </a:pPr>
                      <a:r>
                        <a:rPr/>
                        <a:t>959</a:t>
                      </a:r>
                    </a:p>
                  </a:txBody>
                </a:tc>
                <a:tc>
                  <a:txBody>
                    <a:bodyPr/>
                    <a:lstStyle/>
                    <a:p>
                      <a:pPr lvl="0" indent="0" marL="0" algn="r">
                        <a:buNone/>
                      </a:pPr>
                      <a:r>
                        <a:rPr/>
                        <a:t>1723</a:t>
                      </a:r>
                    </a:p>
                  </a:txBody>
                </a:tc>
                <a:tc>
                  <a:txBody>
                    <a:bodyPr/>
                    <a:lstStyle/>
                    <a:p>
                      <a:pPr lvl="0" indent="0" marL="0" algn="l">
                        <a:buNone/>
                      </a:pPr>
                      <a:r>
                        <a:rPr/>
                        <a:t>44.341%</a:t>
                      </a:r>
                    </a:p>
                  </a:txBody>
                </a:tc>
                <a:tc>
                  <a:txBody>
                    <a:bodyPr/>
                    <a:lstStyle/>
                    <a:p>
                      <a:pPr lvl="0" indent="0" marL="0" algn="l">
                        <a:buNone/>
                      </a:pPr>
                      <a:r>
                        <a:rPr/>
                        <a:t>55.659%</a:t>
                      </a:r>
                    </a:p>
                  </a:txBody>
                </a:tc>
                <a:tc>
                  <a:txBody>
                    <a:bodyPr/>
                    <a:lstStyle/>
                    <a:p>
                      <a:pPr lvl="0" indent="0" marL="0" algn="l">
                        <a:buNone/>
                      </a:pPr>
                      <a:r>
                        <a:rPr/>
                        <a:t>12.231%</a:t>
                      </a:r>
                    </a:p>
                  </a:txBody>
                </a:tc>
              </a:tr>
              <a:tr h="0">
                <a:tc>
                  <a:txBody>
                    <a:bodyPr/>
                    <a:lstStyle/>
                    <a:p>
                      <a:pPr lvl="0" indent="0" marL="0">
                        <a:buNone/>
                      </a:pPr>
                      <a:r>
                        <a:rPr/>
                        <a:t>Preschool</a:t>
                      </a:r>
                    </a:p>
                  </a:txBody>
                </a:tc>
                <a:tc>
                  <a:txBody>
                    <a:bodyPr/>
                    <a:lstStyle/>
                    <a:p>
                      <a:pPr lvl="0" indent="0" marL="0" algn="r">
                        <a:buNone/>
                      </a:pPr>
                      <a:r>
                        <a:rPr/>
                        <a:t>51</a:t>
                      </a:r>
                    </a:p>
                  </a:txBody>
                </a:tc>
                <a:tc>
                  <a:txBody>
                    <a:bodyPr/>
                    <a:lstStyle/>
                    <a:p>
                      <a:pPr lvl="0" indent="0" marL="0" algn="r">
                        <a:buNone/>
                      </a:pPr>
                      <a:r>
                        <a:rPr/>
                        <a:t>0</a:t>
                      </a:r>
                    </a:p>
                  </a:txBody>
                </a:tc>
                <a:tc>
                  <a:txBody>
                    <a:bodyPr/>
                    <a:lstStyle/>
                    <a:p>
                      <a:pPr lvl="0" indent="0" marL="0" algn="r">
                        <a:buNone/>
                      </a:pPr>
                      <a:r>
                        <a:rPr/>
                        <a:t>51</a:t>
                      </a:r>
                    </a:p>
                  </a:txBody>
                </a:tc>
                <a:tc>
                  <a:txBody>
                    <a:bodyPr/>
                    <a:lstStyle/>
                    <a:p>
                      <a:pPr lvl="0" indent="0" marL="0" algn="l">
                        <a:buNone/>
                      </a:pPr>
                      <a:r>
                        <a:rPr/>
                        <a:t>100%</a:t>
                      </a:r>
                    </a:p>
                  </a:txBody>
                </a:tc>
                <a:tc>
                  <a:txBody>
                    <a:bodyPr/>
                    <a:lstStyle/>
                    <a:p>
                      <a:pPr lvl="0" indent="0" marL="0" algn="l">
                        <a:buNone/>
                      </a:pPr>
                      <a:r>
                        <a:rPr/>
                        <a:t>0%</a:t>
                      </a:r>
                    </a:p>
                  </a:txBody>
                </a:tc>
                <a:tc>
                  <a:txBody>
                    <a:bodyPr/>
                    <a:lstStyle/>
                    <a:p>
                      <a:pPr lvl="0" indent="0" marL="0" algn="l">
                        <a:buNone/>
                      </a:pPr>
                      <a:r>
                        <a:rPr/>
                        <a:t>0%</a:t>
                      </a:r>
                    </a:p>
                  </a:txBody>
                </a:tc>
              </a:tr>
              <a:tr h="0">
                <a:tc>
                  <a:txBody>
                    <a:bodyPr/>
                    <a:lstStyle/>
                    <a:p>
                      <a:pPr lvl="0" indent="0" marL="0">
                        <a:buNone/>
                      </a:pPr>
                      <a:r>
                        <a:rPr/>
                        <a:t>Prof-school</a:t>
                      </a:r>
                    </a:p>
                  </a:txBody>
                </a:tc>
                <a:tc>
                  <a:txBody>
                    <a:bodyPr/>
                    <a:lstStyle/>
                    <a:p>
                      <a:pPr lvl="0" indent="0" marL="0" algn="r">
                        <a:buNone/>
                      </a:pPr>
                      <a:r>
                        <a:rPr/>
                        <a:t>153</a:t>
                      </a:r>
                    </a:p>
                  </a:txBody>
                </a:tc>
                <a:tc>
                  <a:txBody>
                    <a:bodyPr/>
                    <a:lstStyle/>
                    <a:p>
                      <a:pPr lvl="0" indent="0" marL="0" algn="r">
                        <a:buNone/>
                      </a:pPr>
                      <a:r>
                        <a:rPr/>
                        <a:t>423</a:t>
                      </a:r>
                    </a:p>
                  </a:txBody>
                </a:tc>
                <a:tc>
                  <a:txBody>
                    <a:bodyPr/>
                    <a:lstStyle/>
                    <a:p>
                      <a:pPr lvl="0" indent="0" marL="0" algn="r">
                        <a:buNone/>
                      </a:pPr>
                      <a:r>
                        <a:rPr/>
                        <a:t>576</a:t>
                      </a:r>
                    </a:p>
                  </a:txBody>
                </a:tc>
                <a:tc>
                  <a:txBody>
                    <a:bodyPr/>
                    <a:lstStyle/>
                    <a:p>
                      <a:pPr lvl="0" indent="0" marL="0" algn="l">
                        <a:buNone/>
                      </a:pPr>
                      <a:r>
                        <a:rPr/>
                        <a:t>26.562%</a:t>
                      </a:r>
                    </a:p>
                  </a:txBody>
                </a:tc>
                <a:tc>
                  <a:txBody>
                    <a:bodyPr/>
                    <a:lstStyle/>
                    <a:p>
                      <a:pPr lvl="0" indent="0" marL="0" algn="l">
                        <a:buNone/>
                      </a:pPr>
                      <a:r>
                        <a:rPr/>
                        <a:t>73.438%</a:t>
                      </a:r>
                    </a:p>
                  </a:txBody>
                </a:tc>
                <a:tc>
                  <a:txBody>
                    <a:bodyPr/>
                    <a:lstStyle/>
                    <a:p>
                      <a:pPr lvl="0" indent="0" marL="0" algn="l">
                        <a:buNone/>
                      </a:pPr>
                      <a:r>
                        <a:rPr/>
                        <a:t>5.395%</a:t>
                      </a:r>
                    </a:p>
                  </a:txBody>
                </a:tc>
              </a:tr>
              <a:tr h="0">
                <a:tc>
                  <a:txBody>
                    <a:bodyPr/>
                    <a:lstStyle/>
                    <a:p>
                      <a:pPr lvl="0" indent="0" marL="0">
                        <a:buNone/>
                      </a:pPr>
                      <a:r>
                        <a:rPr/>
                        <a:t>Some-college</a:t>
                      </a:r>
                    </a:p>
                  </a:txBody>
                </a:tc>
                <a:tc>
                  <a:txBody>
                    <a:bodyPr/>
                    <a:lstStyle/>
                    <a:p>
                      <a:pPr lvl="0" indent="0" marL="0" algn="r">
                        <a:buNone/>
                      </a:pPr>
                      <a:r>
                        <a:rPr/>
                        <a:t>5904</a:t>
                      </a:r>
                    </a:p>
                  </a:txBody>
                </a:tc>
                <a:tc>
                  <a:txBody>
                    <a:bodyPr/>
                    <a:lstStyle/>
                    <a:p>
                      <a:pPr lvl="0" indent="0" marL="0" algn="r">
                        <a:buNone/>
                      </a:pPr>
                      <a:r>
                        <a:rPr/>
                        <a:t>1387</a:t>
                      </a:r>
                    </a:p>
                  </a:txBody>
                </a:tc>
                <a:tc>
                  <a:txBody>
                    <a:bodyPr/>
                    <a:lstStyle/>
                    <a:p>
                      <a:pPr lvl="0" indent="0" marL="0" algn="r">
                        <a:buNone/>
                      </a:pPr>
                      <a:r>
                        <a:rPr/>
                        <a:t>7291</a:t>
                      </a:r>
                    </a:p>
                  </a:txBody>
                </a:tc>
                <a:tc>
                  <a:txBody>
                    <a:bodyPr/>
                    <a:lstStyle/>
                    <a:p>
                      <a:pPr lvl="0" indent="0" marL="0" algn="l">
                        <a:buNone/>
                      </a:pPr>
                      <a:r>
                        <a:rPr/>
                        <a:t>80.977%</a:t>
                      </a:r>
                    </a:p>
                  </a:txBody>
                </a:tc>
                <a:tc>
                  <a:txBody>
                    <a:bodyPr/>
                    <a:lstStyle/>
                    <a:p>
                      <a:pPr lvl="0" indent="0" marL="0" algn="l">
                        <a:buNone/>
                      </a:pPr>
                      <a:r>
                        <a:rPr/>
                        <a:t>19.023%</a:t>
                      </a:r>
                    </a:p>
                  </a:txBody>
                </a:tc>
                <a:tc>
                  <a:txBody>
                    <a:bodyPr/>
                    <a:lstStyle/>
                    <a:p>
                      <a:pPr lvl="0" indent="0" marL="0" algn="l">
                        <a:buNone/>
                      </a:pPr>
                      <a:r>
                        <a:rPr/>
                        <a:t>17.689%</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educationnum</a:t>
            </a:r>
          </a:p>
        </p:txBody>
      </p:sp>
      <p:sp>
        <p:nvSpPr>
          <p:cNvPr id="4" name="Text Placeholder 3"/>
          <p:cNvSpPr>
            <a:spLocks noGrp="1"/>
          </p:cNvSpPr>
          <p:nvPr>
            <p:ph idx="2" sz="half" type="body"/>
          </p:nvPr>
        </p:nvSpPr>
        <p:spPr/>
        <p:txBody>
          <a:bodyPr/>
          <a:lstStyle/>
          <a:p>
            <a:pPr lvl="0" indent="0" marL="0">
              <a:buNone/>
            </a:pPr>
            <a:r>
              <a:rPr/>
              <a:t>var: EDUCATIONNUM</a:t>
            </a:r>
          </a:p>
          <a:p>
            <a:pPr lvl="0" indent="0" marL="0">
              <a:buNone/>
            </a:pPr>
            <a:r>
              <a:rPr b="1"/>
              <a:t>IV: 0.662 </a:t>
            </a:r>
          </a:p>
        </p:txBody>
      </p:sp>
      <p:pic>
        <p:nvPicPr>
          <p:cNvPr descr="report-template_files/figure-pptx/variables-6.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parameters</a:t>
            </a:r>
          </a:p>
        </p:txBody>
      </p:sp>
      <p:sp>
        <p:nvSpPr>
          <p:cNvPr id="3" name="Content Placeholder 2"/>
          <p:cNvSpPr>
            <a:spLocks noGrp="1"/>
          </p:cNvSpPr>
          <p:nvPr>
            <p:ph idx="1"/>
          </p:nvPr>
        </p:nvSpPr>
        <p:spPr/>
        <p:txBody>
          <a:bodyPr/>
          <a:lstStyle/>
          <a:p>
            <a:pPr lvl="0"/>
            <a:r>
              <a:rPr/>
              <a:t>Data used: adult</a:t>
            </a:r>
          </a:p>
          <a:p>
            <a:pPr lvl="0"/>
            <a:r>
              <a:rPr/>
              <a:t>Descrition of data: no description provided.</a:t>
            </a:r>
          </a:p>
          <a:p>
            <a:pPr lvl="0"/>
            <a:r>
              <a:rPr/>
              <a:t>Analysis performed the: 2025-03-05</a:t>
            </a:r>
          </a:p>
          <a:p>
            <a:pPr lvl="0"/>
            <a:r>
              <a:rPr/>
              <a:t>Target: ABOVE50K [binary]</a:t>
            </a:r>
          </a:p>
          <a:p>
            <a:pPr lvl="0"/>
            <a:r>
              <a:rPr/>
              <a:t>Number of variables: 12</a:t>
            </a:r>
          </a:p>
          <a:p>
            <a:pPr lvl="0"/>
            <a:r>
              <a:rPr/>
              <a:t>Analysed population contains: 32561 records.</a:t>
            </a:r>
          </a:p>
          <a:p>
            <a:pPr lvl="0"/>
            <a:r>
              <a:rPr/>
              <a:t>Analysis performed on: R version 4.4.2 (2024-10-31) with targeter 1.3.2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educationnum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 from 1 to 7</a:t>
                      </a:r>
                    </a:p>
                  </a:txBody>
                </a:tc>
                <a:tc>
                  <a:txBody>
                    <a:bodyPr/>
                    <a:lstStyle/>
                    <a:p>
                      <a:pPr lvl="0" indent="0" marL="0" algn="r">
                        <a:buNone/>
                      </a:pPr>
                      <a:r>
                        <a:rPr/>
                        <a:t>2494</a:t>
                      </a:r>
                    </a:p>
                  </a:txBody>
                </a:tc>
                <a:tc>
                  <a:txBody>
                    <a:bodyPr/>
                    <a:lstStyle/>
                    <a:p>
                      <a:pPr lvl="0" indent="0" marL="0" algn="r">
                        <a:buNone/>
                      </a:pPr>
                      <a:r>
                        <a:rPr/>
                        <a:t>151</a:t>
                      </a:r>
                    </a:p>
                  </a:txBody>
                </a:tc>
                <a:tc>
                  <a:txBody>
                    <a:bodyPr/>
                    <a:lstStyle/>
                    <a:p>
                      <a:pPr lvl="0" indent="0" marL="0" algn="r">
                        <a:buNone/>
                      </a:pPr>
                      <a:r>
                        <a:rPr/>
                        <a:t>2645</a:t>
                      </a:r>
                    </a:p>
                  </a:txBody>
                </a:tc>
                <a:tc>
                  <a:txBody>
                    <a:bodyPr/>
                    <a:lstStyle/>
                    <a:p>
                      <a:pPr lvl="0" indent="0" marL="0" algn="l">
                        <a:buNone/>
                      </a:pPr>
                      <a:r>
                        <a:rPr/>
                        <a:t>94.291%</a:t>
                      </a:r>
                    </a:p>
                  </a:txBody>
                </a:tc>
                <a:tc>
                  <a:txBody>
                    <a:bodyPr/>
                    <a:lstStyle/>
                    <a:p>
                      <a:pPr lvl="0" indent="0" marL="0" algn="l">
                        <a:buNone/>
                      </a:pPr>
                      <a:r>
                        <a:rPr/>
                        <a:t>5.709%</a:t>
                      </a:r>
                    </a:p>
                  </a:txBody>
                </a:tc>
                <a:tc>
                  <a:txBody>
                    <a:bodyPr/>
                    <a:lstStyle/>
                    <a:p>
                      <a:pPr lvl="0" indent="0" marL="0" algn="l">
                        <a:buNone/>
                      </a:pPr>
                      <a:r>
                        <a:rPr/>
                        <a:t>1.926%</a:t>
                      </a:r>
                    </a:p>
                  </a:txBody>
                </a:tc>
              </a:tr>
              <a:tr h="0">
                <a:tc>
                  <a:txBody>
                    <a:bodyPr/>
                    <a:lstStyle/>
                    <a:p>
                      <a:pPr lvl="0" indent="0" marL="0">
                        <a:buNone/>
                      </a:pPr>
                      <a:r>
                        <a:rPr/>
                        <a:t>[b] from 7 to 9</a:t>
                      </a:r>
                    </a:p>
                  </a:txBody>
                </a:tc>
                <a:tc>
                  <a:txBody>
                    <a:bodyPr/>
                    <a:lstStyle/>
                    <a:p>
                      <a:pPr lvl="0" indent="0" marL="0" algn="r">
                        <a:buNone/>
                      </a:pPr>
                      <a:r>
                        <a:rPr/>
                        <a:t>1515</a:t>
                      </a:r>
                    </a:p>
                  </a:txBody>
                </a:tc>
                <a:tc>
                  <a:txBody>
                    <a:bodyPr/>
                    <a:lstStyle/>
                    <a:p>
                      <a:pPr lvl="0" indent="0" marL="0" algn="r">
                        <a:buNone/>
                      </a:pPr>
                      <a:r>
                        <a:rPr/>
                        <a:t>93</a:t>
                      </a:r>
                    </a:p>
                  </a:txBody>
                </a:tc>
                <a:tc>
                  <a:txBody>
                    <a:bodyPr/>
                    <a:lstStyle/>
                    <a:p>
                      <a:pPr lvl="0" indent="0" marL="0" algn="r">
                        <a:buNone/>
                      </a:pPr>
                      <a:r>
                        <a:rPr/>
                        <a:t>1608</a:t>
                      </a:r>
                    </a:p>
                  </a:txBody>
                </a:tc>
                <a:tc>
                  <a:txBody>
                    <a:bodyPr/>
                    <a:lstStyle/>
                    <a:p>
                      <a:pPr lvl="0" indent="0" marL="0" algn="l">
                        <a:buNone/>
                      </a:pPr>
                      <a:r>
                        <a:rPr/>
                        <a:t>94.216%</a:t>
                      </a:r>
                    </a:p>
                  </a:txBody>
                </a:tc>
                <a:tc>
                  <a:txBody>
                    <a:bodyPr/>
                    <a:lstStyle/>
                    <a:p>
                      <a:pPr lvl="0" indent="0" marL="0" algn="l">
                        <a:buNone/>
                      </a:pPr>
                      <a:r>
                        <a:rPr/>
                        <a:t>5.784%</a:t>
                      </a:r>
                    </a:p>
                  </a:txBody>
                </a:tc>
                <a:tc>
                  <a:txBody>
                    <a:bodyPr/>
                    <a:lstStyle/>
                    <a:p>
                      <a:pPr lvl="0" indent="0" marL="0" algn="l">
                        <a:buNone/>
                      </a:pPr>
                      <a:r>
                        <a:rPr/>
                        <a:t>1.186%</a:t>
                      </a:r>
                    </a:p>
                  </a:txBody>
                </a:tc>
              </a:tr>
              <a:tr h="0">
                <a:tc>
                  <a:txBody>
                    <a:bodyPr/>
                    <a:lstStyle/>
                    <a:p>
                      <a:pPr lvl="0" indent="0" marL="0">
                        <a:buNone/>
                      </a:pPr>
                      <a:r>
                        <a:rPr/>
                        <a:t>[c] from 9 to 10</a:t>
                      </a:r>
                    </a:p>
                  </a:txBody>
                </a:tc>
                <a:tc>
                  <a:txBody>
                    <a:bodyPr/>
                    <a:lstStyle/>
                    <a:p>
                      <a:pPr lvl="0" indent="0" marL="0" algn="r">
                        <a:buNone/>
                      </a:pPr>
                      <a:r>
                        <a:rPr/>
                        <a:t>8826</a:t>
                      </a:r>
                    </a:p>
                  </a:txBody>
                </a:tc>
                <a:tc>
                  <a:txBody>
                    <a:bodyPr/>
                    <a:lstStyle/>
                    <a:p>
                      <a:pPr lvl="0" indent="0" marL="0" algn="r">
                        <a:buNone/>
                      </a:pPr>
                      <a:r>
                        <a:rPr/>
                        <a:t>1675</a:t>
                      </a:r>
                    </a:p>
                  </a:txBody>
                </a:tc>
                <a:tc>
                  <a:txBody>
                    <a:bodyPr/>
                    <a:lstStyle/>
                    <a:p>
                      <a:pPr lvl="0" indent="0" marL="0" algn="r">
                        <a:buNone/>
                      </a:pPr>
                      <a:r>
                        <a:rPr/>
                        <a:t>10501</a:t>
                      </a:r>
                    </a:p>
                  </a:txBody>
                </a:tc>
                <a:tc>
                  <a:txBody>
                    <a:bodyPr/>
                    <a:lstStyle/>
                    <a:p>
                      <a:pPr lvl="0" indent="0" marL="0" algn="l">
                        <a:buNone/>
                      </a:pPr>
                      <a:r>
                        <a:rPr/>
                        <a:t>84.049%</a:t>
                      </a:r>
                    </a:p>
                  </a:txBody>
                </a:tc>
                <a:tc>
                  <a:txBody>
                    <a:bodyPr/>
                    <a:lstStyle/>
                    <a:p>
                      <a:pPr lvl="0" indent="0" marL="0" algn="l">
                        <a:buNone/>
                      </a:pPr>
                      <a:r>
                        <a:rPr/>
                        <a:t>15.951%</a:t>
                      </a:r>
                    </a:p>
                  </a:txBody>
                </a:tc>
                <a:tc>
                  <a:txBody>
                    <a:bodyPr/>
                    <a:lstStyle/>
                    <a:p>
                      <a:pPr lvl="0" indent="0" marL="0" algn="l">
                        <a:buNone/>
                      </a:pPr>
                      <a:r>
                        <a:rPr/>
                        <a:t>21.362%</a:t>
                      </a:r>
                    </a:p>
                  </a:txBody>
                </a:tc>
              </a:tr>
              <a:tr h="0">
                <a:tc>
                  <a:txBody>
                    <a:bodyPr/>
                    <a:lstStyle/>
                    <a:p>
                      <a:pPr lvl="0" indent="0" marL="0">
                        <a:buNone/>
                      </a:pPr>
                      <a:r>
                        <a:rPr/>
                        <a:t>[d] from 10 to 12</a:t>
                      </a:r>
                    </a:p>
                  </a:txBody>
                </a:tc>
                <a:tc>
                  <a:txBody>
                    <a:bodyPr/>
                    <a:lstStyle/>
                    <a:p>
                      <a:pPr lvl="0" indent="0" marL="0" algn="r">
                        <a:buNone/>
                      </a:pPr>
                      <a:r>
                        <a:rPr/>
                        <a:t>6925</a:t>
                      </a:r>
                    </a:p>
                  </a:txBody>
                </a:tc>
                <a:tc>
                  <a:txBody>
                    <a:bodyPr/>
                    <a:lstStyle/>
                    <a:p>
                      <a:pPr lvl="0" indent="0" marL="0" algn="r">
                        <a:buNone/>
                      </a:pPr>
                      <a:r>
                        <a:rPr/>
                        <a:t>1748</a:t>
                      </a:r>
                    </a:p>
                  </a:txBody>
                </a:tc>
                <a:tc>
                  <a:txBody>
                    <a:bodyPr/>
                    <a:lstStyle/>
                    <a:p>
                      <a:pPr lvl="0" indent="0" marL="0" algn="r">
                        <a:buNone/>
                      </a:pPr>
                      <a:r>
                        <a:rPr/>
                        <a:t>8673</a:t>
                      </a:r>
                    </a:p>
                  </a:txBody>
                </a:tc>
                <a:tc>
                  <a:txBody>
                    <a:bodyPr/>
                    <a:lstStyle/>
                    <a:p>
                      <a:pPr lvl="0" indent="0" marL="0" algn="l">
                        <a:buNone/>
                      </a:pPr>
                      <a:r>
                        <a:rPr/>
                        <a:t>79.845%</a:t>
                      </a:r>
                    </a:p>
                  </a:txBody>
                </a:tc>
                <a:tc>
                  <a:txBody>
                    <a:bodyPr/>
                    <a:lstStyle/>
                    <a:p>
                      <a:pPr lvl="0" indent="0" marL="0" algn="l">
                        <a:buNone/>
                      </a:pPr>
                      <a:r>
                        <a:rPr/>
                        <a:t>20.155%</a:t>
                      </a:r>
                    </a:p>
                  </a:txBody>
                </a:tc>
                <a:tc>
                  <a:txBody>
                    <a:bodyPr/>
                    <a:lstStyle/>
                    <a:p>
                      <a:pPr lvl="0" indent="0" marL="0" algn="l">
                        <a:buNone/>
                      </a:pPr>
                      <a:r>
                        <a:rPr/>
                        <a:t>22.293%</a:t>
                      </a:r>
                    </a:p>
                  </a:txBody>
                </a:tc>
              </a:tr>
              <a:tr h="0">
                <a:tc>
                  <a:txBody>
                    <a:bodyPr/>
                    <a:lstStyle/>
                    <a:p>
                      <a:pPr lvl="0" indent="0" marL="0">
                        <a:buNone/>
                      </a:pPr>
                      <a:r>
                        <a:rPr/>
                        <a:t>[e] from 12 to 13</a:t>
                      </a:r>
                    </a:p>
                  </a:txBody>
                </a:tc>
                <a:tc>
                  <a:txBody>
                    <a:bodyPr/>
                    <a:lstStyle/>
                    <a:p>
                      <a:pPr lvl="0" indent="0" marL="0" algn="r">
                        <a:buNone/>
                      </a:pPr>
                      <a:r>
                        <a:rPr/>
                        <a:t>802</a:t>
                      </a:r>
                    </a:p>
                  </a:txBody>
                </a:tc>
                <a:tc>
                  <a:txBody>
                    <a:bodyPr/>
                    <a:lstStyle/>
                    <a:p>
                      <a:pPr lvl="0" indent="0" marL="0" algn="r">
                        <a:buNone/>
                      </a:pPr>
                      <a:r>
                        <a:rPr/>
                        <a:t>265</a:t>
                      </a:r>
                    </a:p>
                  </a:txBody>
                </a:tc>
                <a:tc>
                  <a:txBody>
                    <a:bodyPr/>
                    <a:lstStyle/>
                    <a:p>
                      <a:pPr lvl="0" indent="0" marL="0" algn="r">
                        <a:buNone/>
                      </a:pPr>
                      <a:r>
                        <a:rPr/>
                        <a:t>1067</a:t>
                      </a:r>
                    </a:p>
                  </a:txBody>
                </a:tc>
                <a:tc>
                  <a:txBody>
                    <a:bodyPr/>
                    <a:lstStyle/>
                    <a:p>
                      <a:pPr lvl="0" indent="0" marL="0" algn="l">
                        <a:buNone/>
                      </a:pPr>
                      <a:r>
                        <a:rPr/>
                        <a:t>75.164%</a:t>
                      </a:r>
                    </a:p>
                  </a:txBody>
                </a:tc>
                <a:tc>
                  <a:txBody>
                    <a:bodyPr/>
                    <a:lstStyle/>
                    <a:p>
                      <a:pPr lvl="0" indent="0" marL="0" algn="l">
                        <a:buNone/>
                      </a:pPr>
                      <a:r>
                        <a:rPr/>
                        <a:t>24.836%</a:t>
                      </a:r>
                    </a:p>
                  </a:txBody>
                </a:tc>
                <a:tc>
                  <a:txBody>
                    <a:bodyPr/>
                    <a:lstStyle/>
                    <a:p>
                      <a:pPr lvl="0" indent="0" marL="0" algn="l">
                        <a:buNone/>
                      </a:pPr>
                      <a:r>
                        <a:rPr/>
                        <a:t>3.38%</a:t>
                      </a:r>
                    </a:p>
                  </a:txBody>
                </a:tc>
              </a:tr>
              <a:tr h="0">
                <a:tc>
                  <a:txBody>
                    <a:bodyPr/>
                    <a:lstStyle/>
                    <a:p>
                      <a:pPr lvl="0" indent="0" marL="0">
                        <a:buNone/>
                      </a:pPr>
                      <a:r>
                        <a:rPr/>
                        <a:t>[f] from 13 to 16</a:t>
                      </a:r>
                    </a:p>
                  </a:txBody>
                </a:tc>
                <a:tc>
                  <a:txBody>
                    <a:bodyPr/>
                    <a:lstStyle/>
                    <a:p>
                      <a:pPr lvl="0" indent="0" marL="0" algn="r">
                        <a:buNone/>
                      </a:pPr>
                      <a:r>
                        <a:rPr/>
                        <a:t>4158</a:t>
                      </a:r>
                    </a:p>
                  </a:txBody>
                </a:tc>
                <a:tc>
                  <a:txBody>
                    <a:bodyPr/>
                    <a:lstStyle/>
                    <a:p>
                      <a:pPr lvl="0" indent="0" marL="0" algn="r">
                        <a:buNone/>
                      </a:pPr>
                      <a:r>
                        <a:rPr/>
                        <a:t>3909</a:t>
                      </a:r>
                    </a:p>
                  </a:txBody>
                </a:tc>
                <a:tc>
                  <a:txBody>
                    <a:bodyPr/>
                    <a:lstStyle/>
                    <a:p>
                      <a:pPr lvl="0" indent="0" marL="0" algn="r">
                        <a:buNone/>
                      </a:pPr>
                      <a:r>
                        <a:rPr/>
                        <a:t>8067</a:t>
                      </a:r>
                    </a:p>
                  </a:txBody>
                </a:tc>
                <a:tc>
                  <a:txBody>
                    <a:bodyPr/>
                    <a:lstStyle/>
                    <a:p>
                      <a:pPr lvl="0" indent="0" marL="0" algn="l">
                        <a:buNone/>
                      </a:pPr>
                      <a:r>
                        <a:rPr/>
                        <a:t>51.543%</a:t>
                      </a:r>
                    </a:p>
                  </a:txBody>
                </a:tc>
                <a:tc>
                  <a:txBody>
                    <a:bodyPr/>
                    <a:lstStyle/>
                    <a:p>
                      <a:pPr lvl="0" indent="0" marL="0" algn="l">
                        <a:buNone/>
                      </a:pPr>
                      <a:r>
                        <a:rPr/>
                        <a:t>48.457%</a:t>
                      </a:r>
                    </a:p>
                  </a:txBody>
                </a:tc>
                <a:tc>
                  <a:txBody>
                    <a:bodyPr/>
                    <a:lstStyle/>
                    <a:p>
                      <a:pPr lvl="0" indent="0" marL="0" algn="l">
                        <a:buNone/>
                      </a:pPr>
                      <a:r>
                        <a:rPr/>
                        <a:t>49.853%</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hoursperweek</a:t>
            </a:r>
          </a:p>
        </p:txBody>
      </p:sp>
      <p:sp>
        <p:nvSpPr>
          <p:cNvPr id="4" name="Text Placeholder 3"/>
          <p:cNvSpPr>
            <a:spLocks noGrp="1"/>
          </p:cNvSpPr>
          <p:nvPr>
            <p:ph idx="2" sz="half" type="body"/>
          </p:nvPr>
        </p:nvSpPr>
        <p:spPr/>
        <p:txBody>
          <a:bodyPr/>
          <a:lstStyle/>
          <a:p>
            <a:pPr lvl="0" indent="0" marL="0">
              <a:buNone/>
            </a:pPr>
            <a:r>
              <a:rPr/>
              <a:t>var: HOURSPERWEEK</a:t>
            </a:r>
          </a:p>
          <a:p>
            <a:pPr lvl="0" indent="0" marL="0">
              <a:buNone/>
            </a:pPr>
            <a:r>
              <a:rPr b="1"/>
              <a:t>IV: 0.462 </a:t>
            </a:r>
          </a:p>
        </p:txBody>
      </p:sp>
      <p:pic>
        <p:nvPicPr>
          <p:cNvPr descr="report-template_files/figure-pptx/variables-7.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hoursperweek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 from 1 to 20</a:t>
                      </a:r>
                    </a:p>
                  </a:txBody>
                </a:tc>
                <a:tc>
                  <a:txBody>
                    <a:bodyPr/>
                    <a:lstStyle/>
                    <a:p>
                      <a:pPr lvl="0" indent="0" marL="0" algn="r">
                        <a:buNone/>
                      </a:pPr>
                      <a:r>
                        <a:rPr/>
                        <a:t>1587</a:t>
                      </a:r>
                    </a:p>
                  </a:txBody>
                </a:tc>
                <a:tc>
                  <a:txBody>
                    <a:bodyPr/>
                    <a:lstStyle/>
                    <a:p>
                      <a:pPr lvl="0" indent="0" marL="0" algn="r">
                        <a:buNone/>
                      </a:pPr>
                      <a:r>
                        <a:rPr/>
                        <a:t>117</a:t>
                      </a:r>
                    </a:p>
                  </a:txBody>
                </a:tc>
                <a:tc>
                  <a:txBody>
                    <a:bodyPr/>
                    <a:lstStyle/>
                    <a:p>
                      <a:pPr lvl="0" indent="0" marL="0" algn="r">
                        <a:buNone/>
                      </a:pPr>
                      <a:r>
                        <a:rPr/>
                        <a:t>1704</a:t>
                      </a:r>
                    </a:p>
                  </a:txBody>
                </a:tc>
                <a:tc>
                  <a:txBody>
                    <a:bodyPr/>
                    <a:lstStyle/>
                    <a:p>
                      <a:pPr lvl="0" indent="0" marL="0" algn="l">
                        <a:buNone/>
                      </a:pPr>
                      <a:r>
                        <a:rPr/>
                        <a:t>93.134%</a:t>
                      </a:r>
                    </a:p>
                  </a:txBody>
                </a:tc>
                <a:tc>
                  <a:txBody>
                    <a:bodyPr/>
                    <a:lstStyle/>
                    <a:p>
                      <a:pPr lvl="0" indent="0" marL="0" algn="l">
                        <a:buNone/>
                      </a:pPr>
                      <a:r>
                        <a:rPr/>
                        <a:t>6.866%</a:t>
                      </a:r>
                    </a:p>
                  </a:txBody>
                </a:tc>
                <a:tc>
                  <a:txBody>
                    <a:bodyPr/>
                    <a:lstStyle/>
                    <a:p>
                      <a:pPr lvl="0" indent="0" marL="0" algn="l">
                        <a:buNone/>
                      </a:pPr>
                      <a:r>
                        <a:rPr/>
                        <a:t>1.492%</a:t>
                      </a:r>
                    </a:p>
                  </a:txBody>
                </a:tc>
              </a:tr>
              <a:tr h="0">
                <a:tc>
                  <a:txBody>
                    <a:bodyPr/>
                    <a:lstStyle/>
                    <a:p>
                      <a:pPr lvl="0" indent="0" marL="0">
                        <a:buNone/>
                      </a:pPr>
                      <a:r>
                        <a:rPr/>
                        <a:t>[b] from 20 to 32</a:t>
                      </a:r>
                    </a:p>
                  </a:txBody>
                </a:tc>
                <a:tc>
                  <a:txBody>
                    <a:bodyPr/>
                    <a:lstStyle/>
                    <a:p>
                      <a:pPr lvl="0" indent="0" marL="0" algn="r">
                        <a:buNone/>
                      </a:pPr>
                      <a:r>
                        <a:rPr/>
                        <a:t>3310</a:t>
                      </a:r>
                    </a:p>
                  </a:txBody>
                </a:tc>
                <a:tc>
                  <a:txBody>
                    <a:bodyPr/>
                    <a:lstStyle/>
                    <a:p>
                      <a:pPr lvl="0" indent="0" marL="0" algn="r">
                        <a:buNone/>
                      </a:pPr>
                      <a:r>
                        <a:rPr/>
                        <a:t>236</a:t>
                      </a:r>
                    </a:p>
                  </a:txBody>
                </a:tc>
                <a:tc>
                  <a:txBody>
                    <a:bodyPr/>
                    <a:lstStyle/>
                    <a:p>
                      <a:pPr lvl="0" indent="0" marL="0" algn="r">
                        <a:buNone/>
                      </a:pPr>
                      <a:r>
                        <a:rPr/>
                        <a:t>3546</a:t>
                      </a:r>
                    </a:p>
                  </a:txBody>
                </a:tc>
                <a:tc>
                  <a:txBody>
                    <a:bodyPr/>
                    <a:lstStyle/>
                    <a:p>
                      <a:pPr lvl="0" indent="0" marL="0" algn="l">
                        <a:buNone/>
                      </a:pPr>
                      <a:r>
                        <a:rPr/>
                        <a:t>93.345%</a:t>
                      </a:r>
                    </a:p>
                  </a:txBody>
                </a:tc>
                <a:tc>
                  <a:txBody>
                    <a:bodyPr/>
                    <a:lstStyle/>
                    <a:p>
                      <a:pPr lvl="0" indent="0" marL="0" algn="l">
                        <a:buNone/>
                      </a:pPr>
                      <a:r>
                        <a:rPr/>
                        <a:t>6.655%</a:t>
                      </a:r>
                    </a:p>
                  </a:txBody>
                </a:tc>
                <a:tc>
                  <a:txBody>
                    <a:bodyPr/>
                    <a:lstStyle/>
                    <a:p>
                      <a:pPr lvl="0" indent="0" marL="0" algn="l">
                        <a:buNone/>
                      </a:pPr>
                      <a:r>
                        <a:rPr/>
                        <a:t>3.01%</a:t>
                      </a:r>
                    </a:p>
                  </a:txBody>
                </a:tc>
              </a:tr>
              <a:tr h="0">
                <a:tc>
                  <a:txBody>
                    <a:bodyPr/>
                    <a:lstStyle/>
                    <a:p>
                      <a:pPr lvl="0" indent="0" marL="0">
                        <a:buNone/>
                      </a:pPr>
                      <a:r>
                        <a:rPr/>
                        <a:t>[c] from 32 to 40</a:t>
                      </a:r>
                    </a:p>
                  </a:txBody>
                </a:tc>
                <a:tc>
                  <a:txBody>
                    <a:bodyPr/>
                    <a:lstStyle/>
                    <a:p>
                      <a:pPr lvl="0" indent="0" marL="0" algn="r">
                        <a:buNone/>
                      </a:pPr>
                      <a:r>
                        <a:rPr/>
                        <a:t>2128</a:t>
                      </a:r>
                    </a:p>
                  </a:txBody>
                </a:tc>
                <a:tc>
                  <a:txBody>
                    <a:bodyPr/>
                    <a:lstStyle/>
                    <a:p>
                      <a:pPr lvl="0" indent="0" marL="0" algn="r">
                        <a:buNone/>
                      </a:pPr>
                      <a:r>
                        <a:rPr/>
                        <a:t>385</a:t>
                      </a:r>
                    </a:p>
                  </a:txBody>
                </a:tc>
                <a:tc>
                  <a:txBody>
                    <a:bodyPr/>
                    <a:lstStyle/>
                    <a:p>
                      <a:pPr lvl="0" indent="0" marL="0" algn="r">
                        <a:buNone/>
                      </a:pPr>
                      <a:r>
                        <a:rPr/>
                        <a:t>2513</a:t>
                      </a:r>
                    </a:p>
                  </a:txBody>
                </a:tc>
                <a:tc>
                  <a:txBody>
                    <a:bodyPr/>
                    <a:lstStyle/>
                    <a:p>
                      <a:pPr lvl="0" indent="0" marL="0" algn="l">
                        <a:buNone/>
                      </a:pPr>
                      <a:r>
                        <a:rPr/>
                        <a:t>84.68%</a:t>
                      </a:r>
                    </a:p>
                  </a:txBody>
                </a:tc>
                <a:tc>
                  <a:txBody>
                    <a:bodyPr/>
                    <a:lstStyle/>
                    <a:p>
                      <a:pPr lvl="0" indent="0" marL="0" algn="l">
                        <a:buNone/>
                      </a:pPr>
                      <a:r>
                        <a:rPr/>
                        <a:t>15.32%</a:t>
                      </a:r>
                    </a:p>
                  </a:txBody>
                </a:tc>
                <a:tc>
                  <a:txBody>
                    <a:bodyPr/>
                    <a:lstStyle/>
                    <a:p>
                      <a:pPr lvl="0" indent="0" marL="0" algn="l">
                        <a:buNone/>
                      </a:pPr>
                      <a:r>
                        <a:rPr/>
                        <a:t>4.91%</a:t>
                      </a:r>
                    </a:p>
                  </a:txBody>
                </a:tc>
              </a:tr>
              <a:tr h="0">
                <a:tc>
                  <a:txBody>
                    <a:bodyPr/>
                    <a:lstStyle/>
                    <a:p>
                      <a:pPr lvl="0" indent="0" marL="0">
                        <a:buNone/>
                      </a:pPr>
                      <a:r>
                        <a:rPr/>
                        <a:t>[d] from 40 to 45</a:t>
                      </a:r>
                    </a:p>
                  </a:txBody>
                </a:tc>
                <a:tc>
                  <a:txBody>
                    <a:bodyPr/>
                    <a:lstStyle/>
                    <a:p>
                      <a:pPr lvl="0" indent="0" marL="0" algn="r">
                        <a:buNone/>
                      </a:pPr>
                      <a:r>
                        <a:rPr/>
                        <a:t>12398</a:t>
                      </a:r>
                    </a:p>
                  </a:txBody>
                </a:tc>
                <a:tc>
                  <a:txBody>
                    <a:bodyPr/>
                    <a:lstStyle/>
                    <a:p>
                      <a:pPr lvl="0" indent="0" marL="0" algn="r">
                        <a:buNone/>
                      </a:pPr>
                      <a:r>
                        <a:rPr/>
                        <a:t>3437</a:t>
                      </a:r>
                    </a:p>
                  </a:txBody>
                </a:tc>
                <a:tc>
                  <a:txBody>
                    <a:bodyPr/>
                    <a:lstStyle/>
                    <a:p>
                      <a:pPr lvl="0" indent="0" marL="0" algn="r">
                        <a:buNone/>
                      </a:pPr>
                      <a:r>
                        <a:rPr/>
                        <a:t>15835</a:t>
                      </a:r>
                    </a:p>
                  </a:txBody>
                </a:tc>
                <a:tc>
                  <a:txBody>
                    <a:bodyPr/>
                    <a:lstStyle/>
                    <a:p>
                      <a:pPr lvl="0" indent="0" marL="0" algn="l">
                        <a:buNone/>
                      </a:pPr>
                      <a:r>
                        <a:rPr/>
                        <a:t>78.295%</a:t>
                      </a:r>
                    </a:p>
                  </a:txBody>
                </a:tc>
                <a:tc>
                  <a:txBody>
                    <a:bodyPr/>
                    <a:lstStyle/>
                    <a:p>
                      <a:pPr lvl="0" indent="0" marL="0" algn="l">
                        <a:buNone/>
                      </a:pPr>
                      <a:r>
                        <a:rPr/>
                        <a:t>21.705%</a:t>
                      </a:r>
                    </a:p>
                  </a:txBody>
                </a:tc>
                <a:tc>
                  <a:txBody>
                    <a:bodyPr/>
                    <a:lstStyle/>
                    <a:p>
                      <a:pPr lvl="0" indent="0" marL="0" algn="l">
                        <a:buNone/>
                      </a:pPr>
                      <a:r>
                        <a:rPr/>
                        <a:t>43.834%</a:t>
                      </a:r>
                    </a:p>
                  </a:txBody>
                </a:tc>
              </a:tr>
              <a:tr h="0">
                <a:tc>
                  <a:txBody>
                    <a:bodyPr/>
                    <a:lstStyle/>
                    <a:p>
                      <a:pPr lvl="0" indent="0" marL="0">
                        <a:buNone/>
                      </a:pPr>
                      <a:r>
                        <a:rPr/>
                        <a:t>[e] from 45 to 50</a:t>
                      </a:r>
                    </a:p>
                  </a:txBody>
                </a:tc>
                <a:tc>
                  <a:txBody>
                    <a:bodyPr/>
                    <a:lstStyle/>
                    <a:p>
                      <a:pPr lvl="0" indent="0" marL="0" algn="r">
                        <a:buNone/>
                      </a:pPr>
                      <a:r>
                        <a:rPr/>
                        <a:t>1615</a:t>
                      </a:r>
                    </a:p>
                  </a:txBody>
                </a:tc>
                <a:tc>
                  <a:txBody>
                    <a:bodyPr/>
                    <a:lstStyle/>
                    <a:p>
                      <a:pPr lvl="0" indent="0" marL="0" algn="r">
                        <a:buNone/>
                      </a:pPr>
                      <a:r>
                        <a:rPr/>
                        <a:t>886</a:t>
                      </a:r>
                    </a:p>
                  </a:txBody>
                </a:tc>
                <a:tc>
                  <a:txBody>
                    <a:bodyPr/>
                    <a:lstStyle/>
                    <a:p>
                      <a:pPr lvl="0" indent="0" marL="0" algn="r">
                        <a:buNone/>
                      </a:pPr>
                      <a:r>
                        <a:rPr/>
                        <a:t>2501</a:t>
                      </a:r>
                    </a:p>
                  </a:txBody>
                </a:tc>
                <a:tc>
                  <a:txBody>
                    <a:bodyPr/>
                    <a:lstStyle/>
                    <a:p>
                      <a:pPr lvl="0" indent="0" marL="0" algn="l">
                        <a:buNone/>
                      </a:pPr>
                      <a:r>
                        <a:rPr/>
                        <a:t>64.574%</a:t>
                      </a:r>
                    </a:p>
                  </a:txBody>
                </a:tc>
                <a:tc>
                  <a:txBody>
                    <a:bodyPr/>
                    <a:lstStyle/>
                    <a:p>
                      <a:pPr lvl="0" indent="0" marL="0" algn="l">
                        <a:buNone/>
                      </a:pPr>
                      <a:r>
                        <a:rPr/>
                        <a:t>35.426%</a:t>
                      </a:r>
                    </a:p>
                  </a:txBody>
                </a:tc>
                <a:tc>
                  <a:txBody>
                    <a:bodyPr/>
                    <a:lstStyle/>
                    <a:p>
                      <a:pPr lvl="0" indent="0" marL="0" algn="l">
                        <a:buNone/>
                      </a:pPr>
                      <a:r>
                        <a:rPr/>
                        <a:t>11.3%</a:t>
                      </a:r>
                    </a:p>
                  </a:txBody>
                </a:tc>
              </a:tr>
              <a:tr h="0">
                <a:tc>
                  <a:txBody>
                    <a:bodyPr/>
                    <a:lstStyle/>
                    <a:p>
                      <a:pPr lvl="0" indent="0" marL="0">
                        <a:buNone/>
                      </a:pPr>
                      <a:r>
                        <a:rPr/>
                        <a:t>[f] from 50 to 56</a:t>
                      </a:r>
                    </a:p>
                  </a:txBody>
                </a:tc>
                <a:tc>
                  <a:txBody>
                    <a:bodyPr/>
                    <a:lstStyle/>
                    <a:p>
                      <a:pPr lvl="0" indent="0" marL="0" algn="r">
                        <a:buNone/>
                      </a:pPr>
                      <a:r>
                        <a:rPr/>
                        <a:t>2060</a:t>
                      </a:r>
                    </a:p>
                  </a:txBody>
                </a:tc>
                <a:tc>
                  <a:txBody>
                    <a:bodyPr/>
                    <a:lstStyle/>
                    <a:p>
                      <a:pPr lvl="0" indent="0" marL="0" algn="r">
                        <a:buNone/>
                      </a:pPr>
                      <a:r>
                        <a:rPr/>
                        <a:t>1670</a:t>
                      </a:r>
                    </a:p>
                  </a:txBody>
                </a:tc>
                <a:tc>
                  <a:txBody>
                    <a:bodyPr/>
                    <a:lstStyle/>
                    <a:p>
                      <a:pPr lvl="0" indent="0" marL="0" algn="r">
                        <a:buNone/>
                      </a:pPr>
                      <a:r>
                        <a:rPr/>
                        <a:t>3730</a:t>
                      </a:r>
                    </a:p>
                  </a:txBody>
                </a:tc>
                <a:tc>
                  <a:txBody>
                    <a:bodyPr/>
                    <a:lstStyle/>
                    <a:p>
                      <a:pPr lvl="0" indent="0" marL="0" algn="l">
                        <a:buNone/>
                      </a:pPr>
                      <a:r>
                        <a:rPr/>
                        <a:t>55.228%</a:t>
                      </a:r>
                    </a:p>
                  </a:txBody>
                </a:tc>
                <a:tc>
                  <a:txBody>
                    <a:bodyPr/>
                    <a:lstStyle/>
                    <a:p>
                      <a:pPr lvl="0" indent="0" marL="0" algn="l">
                        <a:buNone/>
                      </a:pPr>
                      <a:r>
                        <a:rPr/>
                        <a:t>44.772%</a:t>
                      </a:r>
                    </a:p>
                  </a:txBody>
                </a:tc>
                <a:tc>
                  <a:txBody>
                    <a:bodyPr/>
                    <a:lstStyle/>
                    <a:p>
                      <a:pPr lvl="0" indent="0" marL="0" algn="l">
                        <a:buNone/>
                      </a:pPr>
                      <a:r>
                        <a:rPr/>
                        <a:t>21.298%</a:t>
                      </a:r>
                    </a:p>
                  </a:txBody>
                </a:tc>
              </a:tr>
              <a:tr h="0">
                <a:tc>
                  <a:txBody>
                    <a:bodyPr/>
                    <a:lstStyle/>
                    <a:p>
                      <a:pPr lvl="0" indent="0" marL="0">
                        <a:buNone/>
                      </a:pPr>
                      <a:r>
                        <a:rPr/>
                        <a:t>[g] from 56 to 99</a:t>
                      </a:r>
                    </a:p>
                  </a:txBody>
                </a:tc>
                <a:tc>
                  <a:txBody>
                    <a:bodyPr/>
                    <a:lstStyle/>
                    <a:p>
                      <a:pPr lvl="0" indent="0" marL="0" algn="r">
                        <a:buNone/>
                      </a:pPr>
                      <a:r>
                        <a:rPr/>
                        <a:t>1622</a:t>
                      </a:r>
                    </a:p>
                  </a:txBody>
                </a:tc>
                <a:tc>
                  <a:txBody>
                    <a:bodyPr/>
                    <a:lstStyle/>
                    <a:p>
                      <a:pPr lvl="0" indent="0" marL="0" algn="r">
                        <a:buNone/>
                      </a:pPr>
                      <a:r>
                        <a:rPr/>
                        <a:t>1110</a:t>
                      </a:r>
                    </a:p>
                  </a:txBody>
                </a:tc>
                <a:tc>
                  <a:txBody>
                    <a:bodyPr/>
                    <a:lstStyle/>
                    <a:p>
                      <a:pPr lvl="0" indent="0" marL="0" algn="r">
                        <a:buNone/>
                      </a:pPr>
                      <a:r>
                        <a:rPr/>
                        <a:t>2732</a:t>
                      </a:r>
                    </a:p>
                  </a:txBody>
                </a:tc>
                <a:tc>
                  <a:txBody>
                    <a:bodyPr/>
                    <a:lstStyle/>
                    <a:p>
                      <a:pPr lvl="0" indent="0" marL="0" algn="l">
                        <a:buNone/>
                      </a:pPr>
                      <a:r>
                        <a:rPr/>
                        <a:t>59.37%</a:t>
                      </a:r>
                    </a:p>
                  </a:txBody>
                </a:tc>
                <a:tc>
                  <a:txBody>
                    <a:bodyPr/>
                    <a:lstStyle/>
                    <a:p>
                      <a:pPr lvl="0" indent="0" marL="0" algn="l">
                        <a:buNone/>
                      </a:pPr>
                      <a:r>
                        <a:rPr/>
                        <a:t>40.63%</a:t>
                      </a:r>
                    </a:p>
                  </a:txBody>
                </a:tc>
                <a:tc>
                  <a:txBody>
                    <a:bodyPr/>
                    <a:lstStyle/>
                    <a:p>
                      <a:pPr lvl="0" indent="0" marL="0" algn="l">
                        <a:buNone/>
                      </a:pPr>
                      <a:r>
                        <a:rPr/>
                        <a:t>14.156%</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sex</a:t>
            </a:r>
          </a:p>
        </p:txBody>
      </p:sp>
      <p:sp>
        <p:nvSpPr>
          <p:cNvPr id="4" name="Text Placeholder 3"/>
          <p:cNvSpPr>
            <a:spLocks noGrp="1"/>
          </p:cNvSpPr>
          <p:nvPr>
            <p:ph idx="2" sz="half" type="body"/>
          </p:nvPr>
        </p:nvSpPr>
        <p:spPr/>
        <p:txBody>
          <a:bodyPr/>
          <a:lstStyle/>
          <a:p>
            <a:pPr lvl="0" indent="0" marL="0">
              <a:buNone/>
            </a:pPr>
            <a:r>
              <a:rPr/>
              <a:t>var: SEX</a:t>
            </a:r>
          </a:p>
          <a:p>
            <a:pPr lvl="0" indent="0" marL="0">
              <a:buNone/>
            </a:pPr>
            <a:r>
              <a:rPr b="1"/>
              <a:t>IV: 0.303 </a:t>
            </a:r>
          </a:p>
        </p:txBody>
      </p:sp>
      <p:pic>
        <p:nvPicPr>
          <p:cNvPr descr="report-template_files/figure-pptx/variables-8.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sex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Female</a:t>
                      </a:r>
                    </a:p>
                  </a:txBody>
                </a:tc>
                <a:tc>
                  <a:txBody>
                    <a:bodyPr/>
                    <a:lstStyle/>
                    <a:p>
                      <a:pPr lvl="0" indent="0" marL="0" algn="r">
                        <a:buNone/>
                      </a:pPr>
                      <a:r>
                        <a:rPr/>
                        <a:t>9592</a:t>
                      </a:r>
                    </a:p>
                  </a:txBody>
                </a:tc>
                <a:tc>
                  <a:txBody>
                    <a:bodyPr/>
                    <a:lstStyle/>
                    <a:p>
                      <a:pPr lvl="0" indent="0" marL="0" algn="r">
                        <a:buNone/>
                      </a:pPr>
                      <a:r>
                        <a:rPr/>
                        <a:t>1179</a:t>
                      </a:r>
                    </a:p>
                  </a:txBody>
                </a:tc>
                <a:tc>
                  <a:txBody>
                    <a:bodyPr/>
                    <a:lstStyle/>
                    <a:p>
                      <a:pPr lvl="0" indent="0" marL="0" algn="r">
                        <a:buNone/>
                      </a:pPr>
                      <a:r>
                        <a:rPr/>
                        <a:t>10771</a:t>
                      </a:r>
                    </a:p>
                  </a:txBody>
                </a:tc>
                <a:tc>
                  <a:txBody>
                    <a:bodyPr/>
                    <a:lstStyle/>
                    <a:p>
                      <a:pPr lvl="0" indent="0" marL="0" algn="l">
                        <a:buNone/>
                      </a:pPr>
                      <a:r>
                        <a:rPr/>
                        <a:t>89.054%</a:t>
                      </a:r>
                    </a:p>
                  </a:txBody>
                </a:tc>
                <a:tc>
                  <a:txBody>
                    <a:bodyPr/>
                    <a:lstStyle/>
                    <a:p>
                      <a:pPr lvl="0" indent="0" marL="0" algn="l">
                        <a:buNone/>
                      </a:pPr>
                      <a:r>
                        <a:rPr/>
                        <a:t>10.946%</a:t>
                      </a:r>
                    </a:p>
                  </a:txBody>
                </a:tc>
                <a:tc>
                  <a:txBody>
                    <a:bodyPr/>
                    <a:lstStyle/>
                    <a:p>
                      <a:pPr lvl="0" indent="0" marL="0" algn="l">
                        <a:buNone/>
                      </a:pPr>
                      <a:r>
                        <a:rPr/>
                        <a:t>15.036%</a:t>
                      </a:r>
                    </a:p>
                  </a:txBody>
                </a:tc>
              </a:tr>
              <a:tr h="0">
                <a:tc>
                  <a:txBody>
                    <a:bodyPr/>
                    <a:lstStyle/>
                    <a:p>
                      <a:pPr lvl="0" indent="0" marL="0">
                        <a:buNone/>
                      </a:pPr>
                      <a:r>
                        <a:rPr/>
                        <a:t>Male</a:t>
                      </a:r>
                    </a:p>
                  </a:txBody>
                </a:tc>
                <a:tc>
                  <a:txBody>
                    <a:bodyPr/>
                    <a:lstStyle/>
                    <a:p>
                      <a:pPr lvl="0" indent="0" marL="0" algn="r">
                        <a:buNone/>
                      </a:pPr>
                      <a:r>
                        <a:rPr/>
                        <a:t>15128</a:t>
                      </a:r>
                    </a:p>
                  </a:txBody>
                </a:tc>
                <a:tc>
                  <a:txBody>
                    <a:bodyPr/>
                    <a:lstStyle/>
                    <a:p>
                      <a:pPr lvl="0" indent="0" marL="0" algn="r">
                        <a:buNone/>
                      </a:pPr>
                      <a:r>
                        <a:rPr/>
                        <a:t>6662</a:t>
                      </a:r>
                    </a:p>
                  </a:txBody>
                </a:tc>
                <a:tc>
                  <a:txBody>
                    <a:bodyPr/>
                    <a:lstStyle/>
                    <a:p>
                      <a:pPr lvl="0" indent="0" marL="0" algn="r">
                        <a:buNone/>
                      </a:pPr>
                      <a:r>
                        <a:rPr/>
                        <a:t>21790</a:t>
                      </a:r>
                    </a:p>
                  </a:txBody>
                </a:tc>
                <a:tc>
                  <a:txBody>
                    <a:bodyPr/>
                    <a:lstStyle/>
                    <a:p>
                      <a:pPr lvl="0" indent="0" marL="0" algn="l">
                        <a:buNone/>
                      </a:pPr>
                      <a:r>
                        <a:rPr/>
                        <a:t>69.426%</a:t>
                      </a:r>
                    </a:p>
                  </a:txBody>
                </a:tc>
                <a:tc>
                  <a:txBody>
                    <a:bodyPr/>
                    <a:lstStyle/>
                    <a:p>
                      <a:pPr lvl="0" indent="0" marL="0" algn="l">
                        <a:buNone/>
                      </a:pPr>
                      <a:r>
                        <a:rPr/>
                        <a:t>30.574%</a:t>
                      </a:r>
                    </a:p>
                  </a:txBody>
                </a:tc>
                <a:tc>
                  <a:txBody>
                    <a:bodyPr/>
                    <a:lstStyle/>
                    <a:p>
                      <a:pPr lvl="0" indent="0" marL="0" algn="l">
                        <a:buNone/>
                      </a:pPr>
                      <a:r>
                        <a:rPr/>
                        <a:t>84.964%</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workclass</a:t>
            </a:r>
          </a:p>
        </p:txBody>
      </p:sp>
      <p:sp>
        <p:nvSpPr>
          <p:cNvPr id="4" name="Text Placeholder 3"/>
          <p:cNvSpPr>
            <a:spLocks noGrp="1"/>
          </p:cNvSpPr>
          <p:nvPr>
            <p:ph idx="2" sz="half" type="body"/>
          </p:nvPr>
        </p:nvSpPr>
        <p:spPr/>
        <p:txBody>
          <a:bodyPr/>
          <a:lstStyle/>
          <a:p>
            <a:pPr lvl="0" indent="0" marL="0">
              <a:buNone/>
            </a:pPr>
            <a:r>
              <a:rPr/>
              <a:t>var: WORKCLASS</a:t>
            </a:r>
          </a:p>
          <a:p>
            <a:pPr lvl="0" indent="0" marL="0">
              <a:buNone/>
            </a:pPr>
            <a:r>
              <a:rPr b="1"/>
              <a:t>IV: 0.167 </a:t>
            </a:r>
          </a:p>
        </p:txBody>
      </p:sp>
      <p:pic>
        <p:nvPicPr>
          <p:cNvPr descr="report-template_files/figure-pptx/variables-9.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workclass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t>
                      </a:r>
                    </a:p>
                  </a:txBody>
                </a:tc>
                <a:tc>
                  <a:txBody>
                    <a:bodyPr/>
                    <a:lstStyle/>
                    <a:p>
                      <a:pPr lvl="0" indent="0" marL="0" algn="r">
                        <a:buNone/>
                      </a:pPr>
                      <a:r>
                        <a:rPr/>
                        <a:t>1645</a:t>
                      </a:r>
                    </a:p>
                  </a:txBody>
                </a:tc>
                <a:tc>
                  <a:txBody>
                    <a:bodyPr/>
                    <a:lstStyle/>
                    <a:p>
                      <a:pPr lvl="0" indent="0" marL="0" algn="r">
                        <a:buNone/>
                      </a:pPr>
                      <a:r>
                        <a:rPr/>
                        <a:t>191</a:t>
                      </a:r>
                    </a:p>
                  </a:txBody>
                </a:tc>
                <a:tc>
                  <a:txBody>
                    <a:bodyPr/>
                    <a:lstStyle/>
                    <a:p>
                      <a:pPr lvl="0" indent="0" marL="0" algn="r">
                        <a:buNone/>
                      </a:pPr>
                      <a:r>
                        <a:rPr/>
                        <a:t>1836</a:t>
                      </a:r>
                    </a:p>
                  </a:txBody>
                </a:tc>
                <a:tc>
                  <a:txBody>
                    <a:bodyPr/>
                    <a:lstStyle/>
                    <a:p>
                      <a:pPr lvl="0" indent="0" marL="0" algn="l">
                        <a:buNone/>
                      </a:pPr>
                      <a:r>
                        <a:rPr/>
                        <a:t>89.597%</a:t>
                      </a:r>
                    </a:p>
                  </a:txBody>
                </a:tc>
                <a:tc>
                  <a:txBody>
                    <a:bodyPr/>
                    <a:lstStyle/>
                    <a:p>
                      <a:pPr lvl="0" indent="0" marL="0" algn="l">
                        <a:buNone/>
                      </a:pPr>
                      <a:r>
                        <a:rPr/>
                        <a:t>10.403%</a:t>
                      </a:r>
                    </a:p>
                  </a:txBody>
                </a:tc>
                <a:tc>
                  <a:txBody>
                    <a:bodyPr/>
                    <a:lstStyle/>
                    <a:p>
                      <a:pPr lvl="0" indent="0" marL="0" algn="l">
                        <a:buNone/>
                      </a:pPr>
                      <a:r>
                        <a:rPr/>
                        <a:t>2.436%</a:t>
                      </a:r>
                    </a:p>
                  </a:txBody>
                </a:tc>
              </a:tr>
              <a:tr h="0">
                <a:tc>
                  <a:txBody>
                    <a:bodyPr/>
                    <a:lstStyle/>
                    <a:p>
                      <a:pPr lvl="0" indent="0" marL="0">
                        <a:buNone/>
                      </a:pPr>
                      <a:r>
                        <a:rPr/>
                        <a:t>Federal-gov</a:t>
                      </a:r>
                    </a:p>
                  </a:txBody>
                </a:tc>
                <a:tc>
                  <a:txBody>
                    <a:bodyPr/>
                    <a:lstStyle/>
                    <a:p>
                      <a:pPr lvl="0" indent="0" marL="0" algn="r">
                        <a:buNone/>
                      </a:pPr>
                      <a:r>
                        <a:rPr/>
                        <a:t>589</a:t>
                      </a:r>
                    </a:p>
                  </a:txBody>
                </a:tc>
                <a:tc>
                  <a:txBody>
                    <a:bodyPr/>
                    <a:lstStyle/>
                    <a:p>
                      <a:pPr lvl="0" indent="0" marL="0" algn="r">
                        <a:buNone/>
                      </a:pPr>
                      <a:r>
                        <a:rPr/>
                        <a:t>371</a:t>
                      </a:r>
                    </a:p>
                  </a:txBody>
                </a:tc>
                <a:tc>
                  <a:txBody>
                    <a:bodyPr/>
                    <a:lstStyle/>
                    <a:p>
                      <a:pPr lvl="0" indent="0" marL="0" algn="r">
                        <a:buNone/>
                      </a:pPr>
                      <a:r>
                        <a:rPr/>
                        <a:t>960</a:t>
                      </a:r>
                    </a:p>
                  </a:txBody>
                </a:tc>
                <a:tc>
                  <a:txBody>
                    <a:bodyPr/>
                    <a:lstStyle/>
                    <a:p>
                      <a:pPr lvl="0" indent="0" marL="0" algn="l">
                        <a:buNone/>
                      </a:pPr>
                      <a:r>
                        <a:rPr/>
                        <a:t>61.354%</a:t>
                      </a:r>
                    </a:p>
                  </a:txBody>
                </a:tc>
                <a:tc>
                  <a:txBody>
                    <a:bodyPr/>
                    <a:lstStyle/>
                    <a:p>
                      <a:pPr lvl="0" indent="0" marL="0" algn="l">
                        <a:buNone/>
                      </a:pPr>
                      <a:r>
                        <a:rPr/>
                        <a:t>38.646%</a:t>
                      </a:r>
                    </a:p>
                  </a:txBody>
                </a:tc>
                <a:tc>
                  <a:txBody>
                    <a:bodyPr/>
                    <a:lstStyle/>
                    <a:p>
                      <a:pPr lvl="0" indent="0" marL="0" algn="l">
                        <a:buNone/>
                      </a:pPr>
                      <a:r>
                        <a:rPr/>
                        <a:t>4.732%</a:t>
                      </a:r>
                    </a:p>
                  </a:txBody>
                </a:tc>
              </a:tr>
              <a:tr h="0">
                <a:tc>
                  <a:txBody>
                    <a:bodyPr/>
                    <a:lstStyle/>
                    <a:p>
                      <a:pPr lvl="0" indent="0" marL="0">
                        <a:buNone/>
                      </a:pPr>
                      <a:r>
                        <a:rPr/>
                        <a:t>Local-gov</a:t>
                      </a:r>
                    </a:p>
                  </a:txBody>
                </a:tc>
                <a:tc>
                  <a:txBody>
                    <a:bodyPr/>
                    <a:lstStyle/>
                    <a:p>
                      <a:pPr lvl="0" indent="0" marL="0" algn="r">
                        <a:buNone/>
                      </a:pPr>
                      <a:r>
                        <a:rPr/>
                        <a:t>1476</a:t>
                      </a:r>
                    </a:p>
                  </a:txBody>
                </a:tc>
                <a:tc>
                  <a:txBody>
                    <a:bodyPr/>
                    <a:lstStyle/>
                    <a:p>
                      <a:pPr lvl="0" indent="0" marL="0" algn="r">
                        <a:buNone/>
                      </a:pPr>
                      <a:r>
                        <a:rPr/>
                        <a:t>617</a:t>
                      </a:r>
                    </a:p>
                  </a:txBody>
                </a:tc>
                <a:tc>
                  <a:txBody>
                    <a:bodyPr/>
                    <a:lstStyle/>
                    <a:p>
                      <a:pPr lvl="0" indent="0" marL="0" algn="r">
                        <a:buNone/>
                      </a:pPr>
                      <a:r>
                        <a:rPr/>
                        <a:t>2093</a:t>
                      </a:r>
                    </a:p>
                  </a:txBody>
                </a:tc>
                <a:tc>
                  <a:txBody>
                    <a:bodyPr/>
                    <a:lstStyle/>
                    <a:p>
                      <a:pPr lvl="0" indent="0" marL="0" algn="l">
                        <a:buNone/>
                      </a:pPr>
                      <a:r>
                        <a:rPr/>
                        <a:t>70.521%</a:t>
                      </a:r>
                    </a:p>
                  </a:txBody>
                </a:tc>
                <a:tc>
                  <a:txBody>
                    <a:bodyPr/>
                    <a:lstStyle/>
                    <a:p>
                      <a:pPr lvl="0" indent="0" marL="0" algn="l">
                        <a:buNone/>
                      </a:pPr>
                      <a:r>
                        <a:rPr/>
                        <a:t>29.479%</a:t>
                      </a:r>
                    </a:p>
                  </a:txBody>
                </a:tc>
                <a:tc>
                  <a:txBody>
                    <a:bodyPr/>
                    <a:lstStyle/>
                    <a:p>
                      <a:pPr lvl="0" indent="0" marL="0" algn="l">
                        <a:buNone/>
                      </a:pPr>
                      <a:r>
                        <a:rPr/>
                        <a:t>7.869%</a:t>
                      </a:r>
                    </a:p>
                  </a:txBody>
                </a:tc>
              </a:tr>
              <a:tr h="0">
                <a:tc>
                  <a:txBody>
                    <a:bodyPr/>
                    <a:lstStyle/>
                    <a:p>
                      <a:pPr lvl="0" indent="0" marL="0">
                        <a:buNone/>
                      </a:pPr>
                      <a:r>
                        <a:rPr/>
                        <a:t>Never-worked</a:t>
                      </a:r>
                    </a:p>
                  </a:txBody>
                </a:tc>
                <a:tc>
                  <a:txBody>
                    <a:bodyPr/>
                    <a:lstStyle/>
                    <a:p>
                      <a:pPr lvl="0" indent="0" marL="0" algn="r">
                        <a:buNone/>
                      </a:pPr>
                      <a:r>
                        <a:rPr/>
                        <a:t>7</a:t>
                      </a:r>
                    </a:p>
                  </a:txBody>
                </a:tc>
                <a:tc>
                  <a:txBody>
                    <a:bodyPr/>
                    <a:lstStyle/>
                    <a:p>
                      <a:pPr lvl="0" indent="0" marL="0" algn="r">
                        <a:buNone/>
                      </a:pPr>
                      <a:r>
                        <a:rPr/>
                        <a:t>0</a:t>
                      </a:r>
                    </a:p>
                  </a:txBody>
                </a:tc>
                <a:tc>
                  <a:txBody>
                    <a:bodyPr/>
                    <a:lstStyle/>
                    <a:p>
                      <a:pPr lvl="0" indent="0" marL="0" algn="r">
                        <a:buNone/>
                      </a:pPr>
                      <a:r>
                        <a:rPr/>
                        <a:t>7</a:t>
                      </a:r>
                    </a:p>
                  </a:txBody>
                </a:tc>
                <a:tc>
                  <a:txBody>
                    <a:bodyPr/>
                    <a:lstStyle/>
                    <a:p>
                      <a:pPr lvl="0" indent="0" marL="0" algn="l">
                        <a:buNone/>
                      </a:pPr>
                      <a:r>
                        <a:rPr/>
                        <a:t>100%</a:t>
                      </a:r>
                    </a:p>
                  </a:txBody>
                </a:tc>
                <a:tc>
                  <a:txBody>
                    <a:bodyPr/>
                    <a:lstStyle/>
                    <a:p>
                      <a:pPr lvl="0" indent="0" marL="0" algn="l">
                        <a:buNone/>
                      </a:pPr>
                      <a:r>
                        <a:rPr/>
                        <a:t>0%</a:t>
                      </a:r>
                    </a:p>
                  </a:txBody>
                </a:tc>
                <a:tc>
                  <a:txBody>
                    <a:bodyPr/>
                    <a:lstStyle/>
                    <a:p>
                      <a:pPr lvl="0" indent="0" marL="0" algn="l">
                        <a:buNone/>
                      </a:pPr>
                      <a:r>
                        <a:rPr/>
                        <a:t>0%</a:t>
                      </a:r>
                    </a:p>
                  </a:txBody>
                </a:tc>
              </a:tr>
              <a:tr h="0">
                <a:tc>
                  <a:txBody>
                    <a:bodyPr/>
                    <a:lstStyle/>
                    <a:p>
                      <a:pPr lvl="0" indent="0" marL="0">
                        <a:buNone/>
                      </a:pPr>
                      <a:r>
                        <a:rPr/>
                        <a:t>Private</a:t>
                      </a:r>
                    </a:p>
                  </a:txBody>
                </a:tc>
                <a:tc>
                  <a:txBody>
                    <a:bodyPr/>
                    <a:lstStyle/>
                    <a:p>
                      <a:pPr lvl="0" indent="0" marL="0" algn="r">
                        <a:buNone/>
                      </a:pPr>
                      <a:r>
                        <a:rPr/>
                        <a:t>17733</a:t>
                      </a:r>
                    </a:p>
                  </a:txBody>
                </a:tc>
                <a:tc>
                  <a:txBody>
                    <a:bodyPr/>
                    <a:lstStyle/>
                    <a:p>
                      <a:pPr lvl="0" indent="0" marL="0" algn="r">
                        <a:buNone/>
                      </a:pPr>
                      <a:r>
                        <a:rPr/>
                        <a:t>4963</a:t>
                      </a:r>
                    </a:p>
                  </a:txBody>
                </a:tc>
                <a:tc>
                  <a:txBody>
                    <a:bodyPr/>
                    <a:lstStyle/>
                    <a:p>
                      <a:pPr lvl="0" indent="0" marL="0" algn="r">
                        <a:buNone/>
                      </a:pPr>
                      <a:r>
                        <a:rPr/>
                        <a:t>22696</a:t>
                      </a:r>
                    </a:p>
                  </a:txBody>
                </a:tc>
                <a:tc>
                  <a:txBody>
                    <a:bodyPr/>
                    <a:lstStyle/>
                    <a:p>
                      <a:pPr lvl="0" indent="0" marL="0" algn="l">
                        <a:buNone/>
                      </a:pPr>
                      <a:r>
                        <a:rPr/>
                        <a:t>78.133%</a:t>
                      </a:r>
                    </a:p>
                  </a:txBody>
                </a:tc>
                <a:tc>
                  <a:txBody>
                    <a:bodyPr/>
                    <a:lstStyle/>
                    <a:p>
                      <a:pPr lvl="0" indent="0" marL="0" algn="l">
                        <a:buNone/>
                      </a:pPr>
                      <a:r>
                        <a:rPr/>
                        <a:t>21.867%</a:t>
                      </a:r>
                    </a:p>
                  </a:txBody>
                </a:tc>
                <a:tc>
                  <a:txBody>
                    <a:bodyPr/>
                    <a:lstStyle/>
                    <a:p>
                      <a:pPr lvl="0" indent="0" marL="0" algn="l">
                        <a:buNone/>
                      </a:pPr>
                      <a:r>
                        <a:rPr/>
                        <a:t>63.295%</a:t>
                      </a:r>
                    </a:p>
                  </a:txBody>
                </a:tc>
              </a:tr>
              <a:tr h="0">
                <a:tc>
                  <a:txBody>
                    <a:bodyPr/>
                    <a:lstStyle/>
                    <a:p>
                      <a:pPr lvl="0" indent="0" marL="0">
                        <a:buNone/>
                      </a:pPr>
                      <a:r>
                        <a:rPr/>
                        <a:t>Self-emp-inc</a:t>
                      </a:r>
                    </a:p>
                  </a:txBody>
                </a:tc>
                <a:tc>
                  <a:txBody>
                    <a:bodyPr/>
                    <a:lstStyle/>
                    <a:p>
                      <a:pPr lvl="0" indent="0" marL="0" algn="r">
                        <a:buNone/>
                      </a:pPr>
                      <a:r>
                        <a:rPr/>
                        <a:t>494</a:t>
                      </a:r>
                    </a:p>
                  </a:txBody>
                </a:tc>
                <a:tc>
                  <a:txBody>
                    <a:bodyPr/>
                    <a:lstStyle/>
                    <a:p>
                      <a:pPr lvl="0" indent="0" marL="0" algn="r">
                        <a:buNone/>
                      </a:pPr>
                      <a:r>
                        <a:rPr/>
                        <a:t>622</a:t>
                      </a:r>
                    </a:p>
                  </a:txBody>
                </a:tc>
                <a:tc>
                  <a:txBody>
                    <a:bodyPr/>
                    <a:lstStyle/>
                    <a:p>
                      <a:pPr lvl="0" indent="0" marL="0" algn="r">
                        <a:buNone/>
                      </a:pPr>
                      <a:r>
                        <a:rPr/>
                        <a:t>1116</a:t>
                      </a:r>
                    </a:p>
                  </a:txBody>
                </a:tc>
                <a:tc>
                  <a:txBody>
                    <a:bodyPr/>
                    <a:lstStyle/>
                    <a:p>
                      <a:pPr lvl="0" indent="0" marL="0" algn="l">
                        <a:buNone/>
                      </a:pPr>
                      <a:r>
                        <a:rPr/>
                        <a:t>44.265%</a:t>
                      </a:r>
                    </a:p>
                  </a:txBody>
                </a:tc>
                <a:tc>
                  <a:txBody>
                    <a:bodyPr/>
                    <a:lstStyle/>
                    <a:p>
                      <a:pPr lvl="0" indent="0" marL="0" algn="l">
                        <a:buNone/>
                      </a:pPr>
                      <a:r>
                        <a:rPr/>
                        <a:t>55.735%</a:t>
                      </a:r>
                    </a:p>
                  </a:txBody>
                </a:tc>
                <a:tc>
                  <a:txBody>
                    <a:bodyPr/>
                    <a:lstStyle/>
                    <a:p>
                      <a:pPr lvl="0" indent="0" marL="0" algn="l">
                        <a:buNone/>
                      </a:pPr>
                      <a:r>
                        <a:rPr/>
                        <a:t>7.933%</a:t>
                      </a:r>
                    </a:p>
                  </a:txBody>
                </a:tc>
              </a:tr>
              <a:tr h="0">
                <a:tc>
                  <a:txBody>
                    <a:bodyPr/>
                    <a:lstStyle/>
                    <a:p>
                      <a:pPr lvl="0" indent="0" marL="0">
                        <a:buNone/>
                      </a:pPr>
                      <a:r>
                        <a:rPr/>
                        <a:t>Self-emp-not-inc</a:t>
                      </a:r>
                    </a:p>
                  </a:txBody>
                </a:tc>
                <a:tc>
                  <a:txBody>
                    <a:bodyPr/>
                    <a:lstStyle/>
                    <a:p>
                      <a:pPr lvl="0" indent="0" marL="0" algn="r">
                        <a:buNone/>
                      </a:pPr>
                      <a:r>
                        <a:rPr/>
                        <a:t>1817</a:t>
                      </a:r>
                    </a:p>
                  </a:txBody>
                </a:tc>
                <a:tc>
                  <a:txBody>
                    <a:bodyPr/>
                    <a:lstStyle/>
                    <a:p>
                      <a:pPr lvl="0" indent="0" marL="0" algn="r">
                        <a:buNone/>
                      </a:pPr>
                      <a:r>
                        <a:rPr/>
                        <a:t>724</a:t>
                      </a:r>
                    </a:p>
                  </a:txBody>
                </a:tc>
                <a:tc>
                  <a:txBody>
                    <a:bodyPr/>
                    <a:lstStyle/>
                    <a:p>
                      <a:pPr lvl="0" indent="0" marL="0" algn="r">
                        <a:buNone/>
                      </a:pPr>
                      <a:r>
                        <a:rPr/>
                        <a:t>2541</a:t>
                      </a:r>
                    </a:p>
                  </a:txBody>
                </a:tc>
                <a:tc>
                  <a:txBody>
                    <a:bodyPr/>
                    <a:lstStyle/>
                    <a:p>
                      <a:pPr lvl="0" indent="0" marL="0" algn="l">
                        <a:buNone/>
                      </a:pPr>
                      <a:r>
                        <a:rPr/>
                        <a:t>71.507%</a:t>
                      </a:r>
                    </a:p>
                  </a:txBody>
                </a:tc>
                <a:tc>
                  <a:txBody>
                    <a:bodyPr/>
                    <a:lstStyle/>
                    <a:p>
                      <a:pPr lvl="0" indent="0" marL="0" algn="l">
                        <a:buNone/>
                      </a:pPr>
                      <a:r>
                        <a:rPr/>
                        <a:t>28.493%</a:t>
                      </a:r>
                    </a:p>
                  </a:txBody>
                </a:tc>
                <a:tc>
                  <a:txBody>
                    <a:bodyPr/>
                    <a:lstStyle/>
                    <a:p>
                      <a:pPr lvl="0" indent="0" marL="0" algn="l">
                        <a:buNone/>
                      </a:pPr>
                      <a:r>
                        <a:rPr/>
                        <a:t>9.234%</a:t>
                      </a:r>
                    </a:p>
                  </a:txBody>
                </a:tc>
              </a:tr>
              <a:tr h="0">
                <a:tc>
                  <a:txBody>
                    <a:bodyPr/>
                    <a:lstStyle/>
                    <a:p>
                      <a:pPr lvl="0" indent="0" marL="0">
                        <a:buNone/>
                      </a:pPr>
                      <a:r>
                        <a:rPr/>
                        <a:t>State-gov</a:t>
                      </a:r>
                    </a:p>
                  </a:txBody>
                </a:tc>
                <a:tc>
                  <a:txBody>
                    <a:bodyPr/>
                    <a:lstStyle/>
                    <a:p>
                      <a:pPr lvl="0" indent="0" marL="0" algn="r">
                        <a:buNone/>
                      </a:pPr>
                      <a:r>
                        <a:rPr/>
                        <a:t>945</a:t>
                      </a:r>
                    </a:p>
                  </a:txBody>
                </a:tc>
                <a:tc>
                  <a:txBody>
                    <a:bodyPr/>
                    <a:lstStyle/>
                    <a:p>
                      <a:pPr lvl="0" indent="0" marL="0" algn="r">
                        <a:buNone/>
                      </a:pPr>
                      <a:r>
                        <a:rPr/>
                        <a:t>353</a:t>
                      </a:r>
                    </a:p>
                  </a:txBody>
                </a:tc>
                <a:tc>
                  <a:txBody>
                    <a:bodyPr/>
                    <a:lstStyle/>
                    <a:p>
                      <a:pPr lvl="0" indent="0" marL="0" algn="r">
                        <a:buNone/>
                      </a:pPr>
                      <a:r>
                        <a:rPr/>
                        <a:t>1298</a:t>
                      </a:r>
                    </a:p>
                  </a:txBody>
                </a:tc>
                <a:tc>
                  <a:txBody>
                    <a:bodyPr/>
                    <a:lstStyle/>
                    <a:p>
                      <a:pPr lvl="0" indent="0" marL="0" algn="l">
                        <a:buNone/>
                      </a:pPr>
                      <a:r>
                        <a:rPr/>
                        <a:t>72.804%</a:t>
                      </a:r>
                    </a:p>
                  </a:txBody>
                </a:tc>
                <a:tc>
                  <a:txBody>
                    <a:bodyPr/>
                    <a:lstStyle/>
                    <a:p>
                      <a:pPr lvl="0" indent="0" marL="0" algn="l">
                        <a:buNone/>
                      </a:pPr>
                      <a:r>
                        <a:rPr/>
                        <a:t>27.196%</a:t>
                      </a:r>
                    </a:p>
                  </a:txBody>
                </a:tc>
                <a:tc>
                  <a:txBody>
                    <a:bodyPr/>
                    <a:lstStyle/>
                    <a:p>
                      <a:pPr lvl="0" indent="0" marL="0" algn="l">
                        <a:buNone/>
                      </a:pPr>
                      <a:r>
                        <a:rPr/>
                        <a:t>4.502%</a:t>
                      </a:r>
                    </a:p>
                  </a:txBody>
                </a:tc>
              </a:tr>
              <a:tr h="0">
                <a:tc>
                  <a:txBody>
                    <a:bodyPr/>
                    <a:lstStyle/>
                    <a:p>
                      <a:pPr lvl="0" indent="0" marL="0">
                        <a:buNone/>
                      </a:pPr>
                      <a:r>
                        <a:rPr/>
                        <a:t>Without-pay</a:t>
                      </a:r>
                    </a:p>
                  </a:txBody>
                </a:tc>
                <a:tc>
                  <a:txBody>
                    <a:bodyPr/>
                    <a:lstStyle/>
                    <a:p>
                      <a:pPr lvl="0" indent="0" marL="0" algn="r">
                        <a:buNone/>
                      </a:pPr>
                      <a:r>
                        <a:rPr/>
                        <a:t>14</a:t>
                      </a:r>
                    </a:p>
                  </a:txBody>
                </a:tc>
                <a:tc>
                  <a:txBody>
                    <a:bodyPr/>
                    <a:lstStyle/>
                    <a:p>
                      <a:pPr lvl="0" indent="0" marL="0" algn="r">
                        <a:buNone/>
                      </a:pPr>
                      <a:r>
                        <a:rPr/>
                        <a:t>0</a:t>
                      </a:r>
                    </a:p>
                  </a:txBody>
                </a:tc>
                <a:tc>
                  <a:txBody>
                    <a:bodyPr/>
                    <a:lstStyle/>
                    <a:p>
                      <a:pPr lvl="0" indent="0" marL="0" algn="r">
                        <a:buNone/>
                      </a:pPr>
                      <a:r>
                        <a:rPr/>
                        <a:t>14</a:t>
                      </a:r>
                    </a:p>
                  </a:txBody>
                </a:tc>
                <a:tc>
                  <a:txBody>
                    <a:bodyPr/>
                    <a:lstStyle/>
                    <a:p>
                      <a:pPr lvl="0" indent="0" marL="0" algn="l">
                        <a:buNone/>
                      </a:pPr>
                      <a:r>
                        <a:rPr/>
                        <a:t>100%</a:t>
                      </a:r>
                    </a:p>
                  </a:txBody>
                </a:tc>
                <a:tc>
                  <a:txBody>
                    <a:bodyPr/>
                    <a:lstStyle/>
                    <a:p>
                      <a:pPr lvl="0" indent="0" marL="0" algn="l">
                        <a:buNone/>
                      </a:pPr>
                      <a:r>
                        <a:rPr/>
                        <a:t>0%</a:t>
                      </a:r>
                    </a:p>
                  </a:txBody>
                </a:tc>
                <a:tc>
                  <a:txBody>
                    <a:bodyPr/>
                    <a:lstStyle/>
                    <a:p>
                      <a:pPr lvl="0" indent="0" marL="0" algn="l">
                        <a:buNone/>
                      </a:pPr>
                      <a:r>
                        <a:rPr/>
                        <a:t>0%</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nativecountry</a:t>
            </a:r>
          </a:p>
        </p:txBody>
      </p:sp>
      <p:sp>
        <p:nvSpPr>
          <p:cNvPr id="4" name="Text Placeholder 3"/>
          <p:cNvSpPr>
            <a:spLocks noGrp="1"/>
          </p:cNvSpPr>
          <p:nvPr>
            <p:ph idx="2" sz="half" type="body"/>
          </p:nvPr>
        </p:nvSpPr>
        <p:spPr/>
        <p:txBody>
          <a:bodyPr/>
          <a:lstStyle/>
          <a:p>
            <a:pPr lvl="0" indent="0" marL="0">
              <a:buNone/>
            </a:pPr>
            <a:r>
              <a:rPr/>
              <a:t>var: NATIVECOUNTRY</a:t>
            </a:r>
          </a:p>
          <a:p>
            <a:pPr lvl="0" indent="0" marL="0">
              <a:buNone/>
            </a:pPr>
            <a:r>
              <a:rPr b="1"/>
              <a:t>IV: 0.081 </a:t>
            </a:r>
          </a:p>
        </p:txBody>
      </p:sp>
      <p:pic>
        <p:nvPicPr>
          <p:cNvPr descr="report-template_files/figure-pptx/variables-10.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nativecountry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t>
                      </a:r>
                    </a:p>
                  </a:txBody>
                </a:tc>
                <a:tc>
                  <a:txBody>
                    <a:bodyPr/>
                    <a:lstStyle/>
                    <a:p>
                      <a:pPr lvl="0" indent="0" marL="0" algn="r">
                        <a:buNone/>
                      </a:pPr>
                      <a:r>
                        <a:rPr/>
                        <a:t>437</a:t>
                      </a:r>
                    </a:p>
                  </a:txBody>
                </a:tc>
                <a:tc>
                  <a:txBody>
                    <a:bodyPr/>
                    <a:lstStyle/>
                    <a:p>
                      <a:pPr lvl="0" indent="0" marL="0" algn="r">
                        <a:buNone/>
                      </a:pPr>
                      <a:r>
                        <a:rPr/>
                        <a:t>146</a:t>
                      </a:r>
                    </a:p>
                  </a:txBody>
                </a:tc>
                <a:tc>
                  <a:txBody>
                    <a:bodyPr/>
                    <a:lstStyle/>
                    <a:p>
                      <a:pPr lvl="0" indent="0" marL="0" algn="r">
                        <a:buNone/>
                      </a:pPr>
                      <a:r>
                        <a:rPr/>
                        <a:t>583</a:t>
                      </a:r>
                    </a:p>
                  </a:txBody>
                </a:tc>
                <a:tc>
                  <a:txBody>
                    <a:bodyPr/>
                    <a:lstStyle/>
                    <a:p>
                      <a:pPr lvl="0" indent="0" marL="0" algn="l">
                        <a:buNone/>
                      </a:pPr>
                      <a:r>
                        <a:rPr/>
                        <a:t>74.957%</a:t>
                      </a:r>
                    </a:p>
                  </a:txBody>
                </a:tc>
                <a:tc>
                  <a:txBody>
                    <a:bodyPr/>
                    <a:lstStyle/>
                    <a:p>
                      <a:pPr lvl="0" indent="0" marL="0" algn="l">
                        <a:buNone/>
                      </a:pPr>
                      <a:r>
                        <a:rPr/>
                        <a:t>25.043%</a:t>
                      </a:r>
                    </a:p>
                  </a:txBody>
                </a:tc>
                <a:tc>
                  <a:txBody>
                    <a:bodyPr/>
                    <a:lstStyle/>
                    <a:p>
                      <a:pPr lvl="0" indent="0" marL="0" algn="l">
                        <a:buNone/>
                      </a:pPr>
                      <a:r>
                        <a:rPr/>
                        <a:t>1.862%</a:t>
                      </a:r>
                    </a:p>
                  </a:txBody>
                </a:tc>
              </a:tr>
              <a:tr h="0">
                <a:tc>
                  <a:txBody>
                    <a:bodyPr/>
                    <a:lstStyle/>
                    <a:p>
                      <a:pPr lvl="0" indent="0" marL="0">
                        <a:buNone/>
                      </a:pPr>
                      <a:r>
                        <a:rPr/>
                        <a:t>Cambodia</a:t>
                      </a:r>
                    </a:p>
                  </a:txBody>
                </a:tc>
                <a:tc>
                  <a:txBody>
                    <a:bodyPr/>
                    <a:lstStyle/>
                    <a:p>
                      <a:pPr lvl="0" indent="0" marL="0" algn="r">
                        <a:buNone/>
                      </a:pPr>
                      <a:r>
                        <a:rPr/>
                        <a:t>12</a:t>
                      </a:r>
                    </a:p>
                  </a:txBody>
                </a:tc>
                <a:tc>
                  <a:txBody>
                    <a:bodyPr/>
                    <a:lstStyle/>
                    <a:p>
                      <a:pPr lvl="0" indent="0" marL="0" algn="r">
                        <a:buNone/>
                      </a:pPr>
                      <a:r>
                        <a:rPr/>
                        <a:t>7</a:t>
                      </a:r>
                    </a:p>
                  </a:txBody>
                </a:tc>
                <a:tc>
                  <a:txBody>
                    <a:bodyPr/>
                    <a:lstStyle/>
                    <a:p>
                      <a:pPr lvl="0" indent="0" marL="0" algn="r">
                        <a:buNone/>
                      </a:pPr>
                      <a:r>
                        <a:rPr/>
                        <a:t>19</a:t>
                      </a:r>
                    </a:p>
                  </a:txBody>
                </a:tc>
                <a:tc>
                  <a:txBody>
                    <a:bodyPr/>
                    <a:lstStyle/>
                    <a:p>
                      <a:pPr lvl="0" indent="0" marL="0" algn="l">
                        <a:buNone/>
                      </a:pPr>
                      <a:r>
                        <a:rPr/>
                        <a:t>63.158%</a:t>
                      </a:r>
                    </a:p>
                  </a:txBody>
                </a:tc>
                <a:tc>
                  <a:txBody>
                    <a:bodyPr/>
                    <a:lstStyle/>
                    <a:p>
                      <a:pPr lvl="0" indent="0" marL="0" algn="l">
                        <a:buNone/>
                      </a:pPr>
                      <a:r>
                        <a:rPr/>
                        <a:t>36.842%</a:t>
                      </a:r>
                    </a:p>
                  </a:txBody>
                </a:tc>
                <a:tc>
                  <a:txBody>
                    <a:bodyPr/>
                    <a:lstStyle/>
                    <a:p>
                      <a:pPr lvl="0" indent="0" marL="0" algn="l">
                        <a:buNone/>
                      </a:pPr>
                      <a:r>
                        <a:rPr/>
                        <a:t>0.089%</a:t>
                      </a:r>
                    </a:p>
                  </a:txBody>
                </a:tc>
              </a:tr>
              <a:tr h="0">
                <a:tc>
                  <a:txBody>
                    <a:bodyPr/>
                    <a:lstStyle/>
                    <a:p>
                      <a:pPr lvl="0" indent="0" marL="0">
                        <a:buNone/>
                      </a:pPr>
                      <a:r>
                        <a:rPr/>
                        <a:t>Canada</a:t>
                      </a:r>
                    </a:p>
                  </a:txBody>
                </a:tc>
                <a:tc>
                  <a:txBody>
                    <a:bodyPr/>
                    <a:lstStyle/>
                    <a:p>
                      <a:pPr lvl="0" indent="0" marL="0" algn="r">
                        <a:buNone/>
                      </a:pPr>
                      <a:r>
                        <a:rPr/>
                        <a:t>82</a:t>
                      </a:r>
                    </a:p>
                  </a:txBody>
                </a:tc>
                <a:tc>
                  <a:txBody>
                    <a:bodyPr/>
                    <a:lstStyle/>
                    <a:p>
                      <a:pPr lvl="0" indent="0" marL="0" algn="r">
                        <a:buNone/>
                      </a:pPr>
                      <a:r>
                        <a:rPr/>
                        <a:t>39</a:t>
                      </a:r>
                    </a:p>
                  </a:txBody>
                </a:tc>
                <a:tc>
                  <a:txBody>
                    <a:bodyPr/>
                    <a:lstStyle/>
                    <a:p>
                      <a:pPr lvl="0" indent="0" marL="0" algn="r">
                        <a:buNone/>
                      </a:pPr>
                      <a:r>
                        <a:rPr/>
                        <a:t>121</a:t>
                      </a:r>
                    </a:p>
                  </a:txBody>
                </a:tc>
                <a:tc>
                  <a:txBody>
                    <a:bodyPr/>
                    <a:lstStyle/>
                    <a:p>
                      <a:pPr lvl="0" indent="0" marL="0" algn="l">
                        <a:buNone/>
                      </a:pPr>
                      <a:r>
                        <a:rPr/>
                        <a:t>67.769%</a:t>
                      </a:r>
                    </a:p>
                  </a:txBody>
                </a:tc>
                <a:tc>
                  <a:txBody>
                    <a:bodyPr/>
                    <a:lstStyle/>
                    <a:p>
                      <a:pPr lvl="0" indent="0" marL="0" algn="l">
                        <a:buNone/>
                      </a:pPr>
                      <a:r>
                        <a:rPr/>
                        <a:t>32.231%</a:t>
                      </a:r>
                    </a:p>
                  </a:txBody>
                </a:tc>
                <a:tc>
                  <a:txBody>
                    <a:bodyPr/>
                    <a:lstStyle/>
                    <a:p>
                      <a:pPr lvl="0" indent="0" marL="0" algn="l">
                        <a:buNone/>
                      </a:pPr>
                      <a:r>
                        <a:rPr/>
                        <a:t>0.497%</a:t>
                      </a:r>
                    </a:p>
                  </a:txBody>
                </a:tc>
              </a:tr>
              <a:tr h="0">
                <a:tc>
                  <a:txBody>
                    <a:bodyPr/>
                    <a:lstStyle/>
                    <a:p>
                      <a:pPr lvl="0" indent="0" marL="0">
                        <a:buNone/>
                      </a:pPr>
                      <a:r>
                        <a:rPr/>
                        <a:t>China</a:t>
                      </a:r>
                    </a:p>
                  </a:txBody>
                </a:tc>
                <a:tc>
                  <a:txBody>
                    <a:bodyPr/>
                    <a:lstStyle/>
                    <a:p>
                      <a:pPr lvl="0" indent="0" marL="0" algn="r">
                        <a:buNone/>
                      </a:pPr>
                      <a:r>
                        <a:rPr/>
                        <a:t>55</a:t>
                      </a:r>
                    </a:p>
                  </a:txBody>
                </a:tc>
                <a:tc>
                  <a:txBody>
                    <a:bodyPr/>
                    <a:lstStyle/>
                    <a:p>
                      <a:pPr lvl="0" indent="0" marL="0" algn="r">
                        <a:buNone/>
                      </a:pPr>
                      <a:r>
                        <a:rPr/>
                        <a:t>20</a:t>
                      </a:r>
                    </a:p>
                  </a:txBody>
                </a:tc>
                <a:tc>
                  <a:txBody>
                    <a:bodyPr/>
                    <a:lstStyle/>
                    <a:p>
                      <a:pPr lvl="0" indent="0" marL="0" algn="r">
                        <a:buNone/>
                      </a:pPr>
                      <a:r>
                        <a:rPr/>
                        <a:t>75</a:t>
                      </a:r>
                    </a:p>
                  </a:txBody>
                </a:tc>
                <a:tc>
                  <a:txBody>
                    <a:bodyPr/>
                    <a:lstStyle/>
                    <a:p>
                      <a:pPr lvl="0" indent="0" marL="0" algn="l">
                        <a:buNone/>
                      </a:pPr>
                      <a:r>
                        <a:rPr/>
                        <a:t>73.333%</a:t>
                      </a:r>
                    </a:p>
                  </a:txBody>
                </a:tc>
                <a:tc>
                  <a:txBody>
                    <a:bodyPr/>
                    <a:lstStyle/>
                    <a:p>
                      <a:pPr lvl="0" indent="0" marL="0" algn="l">
                        <a:buNone/>
                      </a:pPr>
                      <a:r>
                        <a:rPr/>
                        <a:t>26.667%</a:t>
                      </a:r>
                    </a:p>
                  </a:txBody>
                </a:tc>
                <a:tc>
                  <a:txBody>
                    <a:bodyPr/>
                    <a:lstStyle/>
                    <a:p>
                      <a:pPr lvl="0" indent="0" marL="0" algn="l">
                        <a:buNone/>
                      </a:pPr>
                      <a:r>
                        <a:rPr/>
                        <a:t>0.255%</a:t>
                      </a:r>
                    </a:p>
                  </a:txBody>
                </a:tc>
              </a:tr>
              <a:tr h="0">
                <a:tc>
                  <a:txBody>
                    <a:bodyPr/>
                    <a:lstStyle/>
                    <a:p>
                      <a:pPr lvl="0" indent="0" marL="0">
                        <a:buNone/>
                      </a:pPr>
                      <a:r>
                        <a:rPr/>
                        <a:t>Columbia</a:t>
                      </a:r>
                    </a:p>
                  </a:txBody>
                </a:tc>
                <a:tc>
                  <a:txBody>
                    <a:bodyPr/>
                    <a:lstStyle/>
                    <a:p>
                      <a:pPr lvl="0" indent="0" marL="0" algn="r">
                        <a:buNone/>
                      </a:pPr>
                      <a:r>
                        <a:rPr/>
                        <a:t>57</a:t>
                      </a:r>
                    </a:p>
                  </a:txBody>
                </a:tc>
                <a:tc>
                  <a:txBody>
                    <a:bodyPr/>
                    <a:lstStyle/>
                    <a:p>
                      <a:pPr lvl="0" indent="0" marL="0" algn="r">
                        <a:buNone/>
                      </a:pPr>
                      <a:r>
                        <a:rPr/>
                        <a:t>2</a:t>
                      </a:r>
                    </a:p>
                  </a:txBody>
                </a:tc>
                <a:tc>
                  <a:txBody>
                    <a:bodyPr/>
                    <a:lstStyle/>
                    <a:p>
                      <a:pPr lvl="0" indent="0" marL="0" algn="r">
                        <a:buNone/>
                      </a:pPr>
                      <a:r>
                        <a:rPr/>
                        <a:t>59</a:t>
                      </a:r>
                    </a:p>
                  </a:txBody>
                </a:tc>
                <a:tc>
                  <a:txBody>
                    <a:bodyPr/>
                    <a:lstStyle/>
                    <a:p>
                      <a:pPr lvl="0" indent="0" marL="0" algn="l">
                        <a:buNone/>
                      </a:pPr>
                      <a:r>
                        <a:rPr/>
                        <a:t>96.61%</a:t>
                      </a:r>
                    </a:p>
                  </a:txBody>
                </a:tc>
                <a:tc>
                  <a:txBody>
                    <a:bodyPr/>
                    <a:lstStyle/>
                    <a:p>
                      <a:pPr lvl="0" indent="0" marL="0" algn="l">
                        <a:buNone/>
                      </a:pPr>
                      <a:r>
                        <a:rPr/>
                        <a:t>3.39%</a:t>
                      </a:r>
                    </a:p>
                  </a:txBody>
                </a:tc>
                <a:tc>
                  <a:txBody>
                    <a:bodyPr/>
                    <a:lstStyle/>
                    <a:p>
                      <a:pPr lvl="0" indent="0" marL="0" algn="l">
                        <a:buNone/>
                      </a:pPr>
                      <a:r>
                        <a:rPr/>
                        <a:t>0.026%</a:t>
                      </a:r>
                    </a:p>
                  </a:txBody>
                </a:tc>
              </a:tr>
              <a:tr h="0">
                <a:tc>
                  <a:txBody>
                    <a:bodyPr/>
                    <a:lstStyle/>
                    <a:p>
                      <a:pPr lvl="0" indent="0" marL="0">
                        <a:buNone/>
                      </a:pPr>
                      <a:r>
                        <a:rPr/>
                        <a:t>Cuba</a:t>
                      </a:r>
                    </a:p>
                  </a:txBody>
                </a:tc>
                <a:tc>
                  <a:txBody>
                    <a:bodyPr/>
                    <a:lstStyle/>
                    <a:p>
                      <a:pPr lvl="0" indent="0" marL="0" algn="r">
                        <a:buNone/>
                      </a:pPr>
                      <a:r>
                        <a:rPr/>
                        <a:t>70</a:t>
                      </a:r>
                    </a:p>
                  </a:txBody>
                </a:tc>
                <a:tc>
                  <a:txBody>
                    <a:bodyPr/>
                    <a:lstStyle/>
                    <a:p>
                      <a:pPr lvl="0" indent="0" marL="0" algn="r">
                        <a:buNone/>
                      </a:pPr>
                      <a:r>
                        <a:rPr/>
                        <a:t>25</a:t>
                      </a:r>
                    </a:p>
                  </a:txBody>
                </a:tc>
                <a:tc>
                  <a:txBody>
                    <a:bodyPr/>
                    <a:lstStyle/>
                    <a:p>
                      <a:pPr lvl="0" indent="0" marL="0" algn="r">
                        <a:buNone/>
                      </a:pPr>
                      <a:r>
                        <a:rPr/>
                        <a:t>95</a:t>
                      </a:r>
                    </a:p>
                  </a:txBody>
                </a:tc>
                <a:tc>
                  <a:txBody>
                    <a:bodyPr/>
                    <a:lstStyle/>
                    <a:p>
                      <a:pPr lvl="0" indent="0" marL="0" algn="l">
                        <a:buNone/>
                      </a:pPr>
                      <a:r>
                        <a:rPr/>
                        <a:t>73.684%</a:t>
                      </a:r>
                    </a:p>
                  </a:txBody>
                </a:tc>
                <a:tc>
                  <a:txBody>
                    <a:bodyPr/>
                    <a:lstStyle/>
                    <a:p>
                      <a:pPr lvl="0" indent="0" marL="0" algn="l">
                        <a:buNone/>
                      </a:pPr>
                      <a:r>
                        <a:rPr/>
                        <a:t>26.316%</a:t>
                      </a:r>
                    </a:p>
                  </a:txBody>
                </a:tc>
                <a:tc>
                  <a:txBody>
                    <a:bodyPr/>
                    <a:lstStyle/>
                    <a:p>
                      <a:pPr lvl="0" indent="0" marL="0" algn="l">
                        <a:buNone/>
                      </a:pPr>
                      <a:r>
                        <a:rPr/>
                        <a:t>0.319%</a:t>
                      </a:r>
                    </a:p>
                  </a:txBody>
                </a:tc>
              </a:tr>
              <a:tr h="0">
                <a:tc>
                  <a:txBody>
                    <a:bodyPr/>
                    <a:lstStyle/>
                    <a:p>
                      <a:pPr lvl="0" indent="0" marL="0">
                        <a:buNone/>
                      </a:pPr>
                      <a:r>
                        <a:rPr/>
                        <a:t>Dominican-Republic</a:t>
                      </a:r>
                    </a:p>
                  </a:txBody>
                </a:tc>
                <a:tc>
                  <a:txBody>
                    <a:bodyPr/>
                    <a:lstStyle/>
                    <a:p>
                      <a:pPr lvl="0" indent="0" marL="0" algn="r">
                        <a:buNone/>
                      </a:pPr>
                      <a:r>
                        <a:rPr/>
                        <a:t>68</a:t>
                      </a:r>
                    </a:p>
                  </a:txBody>
                </a:tc>
                <a:tc>
                  <a:txBody>
                    <a:bodyPr/>
                    <a:lstStyle/>
                    <a:p>
                      <a:pPr lvl="0" indent="0" marL="0" algn="r">
                        <a:buNone/>
                      </a:pPr>
                      <a:r>
                        <a:rPr/>
                        <a:t>2</a:t>
                      </a:r>
                    </a:p>
                  </a:txBody>
                </a:tc>
                <a:tc>
                  <a:txBody>
                    <a:bodyPr/>
                    <a:lstStyle/>
                    <a:p>
                      <a:pPr lvl="0" indent="0" marL="0" algn="r">
                        <a:buNone/>
                      </a:pPr>
                      <a:r>
                        <a:rPr/>
                        <a:t>70</a:t>
                      </a:r>
                    </a:p>
                  </a:txBody>
                </a:tc>
                <a:tc>
                  <a:txBody>
                    <a:bodyPr/>
                    <a:lstStyle/>
                    <a:p>
                      <a:pPr lvl="0" indent="0" marL="0" algn="l">
                        <a:buNone/>
                      </a:pPr>
                      <a:r>
                        <a:rPr/>
                        <a:t>97.143%</a:t>
                      </a:r>
                    </a:p>
                  </a:txBody>
                </a:tc>
                <a:tc>
                  <a:txBody>
                    <a:bodyPr/>
                    <a:lstStyle/>
                    <a:p>
                      <a:pPr lvl="0" indent="0" marL="0" algn="l">
                        <a:buNone/>
                      </a:pPr>
                      <a:r>
                        <a:rPr/>
                        <a:t>2.857%</a:t>
                      </a:r>
                    </a:p>
                  </a:txBody>
                </a:tc>
                <a:tc>
                  <a:txBody>
                    <a:bodyPr/>
                    <a:lstStyle/>
                    <a:p>
                      <a:pPr lvl="0" indent="0" marL="0" algn="l">
                        <a:buNone/>
                      </a:pPr>
                      <a:r>
                        <a:rPr/>
                        <a:t>0.026%</a:t>
                      </a:r>
                    </a:p>
                  </a:txBody>
                </a:tc>
              </a:tr>
              <a:tr h="0">
                <a:tc>
                  <a:txBody>
                    <a:bodyPr/>
                    <a:lstStyle/>
                    <a:p>
                      <a:pPr lvl="0" indent="0" marL="0">
                        <a:buNone/>
                      </a:pPr>
                      <a:r>
                        <a:rPr/>
                        <a:t>Ecuador</a:t>
                      </a:r>
                    </a:p>
                  </a:txBody>
                </a:tc>
                <a:tc>
                  <a:txBody>
                    <a:bodyPr/>
                    <a:lstStyle/>
                    <a:p>
                      <a:pPr lvl="0" indent="0" marL="0" algn="r">
                        <a:buNone/>
                      </a:pPr>
                      <a:r>
                        <a:rPr/>
                        <a:t>24</a:t>
                      </a:r>
                    </a:p>
                  </a:txBody>
                </a:tc>
                <a:tc>
                  <a:txBody>
                    <a:bodyPr/>
                    <a:lstStyle/>
                    <a:p>
                      <a:pPr lvl="0" indent="0" marL="0" algn="r">
                        <a:buNone/>
                      </a:pPr>
                      <a:r>
                        <a:rPr/>
                        <a:t>4</a:t>
                      </a:r>
                    </a:p>
                  </a:txBody>
                </a:tc>
                <a:tc>
                  <a:txBody>
                    <a:bodyPr/>
                    <a:lstStyle/>
                    <a:p>
                      <a:pPr lvl="0" indent="0" marL="0" algn="r">
                        <a:buNone/>
                      </a:pPr>
                      <a:r>
                        <a:rPr/>
                        <a:t>28</a:t>
                      </a:r>
                    </a:p>
                  </a:txBody>
                </a:tc>
                <a:tc>
                  <a:txBody>
                    <a:bodyPr/>
                    <a:lstStyle/>
                    <a:p>
                      <a:pPr lvl="0" indent="0" marL="0" algn="l">
                        <a:buNone/>
                      </a:pPr>
                      <a:r>
                        <a:rPr/>
                        <a:t>85.714%</a:t>
                      </a:r>
                    </a:p>
                  </a:txBody>
                </a:tc>
                <a:tc>
                  <a:txBody>
                    <a:bodyPr/>
                    <a:lstStyle/>
                    <a:p>
                      <a:pPr lvl="0" indent="0" marL="0" algn="l">
                        <a:buNone/>
                      </a:pPr>
                      <a:r>
                        <a:rPr/>
                        <a:t>14.286%</a:t>
                      </a:r>
                    </a:p>
                  </a:txBody>
                </a:tc>
                <a:tc>
                  <a:txBody>
                    <a:bodyPr/>
                    <a:lstStyle/>
                    <a:p>
                      <a:pPr lvl="0" indent="0" marL="0" algn="l">
                        <a:buNone/>
                      </a:pPr>
                      <a:r>
                        <a:rPr/>
                        <a:t>0.051%</a:t>
                      </a:r>
                    </a:p>
                  </a:txBody>
                </a:tc>
              </a:tr>
              <a:tr h="0">
                <a:tc>
                  <a:txBody>
                    <a:bodyPr/>
                    <a:lstStyle/>
                    <a:p>
                      <a:pPr lvl="0" indent="0" marL="0">
                        <a:buNone/>
                      </a:pPr>
                      <a:r>
                        <a:rPr/>
                        <a:t>El-Salvador</a:t>
                      </a:r>
                    </a:p>
                  </a:txBody>
                </a:tc>
                <a:tc>
                  <a:txBody>
                    <a:bodyPr/>
                    <a:lstStyle/>
                    <a:p>
                      <a:pPr lvl="0" indent="0" marL="0" algn="r">
                        <a:buNone/>
                      </a:pPr>
                      <a:r>
                        <a:rPr/>
                        <a:t>97</a:t>
                      </a:r>
                    </a:p>
                  </a:txBody>
                </a:tc>
                <a:tc>
                  <a:txBody>
                    <a:bodyPr/>
                    <a:lstStyle/>
                    <a:p>
                      <a:pPr lvl="0" indent="0" marL="0" algn="r">
                        <a:buNone/>
                      </a:pPr>
                      <a:r>
                        <a:rPr/>
                        <a:t>9</a:t>
                      </a:r>
                    </a:p>
                  </a:txBody>
                </a:tc>
                <a:tc>
                  <a:txBody>
                    <a:bodyPr/>
                    <a:lstStyle/>
                    <a:p>
                      <a:pPr lvl="0" indent="0" marL="0" algn="r">
                        <a:buNone/>
                      </a:pPr>
                      <a:r>
                        <a:rPr/>
                        <a:t>106</a:t>
                      </a:r>
                    </a:p>
                  </a:txBody>
                </a:tc>
                <a:tc>
                  <a:txBody>
                    <a:bodyPr/>
                    <a:lstStyle/>
                    <a:p>
                      <a:pPr lvl="0" indent="0" marL="0" algn="l">
                        <a:buNone/>
                      </a:pPr>
                      <a:r>
                        <a:rPr/>
                        <a:t>91.509%</a:t>
                      </a:r>
                    </a:p>
                  </a:txBody>
                </a:tc>
                <a:tc>
                  <a:txBody>
                    <a:bodyPr/>
                    <a:lstStyle/>
                    <a:p>
                      <a:pPr lvl="0" indent="0" marL="0" algn="l">
                        <a:buNone/>
                      </a:pPr>
                      <a:r>
                        <a:rPr/>
                        <a:t>8.491%</a:t>
                      </a:r>
                    </a:p>
                  </a:txBody>
                </a:tc>
                <a:tc>
                  <a:txBody>
                    <a:bodyPr/>
                    <a:lstStyle/>
                    <a:p>
                      <a:pPr lvl="0" indent="0" marL="0" algn="l">
                        <a:buNone/>
                      </a:pPr>
                      <a:r>
                        <a:rPr/>
                        <a:t>0.115%</a:t>
                      </a:r>
                    </a:p>
                  </a:txBody>
                </a:tc>
              </a:tr>
              <a:tr h="0">
                <a:tc>
                  <a:txBody>
                    <a:bodyPr/>
                    <a:lstStyle/>
                    <a:p>
                      <a:pPr lvl="0" indent="0" marL="0">
                        <a:buNone/>
                      </a:pPr>
                      <a:r>
                        <a:rPr/>
                        <a:t>England</a:t>
                      </a:r>
                    </a:p>
                  </a:txBody>
                </a:tc>
                <a:tc>
                  <a:txBody>
                    <a:bodyPr/>
                    <a:lstStyle/>
                    <a:p>
                      <a:pPr lvl="0" indent="0" marL="0" algn="r">
                        <a:buNone/>
                      </a:pPr>
                      <a:r>
                        <a:rPr/>
                        <a:t>60</a:t>
                      </a:r>
                    </a:p>
                  </a:txBody>
                </a:tc>
                <a:tc>
                  <a:txBody>
                    <a:bodyPr/>
                    <a:lstStyle/>
                    <a:p>
                      <a:pPr lvl="0" indent="0" marL="0" algn="r">
                        <a:buNone/>
                      </a:pPr>
                      <a:r>
                        <a:rPr/>
                        <a:t>30</a:t>
                      </a:r>
                    </a:p>
                  </a:txBody>
                </a:tc>
                <a:tc>
                  <a:txBody>
                    <a:bodyPr/>
                    <a:lstStyle/>
                    <a:p>
                      <a:pPr lvl="0" indent="0" marL="0" algn="r">
                        <a:buNone/>
                      </a:pPr>
                      <a:r>
                        <a:rPr/>
                        <a:t>90</a:t>
                      </a:r>
                    </a:p>
                  </a:txBody>
                </a:tc>
                <a:tc>
                  <a:txBody>
                    <a:bodyPr/>
                    <a:lstStyle/>
                    <a:p>
                      <a:pPr lvl="0" indent="0" marL="0" algn="l">
                        <a:buNone/>
                      </a:pPr>
                      <a:r>
                        <a:rPr/>
                        <a:t>66.667%</a:t>
                      </a:r>
                    </a:p>
                  </a:txBody>
                </a:tc>
                <a:tc>
                  <a:txBody>
                    <a:bodyPr/>
                    <a:lstStyle/>
                    <a:p>
                      <a:pPr lvl="0" indent="0" marL="0" algn="l">
                        <a:buNone/>
                      </a:pPr>
                      <a:r>
                        <a:rPr/>
                        <a:t>33.333%</a:t>
                      </a:r>
                    </a:p>
                  </a:txBody>
                </a:tc>
                <a:tc>
                  <a:txBody>
                    <a:bodyPr/>
                    <a:lstStyle/>
                    <a:p>
                      <a:pPr lvl="0" indent="0" marL="0" algn="l">
                        <a:buNone/>
                      </a:pPr>
                      <a:r>
                        <a:rPr/>
                        <a:t>0.383%</a:t>
                      </a:r>
                    </a:p>
                  </a:txBody>
                </a:tc>
              </a:tr>
              <a:tr h="0">
                <a:tc>
                  <a:txBody>
                    <a:bodyPr/>
                    <a:lstStyle/>
                    <a:p>
                      <a:pPr lvl="0" indent="0" marL="0">
                        <a:buNone/>
                      </a:pPr>
                      <a:r>
                        <a:rPr/>
                        <a:t>France</a:t>
                      </a:r>
                    </a:p>
                  </a:txBody>
                </a:tc>
                <a:tc>
                  <a:txBody>
                    <a:bodyPr/>
                    <a:lstStyle/>
                    <a:p>
                      <a:pPr lvl="0" indent="0" marL="0" algn="r">
                        <a:buNone/>
                      </a:pPr>
                      <a:r>
                        <a:rPr/>
                        <a:t>17</a:t>
                      </a:r>
                    </a:p>
                  </a:txBody>
                </a:tc>
                <a:tc>
                  <a:txBody>
                    <a:bodyPr/>
                    <a:lstStyle/>
                    <a:p>
                      <a:pPr lvl="0" indent="0" marL="0" algn="r">
                        <a:buNone/>
                      </a:pPr>
                      <a:r>
                        <a:rPr/>
                        <a:t>12</a:t>
                      </a:r>
                    </a:p>
                  </a:txBody>
                </a:tc>
                <a:tc>
                  <a:txBody>
                    <a:bodyPr/>
                    <a:lstStyle/>
                    <a:p>
                      <a:pPr lvl="0" indent="0" marL="0" algn="r">
                        <a:buNone/>
                      </a:pPr>
                      <a:r>
                        <a:rPr/>
                        <a:t>29</a:t>
                      </a:r>
                    </a:p>
                  </a:txBody>
                </a:tc>
                <a:tc>
                  <a:txBody>
                    <a:bodyPr/>
                    <a:lstStyle/>
                    <a:p>
                      <a:pPr lvl="0" indent="0" marL="0" algn="l">
                        <a:buNone/>
                      </a:pPr>
                      <a:r>
                        <a:rPr/>
                        <a:t>58.621%</a:t>
                      </a:r>
                    </a:p>
                  </a:txBody>
                </a:tc>
                <a:tc>
                  <a:txBody>
                    <a:bodyPr/>
                    <a:lstStyle/>
                    <a:p>
                      <a:pPr lvl="0" indent="0" marL="0" algn="l">
                        <a:buNone/>
                      </a:pPr>
                      <a:r>
                        <a:rPr/>
                        <a:t>41.379%</a:t>
                      </a:r>
                    </a:p>
                  </a:txBody>
                </a:tc>
                <a:tc>
                  <a:txBody>
                    <a:bodyPr/>
                    <a:lstStyle/>
                    <a:p>
                      <a:pPr lvl="0" indent="0" marL="0" algn="l">
                        <a:buNone/>
                      </a:pPr>
                      <a:r>
                        <a:rPr/>
                        <a:t>0.153%</a:t>
                      </a:r>
                    </a:p>
                  </a:txBody>
                </a:tc>
              </a:tr>
              <a:tr h="0">
                <a:tc>
                  <a:txBody>
                    <a:bodyPr/>
                    <a:lstStyle/>
                    <a:p>
                      <a:pPr lvl="0" indent="0" marL="0">
                        <a:buNone/>
                      </a:pPr>
                      <a:r>
                        <a:rPr/>
                        <a:t>Germany</a:t>
                      </a:r>
                    </a:p>
                  </a:txBody>
                </a:tc>
                <a:tc>
                  <a:txBody>
                    <a:bodyPr/>
                    <a:lstStyle/>
                    <a:p>
                      <a:pPr lvl="0" indent="0" marL="0" algn="r">
                        <a:buNone/>
                      </a:pPr>
                      <a:r>
                        <a:rPr/>
                        <a:t>93</a:t>
                      </a:r>
                    </a:p>
                  </a:txBody>
                </a:tc>
                <a:tc>
                  <a:txBody>
                    <a:bodyPr/>
                    <a:lstStyle/>
                    <a:p>
                      <a:pPr lvl="0" indent="0" marL="0" algn="r">
                        <a:buNone/>
                      </a:pPr>
                      <a:r>
                        <a:rPr/>
                        <a:t>44</a:t>
                      </a:r>
                    </a:p>
                  </a:txBody>
                </a:tc>
                <a:tc>
                  <a:txBody>
                    <a:bodyPr/>
                    <a:lstStyle/>
                    <a:p>
                      <a:pPr lvl="0" indent="0" marL="0" algn="r">
                        <a:buNone/>
                      </a:pPr>
                      <a:r>
                        <a:rPr/>
                        <a:t>137</a:t>
                      </a:r>
                    </a:p>
                  </a:txBody>
                </a:tc>
                <a:tc>
                  <a:txBody>
                    <a:bodyPr/>
                    <a:lstStyle/>
                    <a:p>
                      <a:pPr lvl="0" indent="0" marL="0" algn="l">
                        <a:buNone/>
                      </a:pPr>
                      <a:r>
                        <a:rPr/>
                        <a:t>67.883%</a:t>
                      </a:r>
                    </a:p>
                  </a:txBody>
                </a:tc>
                <a:tc>
                  <a:txBody>
                    <a:bodyPr/>
                    <a:lstStyle/>
                    <a:p>
                      <a:pPr lvl="0" indent="0" marL="0" algn="l">
                        <a:buNone/>
                      </a:pPr>
                      <a:r>
                        <a:rPr/>
                        <a:t>32.117%</a:t>
                      </a:r>
                    </a:p>
                  </a:txBody>
                </a:tc>
                <a:tc>
                  <a:txBody>
                    <a:bodyPr/>
                    <a:lstStyle/>
                    <a:p>
                      <a:pPr lvl="0" indent="0" marL="0" algn="l">
                        <a:buNone/>
                      </a:pPr>
                      <a:r>
                        <a:rPr/>
                        <a:t>0.561%</a:t>
                      </a:r>
                    </a:p>
                  </a:txBody>
                </a:tc>
              </a:tr>
              <a:tr h="0">
                <a:tc>
                  <a:txBody>
                    <a:bodyPr/>
                    <a:lstStyle/>
                    <a:p>
                      <a:pPr lvl="0" indent="0" marL="0">
                        <a:buNone/>
                      </a:pPr>
                      <a:r>
                        <a:rPr/>
                        <a:t>Greece</a:t>
                      </a:r>
                    </a:p>
                  </a:txBody>
                </a:tc>
                <a:tc>
                  <a:txBody>
                    <a:bodyPr/>
                    <a:lstStyle/>
                    <a:p>
                      <a:pPr lvl="0" indent="0" marL="0" algn="r">
                        <a:buNone/>
                      </a:pPr>
                      <a:r>
                        <a:rPr/>
                        <a:t>21</a:t>
                      </a:r>
                    </a:p>
                  </a:txBody>
                </a:tc>
                <a:tc>
                  <a:txBody>
                    <a:bodyPr/>
                    <a:lstStyle/>
                    <a:p>
                      <a:pPr lvl="0" indent="0" marL="0" algn="r">
                        <a:buNone/>
                      </a:pPr>
                      <a:r>
                        <a:rPr/>
                        <a:t>8</a:t>
                      </a:r>
                    </a:p>
                  </a:txBody>
                </a:tc>
                <a:tc>
                  <a:txBody>
                    <a:bodyPr/>
                    <a:lstStyle/>
                    <a:p>
                      <a:pPr lvl="0" indent="0" marL="0" algn="r">
                        <a:buNone/>
                      </a:pPr>
                      <a:r>
                        <a:rPr/>
                        <a:t>29</a:t>
                      </a:r>
                    </a:p>
                  </a:txBody>
                </a:tc>
                <a:tc>
                  <a:txBody>
                    <a:bodyPr/>
                    <a:lstStyle/>
                    <a:p>
                      <a:pPr lvl="0" indent="0" marL="0" algn="l">
                        <a:buNone/>
                      </a:pPr>
                      <a:r>
                        <a:rPr/>
                        <a:t>72.414%</a:t>
                      </a:r>
                    </a:p>
                  </a:txBody>
                </a:tc>
                <a:tc>
                  <a:txBody>
                    <a:bodyPr/>
                    <a:lstStyle/>
                    <a:p>
                      <a:pPr lvl="0" indent="0" marL="0" algn="l">
                        <a:buNone/>
                      </a:pPr>
                      <a:r>
                        <a:rPr/>
                        <a:t>27.586%</a:t>
                      </a:r>
                    </a:p>
                  </a:txBody>
                </a:tc>
                <a:tc>
                  <a:txBody>
                    <a:bodyPr/>
                    <a:lstStyle/>
                    <a:p>
                      <a:pPr lvl="0" indent="0" marL="0" algn="l">
                        <a:buNone/>
                      </a:pPr>
                      <a:r>
                        <a:rPr/>
                        <a:t>0.102%</a:t>
                      </a:r>
                    </a:p>
                  </a:txBody>
                </a:tc>
              </a:tr>
              <a:tr h="0">
                <a:tc>
                  <a:txBody>
                    <a:bodyPr/>
                    <a:lstStyle/>
                    <a:p>
                      <a:pPr lvl="0" indent="0" marL="0">
                        <a:buNone/>
                      </a:pPr>
                      <a:r>
                        <a:rPr/>
                        <a:t>Guatemala</a:t>
                      </a:r>
                    </a:p>
                  </a:txBody>
                </a:tc>
                <a:tc>
                  <a:txBody>
                    <a:bodyPr/>
                    <a:lstStyle/>
                    <a:p>
                      <a:pPr lvl="0" indent="0" marL="0" algn="r">
                        <a:buNone/>
                      </a:pPr>
                      <a:r>
                        <a:rPr/>
                        <a:t>61</a:t>
                      </a:r>
                    </a:p>
                  </a:txBody>
                </a:tc>
                <a:tc>
                  <a:txBody>
                    <a:bodyPr/>
                    <a:lstStyle/>
                    <a:p>
                      <a:pPr lvl="0" indent="0" marL="0" algn="r">
                        <a:buNone/>
                      </a:pPr>
                      <a:r>
                        <a:rPr/>
                        <a:t>3</a:t>
                      </a:r>
                    </a:p>
                  </a:txBody>
                </a:tc>
                <a:tc>
                  <a:txBody>
                    <a:bodyPr/>
                    <a:lstStyle/>
                    <a:p>
                      <a:pPr lvl="0" indent="0" marL="0" algn="r">
                        <a:buNone/>
                      </a:pPr>
                      <a:r>
                        <a:rPr/>
                        <a:t>64</a:t>
                      </a:r>
                    </a:p>
                  </a:txBody>
                </a:tc>
                <a:tc>
                  <a:txBody>
                    <a:bodyPr/>
                    <a:lstStyle/>
                    <a:p>
                      <a:pPr lvl="0" indent="0" marL="0" algn="l">
                        <a:buNone/>
                      </a:pPr>
                      <a:r>
                        <a:rPr/>
                        <a:t>95.312%</a:t>
                      </a:r>
                    </a:p>
                  </a:txBody>
                </a:tc>
                <a:tc>
                  <a:txBody>
                    <a:bodyPr/>
                    <a:lstStyle/>
                    <a:p>
                      <a:pPr lvl="0" indent="0" marL="0" algn="l">
                        <a:buNone/>
                      </a:pPr>
                      <a:r>
                        <a:rPr/>
                        <a:t>4.688%</a:t>
                      </a:r>
                    </a:p>
                  </a:txBody>
                </a:tc>
                <a:tc>
                  <a:txBody>
                    <a:bodyPr/>
                    <a:lstStyle/>
                    <a:p>
                      <a:pPr lvl="0" indent="0" marL="0" algn="l">
                        <a:buNone/>
                      </a:pPr>
                      <a:r>
                        <a:rPr/>
                        <a:t>0.038%</a:t>
                      </a:r>
                    </a:p>
                  </a:txBody>
                </a:tc>
              </a:tr>
              <a:tr h="0">
                <a:tc>
                  <a:txBody>
                    <a:bodyPr/>
                    <a:lstStyle/>
                    <a:p>
                      <a:pPr lvl="0" indent="0" marL="0">
                        <a:buNone/>
                      </a:pPr>
                      <a:r>
                        <a:rPr/>
                        <a:t>Haiti</a:t>
                      </a:r>
                    </a:p>
                  </a:txBody>
                </a:tc>
                <a:tc>
                  <a:txBody>
                    <a:bodyPr/>
                    <a:lstStyle/>
                    <a:p>
                      <a:pPr lvl="0" indent="0" marL="0" algn="r">
                        <a:buNone/>
                      </a:pPr>
                      <a:r>
                        <a:rPr/>
                        <a:t>40</a:t>
                      </a:r>
                    </a:p>
                  </a:txBody>
                </a:tc>
                <a:tc>
                  <a:txBody>
                    <a:bodyPr/>
                    <a:lstStyle/>
                    <a:p>
                      <a:pPr lvl="0" indent="0" marL="0" algn="r">
                        <a:buNone/>
                      </a:pPr>
                      <a:r>
                        <a:rPr/>
                        <a:t>4</a:t>
                      </a:r>
                    </a:p>
                  </a:txBody>
                </a:tc>
                <a:tc>
                  <a:txBody>
                    <a:bodyPr/>
                    <a:lstStyle/>
                    <a:p>
                      <a:pPr lvl="0" indent="0" marL="0" algn="r">
                        <a:buNone/>
                      </a:pPr>
                      <a:r>
                        <a:rPr/>
                        <a:t>44</a:t>
                      </a:r>
                    </a:p>
                  </a:txBody>
                </a:tc>
                <a:tc>
                  <a:txBody>
                    <a:bodyPr/>
                    <a:lstStyle/>
                    <a:p>
                      <a:pPr lvl="0" indent="0" marL="0" algn="l">
                        <a:buNone/>
                      </a:pPr>
                      <a:r>
                        <a:rPr/>
                        <a:t>90.909%</a:t>
                      </a:r>
                    </a:p>
                  </a:txBody>
                </a:tc>
                <a:tc>
                  <a:txBody>
                    <a:bodyPr/>
                    <a:lstStyle/>
                    <a:p>
                      <a:pPr lvl="0" indent="0" marL="0" algn="l">
                        <a:buNone/>
                      </a:pPr>
                      <a:r>
                        <a:rPr/>
                        <a:t>9.091%</a:t>
                      </a:r>
                    </a:p>
                  </a:txBody>
                </a:tc>
                <a:tc>
                  <a:txBody>
                    <a:bodyPr/>
                    <a:lstStyle/>
                    <a:p>
                      <a:pPr lvl="0" indent="0" marL="0" algn="l">
                        <a:buNone/>
                      </a:pPr>
                      <a:r>
                        <a:rPr/>
                        <a:t>0.051%</a:t>
                      </a:r>
                    </a:p>
                  </a:txBody>
                </a:tc>
              </a:tr>
              <a:tr h="0">
                <a:tc>
                  <a:txBody>
                    <a:bodyPr/>
                    <a:lstStyle/>
                    <a:p>
                      <a:pPr lvl="0" indent="0" marL="0">
                        <a:buNone/>
                      </a:pPr>
                      <a:r>
                        <a:rPr/>
                        <a:t>Holand-Netherlands</a:t>
                      </a:r>
                    </a:p>
                  </a:txBody>
                </a:tc>
                <a:tc>
                  <a:txBody>
                    <a:bodyPr/>
                    <a:lstStyle/>
                    <a:p>
                      <a:pPr lvl="0" indent="0" marL="0" algn="r">
                        <a:buNone/>
                      </a:pPr>
                      <a:r>
                        <a:rPr/>
                        <a:t>1</a:t>
                      </a:r>
                    </a:p>
                  </a:txBody>
                </a:tc>
                <a:tc>
                  <a:txBody>
                    <a:bodyPr/>
                    <a:lstStyle/>
                    <a:p>
                      <a:pPr lvl="0" indent="0" marL="0" algn="r">
                        <a:buNone/>
                      </a:pPr>
                      <a:r>
                        <a:rPr/>
                        <a:t>0</a:t>
                      </a:r>
                    </a:p>
                  </a:txBody>
                </a:tc>
                <a:tc>
                  <a:txBody>
                    <a:bodyPr/>
                    <a:lstStyle/>
                    <a:p>
                      <a:pPr lvl="0" indent="0" marL="0" algn="r">
                        <a:buNone/>
                      </a:pPr>
                      <a:r>
                        <a:rPr/>
                        <a:t>1</a:t>
                      </a:r>
                    </a:p>
                  </a:txBody>
                </a:tc>
                <a:tc>
                  <a:txBody>
                    <a:bodyPr/>
                    <a:lstStyle/>
                    <a:p>
                      <a:pPr lvl="0" indent="0" marL="0" algn="l">
                        <a:buNone/>
                      </a:pPr>
                      <a:r>
                        <a:rPr/>
                        <a:t>100%</a:t>
                      </a:r>
                    </a:p>
                  </a:txBody>
                </a:tc>
                <a:tc>
                  <a:txBody>
                    <a:bodyPr/>
                    <a:lstStyle/>
                    <a:p>
                      <a:pPr lvl="0" indent="0" marL="0" algn="l">
                        <a:buNone/>
                      </a:pPr>
                      <a:r>
                        <a:rPr/>
                        <a:t>0%</a:t>
                      </a:r>
                    </a:p>
                  </a:txBody>
                </a:tc>
                <a:tc>
                  <a:txBody>
                    <a:bodyPr/>
                    <a:lstStyle/>
                    <a:p>
                      <a:pPr lvl="0" indent="0" marL="0" algn="l">
                        <a:buNone/>
                      </a:pPr>
                      <a:r>
                        <a:rPr/>
                        <a:t>0%</a:t>
                      </a:r>
                    </a:p>
                  </a:txBody>
                </a:tc>
              </a:tr>
              <a:tr h="0">
                <a:tc>
                  <a:txBody>
                    <a:bodyPr/>
                    <a:lstStyle/>
                    <a:p>
                      <a:pPr lvl="0" indent="0" marL="0">
                        <a:buNone/>
                      </a:pPr>
                      <a:r>
                        <a:rPr/>
                        <a:t>Honduras</a:t>
                      </a:r>
                    </a:p>
                  </a:txBody>
                </a:tc>
                <a:tc>
                  <a:txBody>
                    <a:bodyPr/>
                    <a:lstStyle/>
                    <a:p>
                      <a:pPr lvl="0" indent="0" marL="0" algn="r">
                        <a:buNone/>
                      </a:pPr>
                      <a:r>
                        <a:rPr/>
                        <a:t>12</a:t>
                      </a:r>
                    </a:p>
                  </a:txBody>
                </a:tc>
                <a:tc>
                  <a:txBody>
                    <a:bodyPr/>
                    <a:lstStyle/>
                    <a:p>
                      <a:pPr lvl="0" indent="0" marL="0" algn="r">
                        <a:buNone/>
                      </a:pPr>
                      <a:r>
                        <a:rPr/>
                        <a:t>1</a:t>
                      </a:r>
                    </a:p>
                  </a:txBody>
                </a:tc>
                <a:tc>
                  <a:txBody>
                    <a:bodyPr/>
                    <a:lstStyle/>
                    <a:p>
                      <a:pPr lvl="0" indent="0" marL="0" algn="r">
                        <a:buNone/>
                      </a:pPr>
                      <a:r>
                        <a:rPr/>
                        <a:t>13</a:t>
                      </a:r>
                    </a:p>
                  </a:txBody>
                </a:tc>
                <a:tc>
                  <a:txBody>
                    <a:bodyPr/>
                    <a:lstStyle/>
                    <a:p>
                      <a:pPr lvl="0" indent="0" marL="0" algn="l">
                        <a:buNone/>
                      </a:pPr>
                      <a:r>
                        <a:rPr/>
                        <a:t>92.308%</a:t>
                      </a:r>
                    </a:p>
                  </a:txBody>
                </a:tc>
                <a:tc>
                  <a:txBody>
                    <a:bodyPr/>
                    <a:lstStyle/>
                    <a:p>
                      <a:pPr lvl="0" indent="0" marL="0" algn="l">
                        <a:buNone/>
                      </a:pPr>
                      <a:r>
                        <a:rPr/>
                        <a:t>7.692%</a:t>
                      </a:r>
                    </a:p>
                  </a:txBody>
                </a:tc>
                <a:tc>
                  <a:txBody>
                    <a:bodyPr/>
                    <a:lstStyle/>
                    <a:p>
                      <a:pPr lvl="0" indent="0" marL="0" algn="l">
                        <a:buNone/>
                      </a:pPr>
                      <a:r>
                        <a:rPr/>
                        <a:t>0.013%</a:t>
                      </a:r>
                    </a:p>
                  </a:txBody>
                </a:tc>
              </a:tr>
              <a:tr h="0">
                <a:tc>
                  <a:txBody>
                    <a:bodyPr/>
                    <a:lstStyle/>
                    <a:p>
                      <a:pPr lvl="0" indent="0" marL="0">
                        <a:buNone/>
                      </a:pPr>
                      <a:r>
                        <a:rPr/>
                        <a:t>Hong</a:t>
                      </a:r>
                    </a:p>
                  </a:txBody>
                </a:tc>
                <a:tc>
                  <a:txBody>
                    <a:bodyPr/>
                    <a:lstStyle/>
                    <a:p>
                      <a:pPr lvl="0" indent="0" marL="0" algn="r">
                        <a:buNone/>
                      </a:pPr>
                      <a:r>
                        <a:rPr/>
                        <a:t>14</a:t>
                      </a:r>
                    </a:p>
                  </a:txBody>
                </a:tc>
                <a:tc>
                  <a:txBody>
                    <a:bodyPr/>
                    <a:lstStyle/>
                    <a:p>
                      <a:pPr lvl="0" indent="0" marL="0" algn="r">
                        <a:buNone/>
                      </a:pPr>
                      <a:r>
                        <a:rPr/>
                        <a:t>6</a:t>
                      </a:r>
                    </a:p>
                  </a:txBody>
                </a:tc>
                <a:tc>
                  <a:txBody>
                    <a:bodyPr/>
                    <a:lstStyle/>
                    <a:p>
                      <a:pPr lvl="0" indent="0" marL="0" algn="r">
                        <a:buNone/>
                      </a:pPr>
                      <a:r>
                        <a:rPr/>
                        <a:t>20</a:t>
                      </a:r>
                    </a:p>
                  </a:txBody>
                </a:tc>
                <a:tc>
                  <a:txBody>
                    <a:bodyPr/>
                    <a:lstStyle/>
                    <a:p>
                      <a:pPr lvl="0" indent="0" marL="0" algn="l">
                        <a:buNone/>
                      </a:pPr>
                      <a:r>
                        <a:rPr/>
                        <a:t>70%</a:t>
                      </a:r>
                    </a:p>
                  </a:txBody>
                </a:tc>
                <a:tc>
                  <a:txBody>
                    <a:bodyPr/>
                    <a:lstStyle/>
                    <a:p>
                      <a:pPr lvl="0" indent="0" marL="0" algn="l">
                        <a:buNone/>
                      </a:pPr>
                      <a:r>
                        <a:rPr/>
                        <a:t>30%</a:t>
                      </a:r>
                    </a:p>
                  </a:txBody>
                </a:tc>
                <a:tc>
                  <a:txBody>
                    <a:bodyPr/>
                    <a:lstStyle/>
                    <a:p>
                      <a:pPr lvl="0" indent="0" marL="0" algn="l">
                        <a:buNone/>
                      </a:pPr>
                      <a:r>
                        <a:rPr/>
                        <a:t>0.077%</a:t>
                      </a:r>
                    </a:p>
                  </a:txBody>
                </a:tc>
              </a:tr>
              <a:tr h="0">
                <a:tc>
                  <a:txBody>
                    <a:bodyPr/>
                    <a:lstStyle/>
                    <a:p>
                      <a:pPr lvl="0" indent="0" marL="0">
                        <a:buNone/>
                      </a:pPr>
                      <a:r>
                        <a:rPr/>
                        <a:t>Hungary</a:t>
                      </a:r>
                    </a:p>
                  </a:txBody>
                </a:tc>
                <a:tc>
                  <a:txBody>
                    <a:bodyPr/>
                    <a:lstStyle/>
                    <a:p>
                      <a:pPr lvl="0" indent="0" marL="0" algn="r">
                        <a:buNone/>
                      </a:pPr>
                      <a:r>
                        <a:rPr/>
                        <a:t>10</a:t>
                      </a:r>
                    </a:p>
                  </a:txBody>
                </a:tc>
                <a:tc>
                  <a:txBody>
                    <a:bodyPr/>
                    <a:lstStyle/>
                    <a:p>
                      <a:pPr lvl="0" indent="0" marL="0" algn="r">
                        <a:buNone/>
                      </a:pPr>
                      <a:r>
                        <a:rPr/>
                        <a:t>3</a:t>
                      </a:r>
                    </a:p>
                  </a:txBody>
                </a:tc>
                <a:tc>
                  <a:txBody>
                    <a:bodyPr/>
                    <a:lstStyle/>
                    <a:p>
                      <a:pPr lvl="0" indent="0" marL="0" algn="r">
                        <a:buNone/>
                      </a:pPr>
                      <a:r>
                        <a:rPr/>
                        <a:t>13</a:t>
                      </a:r>
                    </a:p>
                  </a:txBody>
                </a:tc>
                <a:tc>
                  <a:txBody>
                    <a:bodyPr/>
                    <a:lstStyle/>
                    <a:p>
                      <a:pPr lvl="0" indent="0" marL="0" algn="l">
                        <a:buNone/>
                      </a:pPr>
                      <a:r>
                        <a:rPr/>
                        <a:t>76.923%</a:t>
                      </a:r>
                    </a:p>
                  </a:txBody>
                </a:tc>
                <a:tc>
                  <a:txBody>
                    <a:bodyPr/>
                    <a:lstStyle/>
                    <a:p>
                      <a:pPr lvl="0" indent="0" marL="0" algn="l">
                        <a:buNone/>
                      </a:pPr>
                      <a:r>
                        <a:rPr/>
                        <a:t>23.077%</a:t>
                      </a:r>
                    </a:p>
                  </a:txBody>
                </a:tc>
                <a:tc>
                  <a:txBody>
                    <a:bodyPr/>
                    <a:lstStyle/>
                    <a:p>
                      <a:pPr lvl="0" indent="0" marL="0" algn="l">
                        <a:buNone/>
                      </a:pPr>
                      <a:r>
                        <a:rPr/>
                        <a:t>0.038%</a:t>
                      </a:r>
                    </a:p>
                  </a:txBody>
                </a:tc>
              </a:tr>
              <a:tr h="0">
                <a:tc>
                  <a:txBody>
                    <a:bodyPr/>
                    <a:lstStyle/>
                    <a:p>
                      <a:pPr lvl="0" indent="0" marL="0">
                        <a:buNone/>
                      </a:pPr>
                      <a:r>
                        <a:rPr/>
                        <a:t>India</a:t>
                      </a:r>
                    </a:p>
                  </a:txBody>
                </a:tc>
                <a:tc>
                  <a:txBody>
                    <a:bodyPr/>
                    <a:lstStyle/>
                    <a:p>
                      <a:pPr lvl="0" indent="0" marL="0" algn="r">
                        <a:buNone/>
                      </a:pPr>
                      <a:r>
                        <a:rPr/>
                        <a:t>60</a:t>
                      </a:r>
                    </a:p>
                  </a:txBody>
                </a:tc>
                <a:tc>
                  <a:txBody>
                    <a:bodyPr/>
                    <a:lstStyle/>
                    <a:p>
                      <a:pPr lvl="0" indent="0" marL="0" algn="r">
                        <a:buNone/>
                      </a:pPr>
                      <a:r>
                        <a:rPr/>
                        <a:t>40</a:t>
                      </a:r>
                    </a:p>
                  </a:txBody>
                </a:tc>
                <a:tc>
                  <a:txBody>
                    <a:bodyPr/>
                    <a:lstStyle/>
                    <a:p>
                      <a:pPr lvl="0" indent="0" marL="0" algn="r">
                        <a:buNone/>
                      </a:pPr>
                      <a:r>
                        <a:rPr/>
                        <a:t>100</a:t>
                      </a:r>
                    </a:p>
                  </a:txBody>
                </a:tc>
                <a:tc>
                  <a:txBody>
                    <a:bodyPr/>
                    <a:lstStyle/>
                    <a:p>
                      <a:pPr lvl="0" indent="0" marL="0" algn="l">
                        <a:buNone/>
                      </a:pPr>
                      <a:r>
                        <a:rPr/>
                        <a:t>60%</a:t>
                      </a:r>
                    </a:p>
                  </a:txBody>
                </a:tc>
                <a:tc>
                  <a:txBody>
                    <a:bodyPr/>
                    <a:lstStyle/>
                    <a:p>
                      <a:pPr lvl="0" indent="0" marL="0" algn="l">
                        <a:buNone/>
                      </a:pPr>
                      <a:r>
                        <a:rPr/>
                        <a:t>40%</a:t>
                      </a:r>
                    </a:p>
                  </a:txBody>
                </a:tc>
                <a:tc>
                  <a:txBody>
                    <a:bodyPr/>
                    <a:lstStyle/>
                    <a:p>
                      <a:pPr lvl="0" indent="0" marL="0" algn="l">
                        <a:buNone/>
                      </a:pPr>
                      <a:r>
                        <a:rPr/>
                        <a:t>0.51%</a:t>
                      </a:r>
                    </a:p>
                  </a:txBody>
                </a:tc>
              </a:tr>
              <a:tr h="0">
                <a:tc>
                  <a:txBody>
                    <a:bodyPr/>
                    <a:lstStyle/>
                    <a:p>
                      <a:pPr lvl="0" indent="0" marL="0">
                        <a:buNone/>
                      </a:pPr>
                      <a:r>
                        <a:rPr/>
                        <a:t>Iran</a:t>
                      </a:r>
                    </a:p>
                  </a:txBody>
                </a:tc>
                <a:tc>
                  <a:txBody>
                    <a:bodyPr/>
                    <a:lstStyle/>
                    <a:p>
                      <a:pPr lvl="0" indent="0" marL="0" algn="r">
                        <a:buNone/>
                      </a:pPr>
                      <a:r>
                        <a:rPr/>
                        <a:t>25</a:t>
                      </a:r>
                    </a:p>
                  </a:txBody>
                </a:tc>
                <a:tc>
                  <a:txBody>
                    <a:bodyPr/>
                    <a:lstStyle/>
                    <a:p>
                      <a:pPr lvl="0" indent="0" marL="0" algn="r">
                        <a:buNone/>
                      </a:pPr>
                      <a:r>
                        <a:rPr/>
                        <a:t>18</a:t>
                      </a:r>
                    </a:p>
                  </a:txBody>
                </a:tc>
                <a:tc>
                  <a:txBody>
                    <a:bodyPr/>
                    <a:lstStyle/>
                    <a:p>
                      <a:pPr lvl="0" indent="0" marL="0" algn="r">
                        <a:buNone/>
                      </a:pPr>
                      <a:r>
                        <a:rPr/>
                        <a:t>43</a:t>
                      </a:r>
                    </a:p>
                  </a:txBody>
                </a:tc>
                <a:tc>
                  <a:txBody>
                    <a:bodyPr/>
                    <a:lstStyle/>
                    <a:p>
                      <a:pPr lvl="0" indent="0" marL="0" algn="l">
                        <a:buNone/>
                      </a:pPr>
                      <a:r>
                        <a:rPr/>
                        <a:t>58.14%</a:t>
                      </a:r>
                    </a:p>
                  </a:txBody>
                </a:tc>
                <a:tc>
                  <a:txBody>
                    <a:bodyPr/>
                    <a:lstStyle/>
                    <a:p>
                      <a:pPr lvl="0" indent="0" marL="0" algn="l">
                        <a:buNone/>
                      </a:pPr>
                      <a:r>
                        <a:rPr/>
                        <a:t>41.86%</a:t>
                      </a:r>
                    </a:p>
                  </a:txBody>
                </a:tc>
                <a:tc>
                  <a:txBody>
                    <a:bodyPr/>
                    <a:lstStyle/>
                    <a:p>
                      <a:pPr lvl="0" indent="0" marL="0" algn="l">
                        <a:buNone/>
                      </a:pPr>
                      <a:r>
                        <a:rPr/>
                        <a:t>0.23%</a:t>
                      </a:r>
                    </a:p>
                  </a:txBody>
                </a:tc>
              </a:tr>
              <a:tr h="0">
                <a:tc>
                  <a:txBody>
                    <a:bodyPr/>
                    <a:lstStyle/>
                    <a:p>
                      <a:pPr lvl="0" indent="0" marL="0">
                        <a:buNone/>
                      </a:pPr>
                      <a:r>
                        <a:rPr/>
                        <a:t>Ireland</a:t>
                      </a:r>
                    </a:p>
                  </a:txBody>
                </a:tc>
                <a:tc>
                  <a:txBody>
                    <a:bodyPr/>
                    <a:lstStyle/>
                    <a:p>
                      <a:pPr lvl="0" indent="0" marL="0" algn="r">
                        <a:buNone/>
                      </a:pPr>
                      <a:r>
                        <a:rPr/>
                        <a:t>19</a:t>
                      </a:r>
                    </a:p>
                  </a:txBody>
                </a:tc>
                <a:tc>
                  <a:txBody>
                    <a:bodyPr/>
                    <a:lstStyle/>
                    <a:p>
                      <a:pPr lvl="0" indent="0" marL="0" algn="r">
                        <a:buNone/>
                      </a:pPr>
                      <a:r>
                        <a:rPr/>
                        <a:t>5</a:t>
                      </a:r>
                    </a:p>
                  </a:txBody>
                </a:tc>
                <a:tc>
                  <a:txBody>
                    <a:bodyPr/>
                    <a:lstStyle/>
                    <a:p>
                      <a:pPr lvl="0" indent="0" marL="0" algn="r">
                        <a:buNone/>
                      </a:pPr>
                      <a:r>
                        <a:rPr/>
                        <a:t>24</a:t>
                      </a:r>
                    </a:p>
                  </a:txBody>
                </a:tc>
                <a:tc>
                  <a:txBody>
                    <a:bodyPr/>
                    <a:lstStyle/>
                    <a:p>
                      <a:pPr lvl="0" indent="0" marL="0" algn="l">
                        <a:buNone/>
                      </a:pPr>
                      <a:r>
                        <a:rPr/>
                        <a:t>79.167%</a:t>
                      </a:r>
                    </a:p>
                  </a:txBody>
                </a:tc>
                <a:tc>
                  <a:txBody>
                    <a:bodyPr/>
                    <a:lstStyle/>
                    <a:p>
                      <a:pPr lvl="0" indent="0" marL="0" algn="l">
                        <a:buNone/>
                      </a:pPr>
                      <a:r>
                        <a:rPr/>
                        <a:t>20.833%</a:t>
                      </a:r>
                    </a:p>
                  </a:txBody>
                </a:tc>
                <a:tc>
                  <a:txBody>
                    <a:bodyPr/>
                    <a:lstStyle/>
                    <a:p>
                      <a:pPr lvl="0" indent="0" marL="0" algn="l">
                        <a:buNone/>
                      </a:pPr>
                      <a:r>
                        <a:rPr/>
                        <a:t>0.064%</a:t>
                      </a:r>
                    </a:p>
                  </a:txBody>
                </a:tc>
              </a:tr>
              <a:tr h="0">
                <a:tc>
                  <a:txBody>
                    <a:bodyPr/>
                    <a:lstStyle/>
                    <a:p>
                      <a:pPr lvl="0" indent="0" marL="0">
                        <a:buNone/>
                      </a:pPr>
                      <a:r>
                        <a:rPr/>
                        <a:t>Italy</a:t>
                      </a:r>
                    </a:p>
                  </a:txBody>
                </a:tc>
                <a:tc>
                  <a:txBody>
                    <a:bodyPr/>
                    <a:lstStyle/>
                    <a:p>
                      <a:pPr lvl="0" indent="0" marL="0" algn="r">
                        <a:buNone/>
                      </a:pPr>
                      <a:r>
                        <a:rPr/>
                        <a:t>48</a:t>
                      </a:r>
                    </a:p>
                  </a:txBody>
                </a:tc>
                <a:tc>
                  <a:txBody>
                    <a:bodyPr/>
                    <a:lstStyle/>
                    <a:p>
                      <a:pPr lvl="0" indent="0" marL="0" algn="r">
                        <a:buNone/>
                      </a:pPr>
                      <a:r>
                        <a:rPr/>
                        <a:t>25</a:t>
                      </a:r>
                    </a:p>
                  </a:txBody>
                </a:tc>
                <a:tc>
                  <a:txBody>
                    <a:bodyPr/>
                    <a:lstStyle/>
                    <a:p>
                      <a:pPr lvl="0" indent="0" marL="0" algn="r">
                        <a:buNone/>
                      </a:pPr>
                      <a:r>
                        <a:rPr/>
                        <a:t>73</a:t>
                      </a:r>
                    </a:p>
                  </a:txBody>
                </a:tc>
                <a:tc>
                  <a:txBody>
                    <a:bodyPr/>
                    <a:lstStyle/>
                    <a:p>
                      <a:pPr lvl="0" indent="0" marL="0" algn="l">
                        <a:buNone/>
                      </a:pPr>
                      <a:r>
                        <a:rPr/>
                        <a:t>65.753%</a:t>
                      </a:r>
                    </a:p>
                  </a:txBody>
                </a:tc>
                <a:tc>
                  <a:txBody>
                    <a:bodyPr/>
                    <a:lstStyle/>
                    <a:p>
                      <a:pPr lvl="0" indent="0" marL="0" algn="l">
                        <a:buNone/>
                      </a:pPr>
                      <a:r>
                        <a:rPr/>
                        <a:t>34.247%</a:t>
                      </a:r>
                    </a:p>
                  </a:txBody>
                </a:tc>
                <a:tc>
                  <a:txBody>
                    <a:bodyPr/>
                    <a:lstStyle/>
                    <a:p>
                      <a:pPr lvl="0" indent="0" marL="0" algn="l">
                        <a:buNone/>
                      </a:pPr>
                      <a:r>
                        <a:rPr/>
                        <a:t>0.319%</a:t>
                      </a:r>
                    </a:p>
                  </a:txBody>
                </a:tc>
              </a:tr>
              <a:tr h="0">
                <a:tc>
                  <a:txBody>
                    <a:bodyPr/>
                    <a:lstStyle/>
                    <a:p>
                      <a:pPr lvl="0" indent="0" marL="0">
                        <a:buNone/>
                      </a:pPr>
                      <a:r>
                        <a:rPr/>
                        <a:t>Jamaica</a:t>
                      </a:r>
                    </a:p>
                  </a:txBody>
                </a:tc>
                <a:tc>
                  <a:txBody>
                    <a:bodyPr/>
                    <a:lstStyle/>
                    <a:p>
                      <a:pPr lvl="0" indent="0" marL="0" algn="r">
                        <a:buNone/>
                      </a:pPr>
                      <a:r>
                        <a:rPr/>
                        <a:t>71</a:t>
                      </a:r>
                    </a:p>
                  </a:txBody>
                </a:tc>
                <a:tc>
                  <a:txBody>
                    <a:bodyPr/>
                    <a:lstStyle/>
                    <a:p>
                      <a:pPr lvl="0" indent="0" marL="0" algn="r">
                        <a:buNone/>
                      </a:pPr>
                      <a:r>
                        <a:rPr/>
                        <a:t>10</a:t>
                      </a:r>
                    </a:p>
                  </a:txBody>
                </a:tc>
                <a:tc>
                  <a:txBody>
                    <a:bodyPr/>
                    <a:lstStyle/>
                    <a:p>
                      <a:pPr lvl="0" indent="0" marL="0" algn="r">
                        <a:buNone/>
                      </a:pPr>
                      <a:r>
                        <a:rPr/>
                        <a:t>81</a:t>
                      </a:r>
                    </a:p>
                  </a:txBody>
                </a:tc>
                <a:tc>
                  <a:txBody>
                    <a:bodyPr/>
                    <a:lstStyle/>
                    <a:p>
                      <a:pPr lvl="0" indent="0" marL="0" algn="l">
                        <a:buNone/>
                      </a:pPr>
                      <a:r>
                        <a:rPr/>
                        <a:t>87.654%</a:t>
                      </a:r>
                    </a:p>
                  </a:txBody>
                </a:tc>
                <a:tc>
                  <a:txBody>
                    <a:bodyPr/>
                    <a:lstStyle/>
                    <a:p>
                      <a:pPr lvl="0" indent="0" marL="0" algn="l">
                        <a:buNone/>
                      </a:pPr>
                      <a:r>
                        <a:rPr/>
                        <a:t>12.346%</a:t>
                      </a:r>
                    </a:p>
                  </a:txBody>
                </a:tc>
                <a:tc>
                  <a:txBody>
                    <a:bodyPr/>
                    <a:lstStyle/>
                    <a:p>
                      <a:pPr lvl="0" indent="0" marL="0" algn="l">
                        <a:buNone/>
                      </a:pPr>
                      <a:r>
                        <a:rPr/>
                        <a:t>0.128%</a:t>
                      </a:r>
                    </a:p>
                  </a:txBody>
                </a:tc>
              </a:tr>
              <a:tr h="0">
                <a:tc>
                  <a:txBody>
                    <a:bodyPr/>
                    <a:lstStyle/>
                    <a:p>
                      <a:pPr lvl="0" indent="0" marL="0">
                        <a:buNone/>
                      </a:pPr>
                      <a:r>
                        <a:rPr/>
                        <a:t>Japan</a:t>
                      </a:r>
                    </a:p>
                  </a:txBody>
                </a:tc>
                <a:tc>
                  <a:txBody>
                    <a:bodyPr/>
                    <a:lstStyle/>
                    <a:p>
                      <a:pPr lvl="0" indent="0" marL="0" algn="r">
                        <a:buNone/>
                      </a:pPr>
                      <a:r>
                        <a:rPr/>
                        <a:t>38</a:t>
                      </a:r>
                    </a:p>
                  </a:txBody>
                </a:tc>
                <a:tc>
                  <a:txBody>
                    <a:bodyPr/>
                    <a:lstStyle/>
                    <a:p>
                      <a:pPr lvl="0" indent="0" marL="0" algn="r">
                        <a:buNone/>
                      </a:pPr>
                      <a:r>
                        <a:rPr/>
                        <a:t>24</a:t>
                      </a:r>
                    </a:p>
                  </a:txBody>
                </a:tc>
                <a:tc>
                  <a:txBody>
                    <a:bodyPr/>
                    <a:lstStyle/>
                    <a:p>
                      <a:pPr lvl="0" indent="0" marL="0" algn="r">
                        <a:buNone/>
                      </a:pPr>
                      <a:r>
                        <a:rPr/>
                        <a:t>62</a:t>
                      </a:r>
                    </a:p>
                  </a:txBody>
                </a:tc>
                <a:tc>
                  <a:txBody>
                    <a:bodyPr/>
                    <a:lstStyle/>
                    <a:p>
                      <a:pPr lvl="0" indent="0" marL="0" algn="l">
                        <a:buNone/>
                      </a:pPr>
                      <a:r>
                        <a:rPr/>
                        <a:t>61.29%</a:t>
                      </a:r>
                    </a:p>
                  </a:txBody>
                </a:tc>
                <a:tc>
                  <a:txBody>
                    <a:bodyPr/>
                    <a:lstStyle/>
                    <a:p>
                      <a:pPr lvl="0" indent="0" marL="0" algn="l">
                        <a:buNone/>
                      </a:pPr>
                      <a:r>
                        <a:rPr/>
                        <a:t>38.71%</a:t>
                      </a:r>
                    </a:p>
                  </a:txBody>
                </a:tc>
                <a:tc>
                  <a:txBody>
                    <a:bodyPr/>
                    <a:lstStyle/>
                    <a:p>
                      <a:pPr lvl="0" indent="0" marL="0" algn="l">
                        <a:buNone/>
                      </a:pPr>
                      <a:r>
                        <a:rPr/>
                        <a:t>0.306%</a:t>
                      </a:r>
                    </a:p>
                  </a:txBody>
                </a:tc>
              </a:tr>
              <a:tr h="0">
                <a:tc>
                  <a:txBody>
                    <a:bodyPr/>
                    <a:lstStyle/>
                    <a:p>
                      <a:pPr lvl="0" indent="0" marL="0">
                        <a:buNone/>
                      </a:pPr>
                      <a:r>
                        <a:rPr/>
                        <a:t>Laos</a:t>
                      </a:r>
                    </a:p>
                  </a:txBody>
                </a:tc>
                <a:tc>
                  <a:txBody>
                    <a:bodyPr/>
                    <a:lstStyle/>
                    <a:p>
                      <a:pPr lvl="0" indent="0" marL="0" algn="r">
                        <a:buNone/>
                      </a:pPr>
                      <a:r>
                        <a:rPr/>
                        <a:t>16</a:t>
                      </a:r>
                    </a:p>
                  </a:txBody>
                </a:tc>
                <a:tc>
                  <a:txBody>
                    <a:bodyPr/>
                    <a:lstStyle/>
                    <a:p>
                      <a:pPr lvl="0" indent="0" marL="0" algn="r">
                        <a:buNone/>
                      </a:pPr>
                      <a:r>
                        <a:rPr/>
                        <a:t>2</a:t>
                      </a:r>
                    </a:p>
                  </a:txBody>
                </a:tc>
                <a:tc>
                  <a:txBody>
                    <a:bodyPr/>
                    <a:lstStyle/>
                    <a:p>
                      <a:pPr lvl="0" indent="0" marL="0" algn="r">
                        <a:buNone/>
                      </a:pPr>
                      <a:r>
                        <a:rPr/>
                        <a:t>18</a:t>
                      </a:r>
                    </a:p>
                  </a:txBody>
                </a:tc>
                <a:tc>
                  <a:txBody>
                    <a:bodyPr/>
                    <a:lstStyle/>
                    <a:p>
                      <a:pPr lvl="0" indent="0" marL="0" algn="l">
                        <a:buNone/>
                      </a:pPr>
                      <a:r>
                        <a:rPr/>
                        <a:t>88.889%</a:t>
                      </a:r>
                    </a:p>
                  </a:txBody>
                </a:tc>
                <a:tc>
                  <a:txBody>
                    <a:bodyPr/>
                    <a:lstStyle/>
                    <a:p>
                      <a:pPr lvl="0" indent="0" marL="0" algn="l">
                        <a:buNone/>
                      </a:pPr>
                      <a:r>
                        <a:rPr/>
                        <a:t>11.111%</a:t>
                      </a:r>
                    </a:p>
                  </a:txBody>
                </a:tc>
                <a:tc>
                  <a:txBody>
                    <a:bodyPr/>
                    <a:lstStyle/>
                    <a:p>
                      <a:pPr lvl="0" indent="0" marL="0" algn="l">
                        <a:buNone/>
                      </a:pPr>
                      <a:r>
                        <a:rPr/>
                        <a:t>0.026%</a:t>
                      </a:r>
                    </a:p>
                  </a:txBody>
                </a:tc>
              </a:tr>
              <a:tr h="0">
                <a:tc>
                  <a:txBody>
                    <a:bodyPr/>
                    <a:lstStyle/>
                    <a:p>
                      <a:pPr lvl="0" indent="0" marL="0">
                        <a:buNone/>
                      </a:pPr>
                      <a:r>
                        <a:rPr/>
                        <a:t>Mexico</a:t>
                      </a:r>
                    </a:p>
                  </a:txBody>
                </a:tc>
                <a:tc>
                  <a:txBody>
                    <a:bodyPr/>
                    <a:lstStyle/>
                    <a:p>
                      <a:pPr lvl="0" indent="0" marL="0" algn="r">
                        <a:buNone/>
                      </a:pPr>
                      <a:r>
                        <a:rPr/>
                        <a:t>610</a:t>
                      </a:r>
                    </a:p>
                  </a:txBody>
                </a:tc>
                <a:tc>
                  <a:txBody>
                    <a:bodyPr/>
                    <a:lstStyle/>
                    <a:p>
                      <a:pPr lvl="0" indent="0" marL="0" algn="r">
                        <a:buNone/>
                      </a:pPr>
                      <a:r>
                        <a:rPr/>
                        <a:t>33</a:t>
                      </a:r>
                    </a:p>
                  </a:txBody>
                </a:tc>
                <a:tc>
                  <a:txBody>
                    <a:bodyPr/>
                    <a:lstStyle/>
                    <a:p>
                      <a:pPr lvl="0" indent="0" marL="0" algn="r">
                        <a:buNone/>
                      </a:pPr>
                      <a:r>
                        <a:rPr/>
                        <a:t>643</a:t>
                      </a:r>
                    </a:p>
                  </a:txBody>
                </a:tc>
                <a:tc>
                  <a:txBody>
                    <a:bodyPr/>
                    <a:lstStyle/>
                    <a:p>
                      <a:pPr lvl="0" indent="0" marL="0" algn="l">
                        <a:buNone/>
                      </a:pPr>
                      <a:r>
                        <a:rPr/>
                        <a:t>94.868%</a:t>
                      </a:r>
                    </a:p>
                  </a:txBody>
                </a:tc>
                <a:tc>
                  <a:txBody>
                    <a:bodyPr/>
                    <a:lstStyle/>
                    <a:p>
                      <a:pPr lvl="0" indent="0" marL="0" algn="l">
                        <a:buNone/>
                      </a:pPr>
                      <a:r>
                        <a:rPr/>
                        <a:t>5.132%</a:t>
                      </a:r>
                    </a:p>
                  </a:txBody>
                </a:tc>
                <a:tc>
                  <a:txBody>
                    <a:bodyPr/>
                    <a:lstStyle/>
                    <a:p>
                      <a:pPr lvl="0" indent="0" marL="0" algn="l">
                        <a:buNone/>
                      </a:pPr>
                      <a:r>
                        <a:rPr/>
                        <a:t>0.421%</a:t>
                      </a:r>
                    </a:p>
                  </a:txBody>
                </a:tc>
              </a:tr>
              <a:tr h="0">
                <a:tc>
                  <a:txBody>
                    <a:bodyPr/>
                    <a:lstStyle/>
                    <a:p>
                      <a:pPr lvl="0" indent="0" marL="0">
                        <a:buNone/>
                      </a:pPr>
                      <a:r>
                        <a:rPr/>
                        <a:t>Nicaragua</a:t>
                      </a:r>
                    </a:p>
                  </a:txBody>
                </a:tc>
                <a:tc>
                  <a:txBody>
                    <a:bodyPr/>
                    <a:lstStyle/>
                    <a:p>
                      <a:pPr lvl="0" indent="0" marL="0" algn="r">
                        <a:buNone/>
                      </a:pPr>
                      <a:r>
                        <a:rPr/>
                        <a:t>32</a:t>
                      </a:r>
                    </a:p>
                  </a:txBody>
                </a:tc>
                <a:tc>
                  <a:txBody>
                    <a:bodyPr/>
                    <a:lstStyle/>
                    <a:p>
                      <a:pPr lvl="0" indent="0" marL="0" algn="r">
                        <a:buNone/>
                      </a:pPr>
                      <a:r>
                        <a:rPr/>
                        <a:t>2</a:t>
                      </a:r>
                    </a:p>
                  </a:txBody>
                </a:tc>
                <a:tc>
                  <a:txBody>
                    <a:bodyPr/>
                    <a:lstStyle/>
                    <a:p>
                      <a:pPr lvl="0" indent="0" marL="0" algn="r">
                        <a:buNone/>
                      </a:pPr>
                      <a:r>
                        <a:rPr/>
                        <a:t>34</a:t>
                      </a:r>
                    </a:p>
                  </a:txBody>
                </a:tc>
                <a:tc>
                  <a:txBody>
                    <a:bodyPr/>
                    <a:lstStyle/>
                    <a:p>
                      <a:pPr lvl="0" indent="0" marL="0" algn="l">
                        <a:buNone/>
                      </a:pPr>
                      <a:r>
                        <a:rPr/>
                        <a:t>94.118%</a:t>
                      </a:r>
                    </a:p>
                  </a:txBody>
                </a:tc>
                <a:tc>
                  <a:txBody>
                    <a:bodyPr/>
                    <a:lstStyle/>
                    <a:p>
                      <a:pPr lvl="0" indent="0" marL="0" algn="l">
                        <a:buNone/>
                      </a:pPr>
                      <a:r>
                        <a:rPr/>
                        <a:t>5.882%</a:t>
                      </a:r>
                    </a:p>
                  </a:txBody>
                </a:tc>
                <a:tc>
                  <a:txBody>
                    <a:bodyPr/>
                    <a:lstStyle/>
                    <a:p>
                      <a:pPr lvl="0" indent="0" marL="0" algn="l">
                        <a:buNone/>
                      </a:pPr>
                      <a:r>
                        <a:rPr/>
                        <a:t>0.026%</a:t>
                      </a:r>
                    </a:p>
                  </a:txBody>
                </a:tc>
              </a:tr>
              <a:tr h="0">
                <a:tc>
                  <a:txBody>
                    <a:bodyPr/>
                    <a:lstStyle/>
                    <a:p>
                      <a:pPr lvl="0" indent="0" marL="0">
                        <a:buNone/>
                      </a:pPr>
                      <a:r>
                        <a:rPr/>
                        <a:t>Outlying-US(Guam-USVI-etc)</a:t>
                      </a:r>
                    </a:p>
                  </a:txBody>
                </a:tc>
                <a:tc>
                  <a:txBody>
                    <a:bodyPr/>
                    <a:lstStyle/>
                    <a:p>
                      <a:pPr lvl="0" indent="0" marL="0" algn="r">
                        <a:buNone/>
                      </a:pPr>
                      <a:r>
                        <a:rPr/>
                        <a:t>14</a:t>
                      </a:r>
                    </a:p>
                  </a:txBody>
                </a:tc>
                <a:tc>
                  <a:txBody>
                    <a:bodyPr/>
                    <a:lstStyle/>
                    <a:p>
                      <a:pPr lvl="0" indent="0" marL="0" algn="r">
                        <a:buNone/>
                      </a:pPr>
                      <a:r>
                        <a:rPr/>
                        <a:t>0</a:t>
                      </a:r>
                    </a:p>
                  </a:txBody>
                </a:tc>
                <a:tc>
                  <a:txBody>
                    <a:bodyPr/>
                    <a:lstStyle/>
                    <a:p>
                      <a:pPr lvl="0" indent="0" marL="0" algn="r">
                        <a:buNone/>
                      </a:pPr>
                      <a:r>
                        <a:rPr/>
                        <a:t>14</a:t>
                      </a:r>
                    </a:p>
                  </a:txBody>
                </a:tc>
                <a:tc>
                  <a:txBody>
                    <a:bodyPr/>
                    <a:lstStyle/>
                    <a:p>
                      <a:pPr lvl="0" indent="0" marL="0" algn="l">
                        <a:buNone/>
                      </a:pPr>
                      <a:r>
                        <a:rPr/>
                        <a:t>100%</a:t>
                      </a:r>
                    </a:p>
                  </a:txBody>
                </a:tc>
                <a:tc>
                  <a:txBody>
                    <a:bodyPr/>
                    <a:lstStyle/>
                    <a:p>
                      <a:pPr lvl="0" indent="0" marL="0" algn="l">
                        <a:buNone/>
                      </a:pPr>
                      <a:r>
                        <a:rPr/>
                        <a:t>0%</a:t>
                      </a:r>
                    </a:p>
                  </a:txBody>
                </a:tc>
                <a:tc>
                  <a:txBody>
                    <a:bodyPr/>
                    <a:lstStyle/>
                    <a:p>
                      <a:pPr lvl="0" indent="0" marL="0" algn="l">
                        <a:buNone/>
                      </a:pPr>
                      <a:r>
                        <a:rPr/>
                        <a:t>0%</a:t>
                      </a:r>
                    </a:p>
                  </a:txBody>
                </a:tc>
              </a:tr>
              <a:tr h="0">
                <a:tc>
                  <a:txBody>
                    <a:bodyPr/>
                    <a:lstStyle/>
                    <a:p>
                      <a:pPr lvl="0" indent="0" marL="0">
                        <a:buNone/>
                      </a:pPr>
                      <a:r>
                        <a:rPr/>
                        <a:t>Peru</a:t>
                      </a:r>
                    </a:p>
                  </a:txBody>
                </a:tc>
                <a:tc>
                  <a:txBody>
                    <a:bodyPr/>
                    <a:lstStyle/>
                    <a:p>
                      <a:pPr lvl="0" indent="0" marL="0" algn="r">
                        <a:buNone/>
                      </a:pPr>
                      <a:r>
                        <a:rPr/>
                        <a:t>29</a:t>
                      </a:r>
                    </a:p>
                  </a:txBody>
                </a:tc>
                <a:tc>
                  <a:txBody>
                    <a:bodyPr/>
                    <a:lstStyle/>
                    <a:p>
                      <a:pPr lvl="0" indent="0" marL="0" algn="r">
                        <a:buNone/>
                      </a:pPr>
                      <a:r>
                        <a:rPr/>
                        <a:t>2</a:t>
                      </a:r>
                    </a:p>
                  </a:txBody>
                </a:tc>
                <a:tc>
                  <a:txBody>
                    <a:bodyPr/>
                    <a:lstStyle/>
                    <a:p>
                      <a:pPr lvl="0" indent="0" marL="0" algn="r">
                        <a:buNone/>
                      </a:pPr>
                      <a:r>
                        <a:rPr/>
                        <a:t>31</a:t>
                      </a:r>
                    </a:p>
                  </a:txBody>
                </a:tc>
                <a:tc>
                  <a:txBody>
                    <a:bodyPr/>
                    <a:lstStyle/>
                    <a:p>
                      <a:pPr lvl="0" indent="0" marL="0" algn="l">
                        <a:buNone/>
                      </a:pPr>
                      <a:r>
                        <a:rPr/>
                        <a:t>93.548%</a:t>
                      </a:r>
                    </a:p>
                  </a:txBody>
                </a:tc>
                <a:tc>
                  <a:txBody>
                    <a:bodyPr/>
                    <a:lstStyle/>
                    <a:p>
                      <a:pPr lvl="0" indent="0" marL="0" algn="l">
                        <a:buNone/>
                      </a:pPr>
                      <a:r>
                        <a:rPr/>
                        <a:t>6.452%</a:t>
                      </a:r>
                    </a:p>
                  </a:txBody>
                </a:tc>
                <a:tc>
                  <a:txBody>
                    <a:bodyPr/>
                    <a:lstStyle/>
                    <a:p>
                      <a:pPr lvl="0" indent="0" marL="0" algn="l">
                        <a:buNone/>
                      </a:pPr>
                      <a:r>
                        <a:rPr/>
                        <a:t>0.026%</a:t>
                      </a:r>
                    </a:p>
                  </a:txBody>
                </a:tc>
              </a:tr>
              <a:tr h="0">
                <a:tc>
                  <a:txBody>
                    <a:bodyPr/>
                    <a:lstStyle/>
                    <a:p>
                      <a:pPr lvl="0" indent="0" marL="0">
                        <a:buNone/>
                      </a:pPr>
                      <a:r>
                        <a:rPr/>
                        <a:t>Philippines</a:t>
                      </a:r>
                    </a:p>
                  </a:txBody>
                </a:tc>
                <a:tc>
                  <a:txBody>
                    <a:bodyPr/>
                    <a:lstStyle/>
                    <a:p>
                      <a:pPr lvl="0" indent="0" marL="0" algn="r">
                        <a:buNone/>
                      </a:pPr>
                      <a:r>
                        <a:rPr/>
                        <a:t>137</a:t>
                      </a:r>
                    </a:p>
                  </a:txBody>
                </a:tc>
                <a:tc>
                  <a:txBody>
                    <a:bodyPr/>
                    <a:lstStyle/>
                    <a:p>
                      <a:pPr lvl="0" indent="0" marL="0" algn="r">
                        <a:buNone/>
                      </a:pPr>
                      <a:r>
                        <a:rPr/>
                        <a:t>61</a:t>
                      </a:r>
                    </a:p>
                  </a:txBody>
                </a:tc>
                <a:tc>
                  <a:txBody>
                    <a:bodyPr/>
                    <a:lstStyle/>
                    <a:p>
                      <a:pPr lvl="0" indent="0" marL="0" algn="r">
                        <a:buNone/>
                      </a:pPr>
                      <a:r>
                        <a:rPr/>
                        <a:t>198</a:t>
                      </a:r>
                    </a:p>
                  </a:txBody>
                </a:tc>
                <a:tc>
                  <a:txBody>
                    <a:bodyPr/>
                    <a:lstStyle/>
                    <a:p>
                      <a:pPr lvl="0" indent="0" marL="0" algn="l">
                        <a:buNone/>
                      </a:pPr>
                      <a:r>
                        <a:rPr/>
                        <a:t>69.192%</a:t>
                      </a:r>
                    </a:p>
                  </a:txBody>
                </a:tc>
                <a:tc>
                  <a:txBody>
                    <a:bodyPr/>
                    <a:lstStyle/>
                    <a:p>
                      <a:pPr lvl="0" indent="0" marL="0" algn="l">
                        <a:buNone/>
                      </a:pPr>
                      <a:r>
                        <a:rPr/>
                        <a:t>30.808%</a:t>
                      </a:r>
                    </a:p>
                  </a:txBody>
                </a:tc>
                <a:tc>
                  <a:txBody>
                    <a:bodyPr/>
                    <a:lstStyle/>
                    <a:p>
                      <a:pPr lvl="0" indent="0" marL="0" algn="l">
                        <a:buNone/>
                      </a:pPr>
                      <a:r>
                        <a:rPr/>
                        <a:t>0.778%</a:t>
                      </a:r>
                    </a:p>
                  </a:txBody>
                </a:tc>
              </a:tr>
              <a:tr h="0">
                <a:tc>
                  <a:txBody>
                    <a:bodyPr/>
                    <a:lstStyle/>
                    <a:p>
                      <a:pPr lvl="0" indent="0" marL="0">
                        <a:buNone/>
                      </a:pPr>
                      <a:r>
                        <a:rPr/>
                        <a:t>Poland</a:t>
                      </a:r>
                    </a:p>
                  </a:txBody>
                </a:tc>
                <a:tc>
                  <a:txBody>
                    <a:bodyPr/>
                    <a:lstStyle/>
                    <a:p>
                      <a:pPr lvl="0" indent="0" marL="0" algn="r">
                        <a:buNone/>
                      </a:pPr>
                      <a:r>
                        <a:rPr/>
                        <a:t>48</a:t>
                      </a:r>
                    </a:p>
                  </a:txBody>
                </a:tc>
                <a:tc>
                  <a:txBody>
                    <a:bodyPr/>
                    <a:lstStyle/>
                    <a:p>
                      <a:pPr lvl="0" indent="0" marL="0" algn="r">
                        <a:buNone/>
                      </a:pPr>
                      <a:r>
                        <a:rPr/>
                        <a:t>12</a:t>
                      </a:r>
                    </a:p>
                  </a:txBody>
                </a:tc>
                <a:tc>
                  <a:txBody>
                    <a:bodyPr/>
                    <a:lstStyle/>
                    <a:p>
                      <a:pPr lvl="0" indent="0" marL="0" algn="r">
                        <a:buNone/>
                      </a:pPr>
                      <a:r>
                        <a:rPr/>
                        <a:t>60</a:t>
                      </a:r>
                    </a:p>
                  </a:txBody>
                </a:tc>
                <a:tc>
                  <a:txBody>
                    <a:bodyPr/>
                    <a:lstStyle/>
                    <a:p>
                      <a:pPr lvl="0" indent="0" marL="0" algn="l">
                        <a:buNone/>
                      </a:pPr>
                      <a:r>
                        <a:rPr/>
                        <a:t>80%</a:t>
                      </a:r>
                    </a:p>
                  </a:txBody>
                </a:tc>
                <a:tc>
                  <a:txBody>
                    <a:bodyPr/>
                    <a:lstStyle/>
                    <a:p>
                      <a:pPr lvl="0" indent="0" marL="0" algn="l">
                        <a:buNone/>
                      </a:pPr>
                      <a:r>
                        <a:rPr/>
                        <a:t>20%</a:t>
                      </a:r>
                    </a:p>
                  </a:txBody>
                </a:tc>
                <a:tc>
                  <a:txBody>
                    <a:bodyPr/>
                    <a:lstStyle/>
                    <a:p>
                      <a:pPr lvl="0" indent="0" marL="0" algn="l">
                        <a:buNone/>
                      </a:pPr>
                      <a:r>
                        <a:rPr/>
                        <a:t>0.153%</a:t>
                      </a:r>
                    </a:p>
                  </a:txBody>
                </a:tc>
              </a:tr>
              <a:tr h="0">
                <a:tc>
                  <a:txBody>
                    <a:bodyPr/>
                    <a:lstStyle/>
                    <a:p>
                      <a:pPr lvl="0" indent="0" marL="0">
                        <a:buNone/>
                      </a:pPr>
                      <a:r>
                        <a:rPr/>
                        <a:t>Portugal</a:t>
                      </a:r>
                    </a:p>
                  </a:txBody>
                </a:tc>
                <a:tc>
                  <a:txBody>
                    <a:bodyPr/>
                    <a:lstStyle/>
                    <a:p>
                      <a:pPr lvl="0" indent="0" marL="0" algn="r">
                        <a:buNone/>
                      </a:pPr>
                      <a:r>
                        <a:rPr/>
                        <a:t>33</a:t>
                      </a:r>
                    </a:p>
                  </a:txBody>
                </a:tc>
                <a:tc>
                  <a:txBody>
                    <a:bodyPr/>
                    <a:lstStyle/>
                    <a:p>
                      <a:pPr lvl="0" indent="0" marL="0" algn="r">
                        <a:buNone/>
                      </a:pPr>
                      <a:r>
                        <a:rPr/>
                        <a:t>4</a:t>
                      </a:r>
                    </a:p>
                  </a:txBody>
                </a:tc>
                <a:tc>
                  <a:txBody>
                    <a:bodyPr/>
                    <a:lstStyle/>
                    <a:p>
                      <a:pPr lvl="0" indent="0" marL="0" algn="r">
                        <a:buNone/>
                      </a:pPr>
                      <a:r>
                        <a:rPr/>
                        <a:t>37</a:t>
                      </a:r>
                    </a:p>
                  </a:txBody>
                </a:tc>
                <a:tc>
                  <a:txBody>
                    <a:bodyPr/>
                    <a:lstStyle/>
                    <a:p>
                      <a:pPr lvl="0" indent="0" marL="0" algn="l">
                        <a:buNone/>
                      </a:pPr>
                      <a:r>
                        <a:rPr/>
                        <a:t>89.189%</a:t>
                      </a:r>
                    </a:p>
                  </a:txBody>
                </a:tc>
                <a:tc>
                  <a:txBody>
                    <a:bodyPr/>
                    <a:lstStyle/>
                    <a:p>
                      <a:pPr lvl="0" indent="0" marL="0" algn="l">
                        <a:buNone/>
                      </a:pPr>
                      <a:r>
                        <a:rPr/>
                        <a:t>10.811%</a:t>
                      </a:r>
                    </a:p>
                  </a:txBody>
                </a:tc>
                <a:tc>
                  <a:txBody>
                    <a:bodyPr/>
                    <a:lstStyle/>
                    <a:p>
                      <a:pPr lvl="0" indent="0" marL="0" algn="l">
                        <a:buNone/>
                      </a:pPr>
                      <a:r>
                        <a:rPr/>
                        <a:t>0.051%</a:t>
                      </a:r>
                    </a:p>
                  </a:txBody>
                </a:tc>
              </a:tr>
              <a:tr h="0">
                <a:tc>
                  <a:txBody>
                    <a:bodyPr/>
                    <a:lstStyle/>
                    <a:p>
                      <a:pPr lvl="0" indent="0" marL="0">
                        <a:buNone/>
                      </a:pPr>
                      <a:r>
                        <a:rPr/>
                        <a:t>Puerto-Rico</a:t>
                      </a:r>
                    </a:p>
                  </a:txBody>
                </a:tc>
                <a:tc>
                  <a:txBody>
                    <a:bodyPr/>
                    <a:lstStyle/>
                    <a:p>
                      <a:pPr lvl="0" indent="0" marL="0" algn="r">
                        <a:buNone/>
                      </a:pPr>
                      <a:r>
                        <a:rPr/>
                        <a:t>102</a:t>
                      </a:r>
                    </a:p>
                  </a:txBody>
                </a:tc>
                <a:tc>
                  <a:txBody>
                    <a:bodyPr/>
                    <a:lstStyle/>
                    <a:p>
                      <a:pPr lvl="0" indent="0" marL="0" algn="r">
                        <a:buNone/>
                      </a:pPr>
                      <a:r>
                        <a:rPr/>
                        <a:t>12</a:t>
                      </a:r>
                    </a:p>
                  </a:txBody>
                </a:tc>
                <a:tc>
                  <a:txBody>
                    <a:bodyPr/>
                    <a:lstStyle/>
                    <a:p>
                      <a:pPr lvl="0" indent="0" marL="0" algn="r">
                        <a:buNone/>
                      </a:pPr>
                      <a:r>
                        <a:rPr/>
                        <a:t>114</a:t>
                      </a:r>
                    </a:p>
                  </a:txBody>
                </a:tc>
                <a:tc>
                  <a:txBody>
                    <a:bodyPr/>
                    <a:lstStyle/>
                    <a:p>
                      <a:pPr lvl="0" indent="0" marL="0" algn="l">
                        <a:buNone/>
                      </a:pPr>
                      <a:r>
                        <a:rPr/>
                        <a:t>89.474%</a:t>
                      </a:r>
                    </a:p>
                  </a:txBody>
                </a:tc>
                <a:tc>
                  <a:txBody>
                    <a:bodyPr/>
                    <a:lstStyle/>
                    <a:p>
                      <a:pPr lvl="0" indent="0" marL="0" algn="l">
                        <a:buNone/>
                      </a:pPr>
                      <a:r>
                        <a:rPr/>
                        <a:t>10.526%</a:t>
                      </a:r>
                    </a:p>
                  </a:txBody>
                </a:tc>
                <a:tc>
                  <a:txBody>
                    <a:bodyPr/>
                    <a:lstStyle/>
                    <a:p>
                      <a:pPr lvl="0" indent="0" marL="0" algn="l">
                        <a:buNone/>
                      </a:pPr>
                      <a:r>
                        <a:rPr/>
                        <a:t>0.153%</a:t>
                      </a:r>
                    </a:p>
                  </a:txBody>
                </a:tc>
              </a:tr>
              <a:tr h="0">
                <a:tc>
                  <a:txBody>
                    <a:bodyPr/>
                    <a:lstStyle/>
                    <a:p>
                      <a:pPr lvl="0" indent="0" marL="0">
                        <a:buNone/>
                      </a:pPr>
                      <a:r>
                        <a:rPr/>
                        <a:t>Scotland</a:t>
                      </a:r>
                    </a:p>
                  </a:txBody>
                </a:tc>
                <a:tc>
                  <a:txBody>
                    <a:bodyPr/>
                    <a:lstStyle/>
                    <a:p>
                      <a:pPr lvl="0" indent="0" marL="0" algn="r">
                        <a:buNone/>
                      </a:pPr>
                      <a:r>
                        <a:rPr/>
                        <a:t>9</a:t>
                      </a:r>
                    </a:p>
                  </a:txBody>
                </a:tc>
                <a:tc>
                  <a:txBody>
                    <a:bodyPr/>
                    <a:lstStyle/>
                    <a:p>
                      <a:pPr lvl="0" indent="0" marL="0" algn="r">
                        <a:buNone/>
                      </a:pPr>
                      <a:r>
                        <a:rPr/>
                        <a:t>3</a:t>
                      </a:r>
                    </a:p>
                  </a:txBody>
                </a:tc>
                <a:tc>
                  <a:txBody>
                    <a:bodyPr/>
                    <a:lstStyle/>
                    <a:p>
                      <a:pPr lvl="0" indent="0" marL="0" algn="r">
                        <a:buNone/>
                      </a:pPr>
                      <a:r>
                        <a:rPr/>
                        <a:t>12</a:t>
                      </a:r>
                    </a:p>
                  </a:txBody>
                </a:tc>
                <a:tc>
                  <a:txBody>
                    <a:bodyPr/>
                    <a:lstStyle/>
                    <a:p>
                      <a:pPr lvl="0" indent="0" marL="0" algn="l">
                        <a:buNone/>
                      </a:pPr>
                      <a:r>
                        <a:rPr/>
                        <a:t>75%</a:t>
                      </a:r>
                    </a:p>
                  </a:txBody>
                </a:tc>
                <a:tc>
                  <a:txBody>
                    <a:bodyPr/>
                    <a:lstStyle/>
                    <a:p>
                      <a:pPr lvl="0" indent="0" marL="0" algn="l">
                        <a:buNone/>
                      </a:pPr>
                      <a:r>
                        <a:rPr/>
                        <a:t>25%</a:t>
                      </a:r>
                    </a:p>
                  </a:txBody>
                </a:tc>
                <a:tc>
                  <a:txBody>
                    <a:bodyPr/>
                    <a:lstStyle/>
                    <a:p>
                      <a:pPr lvl="0" indent="0" marL="0" algn="l">
                        <a:buNone/>
                      </a:pPr>
                      <a:r>
                        <a:rPr/>
                        <a:t>0.038%</a:t>
                      </a:r>
                    </a:p>
                  </a:txBody>
                </a:tc>
              </a:tr>
              <a:tr h="0">
                <a:tc>
                  <a:txBody>
                    <a:bodyPr/>
                    <a:lstStyle/>
                    <a:p>
                      <a:pPr lvl="0" indent="0" marL="0">
                        <a:buNone/>
                      </a:pPr>
                      <a:r>
                        <a:rPr/>
                        <a:t>South</a:t>
                      </a:r>
                    </a:p>
                  </a:txBody>
                </a:tc>
                <a:tc>
                  <a:txBody>
                    <a:bodyPr/>
                    <a:lstStyle/>
                    <a:p>
                      <a:pPr lvl="0" indent="0" marL="0" algn="r">
                        <a:buNone/>
                      </a:pPr>
                      <a:r>
                        <a:rPr/>
                        <a:t>64</a:t>
                      </a:r>
                    </a:p>
                  </a:txBody>
                </a:tc>
                <a:tc>
                  <a:txBody>
                    <a:bodyPr/>
                    <a:lstStyle/>
                    <a:p>
                      <a:pPr lvl="0" indent="0" marL="0" algn="r">
                        <a:buNone/>
                      </a:pPr>
                      <a:r>
                        <a:rPr/>
                        <a:t>16</a:t>
                      </a:r>
                    </a:p>
                  </a:txBody>
                </a:tc>
                <a:tc>
                  <a:txBody>
                    <a:bodyPr/>
                    <a:lstStyle/>
                    <a:p>
                      <a:pPr lvl="0" indent="0" marL="0" algn="r">
                        <a:buNone/>
                      </a:pPr>
                      <a:r>
                        <a:rPr/>
                        <a:t>80</a:t>
                      </a:r>
                    </a:p>
                  </a:txBody>
                </a:tc>
                <a:tc>
                  <a:txBody>
                    <a:bodyPr/>
                    <a:lstStyle/>
                    <a:p>
                      <a:pPr lvl="0" indent="0" marL="0" algn="l">
                        <a:buNone/>
                      </a:pPr>
                      <a:r>
                        <a:rPr/>
                        <a:t>80%</a:t>
                      </a:r>
                    </a:p>
                  </a:txBody>
                </a:tc>
                <a:tc>
                  <a:txBody>
                    <a:bodyPr/>
                    <a:lstStyle/>
                    <a:p>
                      <a:pPr lvl="0" indent="0" marL="0" algn="l">
                        <a:buNone/>
                      </a:pPr>
                      <a:r>
                        <a:rPr/>
                        <a:t>20%</a:t>
                      </a:r>
                    </a:p>
                  </a:txBody>
                </a:tc>
                <a:tc>
                  <a:txBody>
                    <a:bodyPr/>
                    <a:lstStyle/>
                    <a:p>
                      <a:pPr lvl="0" indent="0" marL="0" algn="l">
                        <a:buNone/>
                      </a:pPr>
                      <a:r>
                        <a:rPr/>
                        <a:t>0.204%</a:t>
                      </a:r>
                    </a:p>
                  </a:txBody>
                </a:tc>
              </a:tr>
              <a:tr h="0">
                <a:tc>
                  <a:txBody>
                    <a:bodyPr/>
                    <a:lstStyle/>
                    <a:p>
                      <a:pPr lvl="0" indent="0" marL="0">
                        <a:buNone/>
                      </a:pPr>
                      <a:r>
                        <a:rPr/>
                        <a:t>Taiwan</a:t>
                      </a:r>
                    </a:p>
                  </a:txBody>
                </a:tc>
                <a:tc>
                  <a:txBody>
                    <a:bodyPr/>
                    <a:lstStyle/>
                    <a:p>
                      <a:pPr lvl="0" indent="0" marL="0" algn="r">
                        <a:buNone/>
                      </a:pPr>
                      <a:r>
                        <a:rPr/>
                        <a:t>31</a:t>
                      </a:r>
                    </a:p>
                  </a:txBody>
                </a:tc>
                <a:tc>
                  <a:txBody>
                    <a:bodyPr/>
                    <a:lstStyle/>
                    <a:p>
                      <a:pPr lvl="0" indent="0" marL="0" algn="r">
                        <a:buNone/>
                      </a:pPr>
                      <a:r>
                        <a:rPr/>
                        <a:t>20</a:t>
                      </a:r>
                    </a:p>
                  </a:txBody>
                </a:tc>
                <a:tc>
                  <a:txBody>
                    <a:bodyPr/>
                    <a:lstStyle/>
                    <a:p>
                      <a:pPr lvl="0" indent="0" marL="0" algn="r">
                        <a:buNone/>
                      </a:pPr>
                      <a:r>
                        <a:rPr/>
                        <a:t>51</a:t>
                      </a:r>
                    </a:p>
                  </a:txBody>
                </a:tc>
                <a:tc>
                  <a:txBody>
                    <a:bodyPr/>
                    <a:lstStyle/>
                    <a:p>
                      <a:pPr lvl="0" indent="0" marL="0" algn="l">
                        <a:buNone/>
                      </a:pPr>
                      <a:r>
                        <a:rPr/>
                        <a:t>60.784%</a:t>
                      </a:r>
                    </a:p>
                  </a:txBody>
                </a:tc>
                <a:tc>
                  <a:txBody>
                    <a:bodyPr/>
                    <a:lstStyle/>
                    <a:p>
                      <a:pPr lvl="0" indent="0" marL="0" algn="l">
                        <a:buNone/>
                      </a:pPr>
                      <a:r>
                        <a:rPr/>
                        <a:t>39.216%</a:t>
                      </a:r>
                    </a:p>
                  </a:txBody>
                </a:tc>
                <a:tc>
                  <a:txBody>
                    <a:bodyPr/>
                    <a:lstStyle/>
                    <a:p>
                      <a:pPr lvl="0" indent="0" marL="0" algn="l">
                        <a:buNone/>
                      </a:pPr>
                      <a:r>
                        <a:rPr/>
                        <a:t>0.255%</a:t>
                      </a:r>
                    </a:p>
                  </a:txBody>
                </a:tc>
              </a:tr>
              <a:tr h="0">
                <a:tc>
                  <a:txBody>
                    <a:bodyPr/>
                    <a:lstStyle/>
                    <a:p>
                      <a:pPr lvl="0" indent="0" marL="0">
                        <a:buNone/>
                      </a:pPr>
                      <a:r>
                        <a:rPr/>
                        <a:t>Thailand</a:t>
                      </a:r>
                    </a:p>
                  </a:txBody>
                </a:tc>
                <a:tc>
                  <a:txBody>
                    <a:bodyPr/>
                    <a:lstStyle/>
                    <a:p>
                      <a:pPr lvl="0" indent="0" marL="0" algn="r">
                        <a:buNone/>
                      </a:pPr>
                      <a:r>
                        <a:rPr/>
                        <a:t>15</a:t>
                      </a:r>
                    </a:p>
                  </a:txBody>
                </a:tc>
                <a:tc>
                  <a:txBody>
                    <a:bodyPr/>
                    <a:lstStyle/>
                    <a:p>
                      <a:pPr lvl="0" indent="0" marL="0" algn="r">
                        <a:buNone/>
                      </a:pPr>
                      <a:r>
                        <a:rPr/>
                        <a:t>3</a:t>
                      </a:r>
                    </a:p>
                  </a:txBody>
                </a:tc>
                <a:tc>
                  <a:txBody>
                    <a:bodyPr/>
                    <a:lstStyle/>
                    <a:p>
                      <a:pPr lvl="0" indent="0" marL="0" algn="r">
                        <a:buNone/>
                      </a:pPr>
                      <a:r>
                        <a:rPr/>
                        <a:t>18</a:t>
                      </a:r>
                    </a:p>
                  </a:txBody>
                </a:tc>
                <a:tc>
                  <a:txBody>
                    <a:bodyPr/>
                    <a:lstStyle/>
                    <a:p>
                      <a:pPr lvl="0" indent="0" marL="0" algn="l">
                        <a:buNone/>
                      </a:pPr>
                      <a:r>
                        <a:rPr/>
                        <a:t>83.333%</a:t>
                      </a:r>
                    </a:p>
                  </a:txBody>
                </a:tc>
                <a:tc>
                  <a:txBody>
                    <a:bodyPr/>
                    <a:lstStyle/>
                    <a:p>
                      <a:pPr lvl="0" indent="0" marL="0" algn="l">
                        <a:buNone/>
                      </a:pPr>
                      <a:r>
                        <a:rPr/>
                        <a:t>16.667%</a:t>
                      </a:r>
                    </a:p>
                  </a:txBody>
                </a:tc>
                <a:tc>
                  <a:txBody>
                    <a:bodyPr/>
                    <a:lstStyle/>
                    <a:p>
                      <a:pPr lvl="0" indent="0" marL="0" algn="l">
                        <a:buNone/>
                      </a:pPr>
                      <a:r>
                        <a:rPr/>
                        <a:t>0.038%</a:t>
                      </a:r>
                    </a:p>
                  </a:txBody>
                </a:tc>
              </a:tr>
              <a:tr h="0">
                <a:tc>
                  <a:txBody>
                    <a:bodyPr/>
                    <a:lstStyle/>
                    <a:p>
                      <a:pPr lvl="0" indent="0" marL="0">
                        <a:buNone/>
                      </a:pPr>
                      <a:r>
                        <a:rPr/>
                        <a:t>Trinadad&amp;Tobago</a:t>
                      </a:r>
                    </a:p>
                  </a:txBody>
                </a:tc>
                <a:tc>
                  <a:txBody>
                    <a:bodyPr/>
                    <a:lstStyle/>
                    <a:p>
                      <a:pPr lvl="0" indent="0" marL="0" algn="r">
                        <a:buNone/>
                      </a:pPr>
                      <a:r>
                        <a:rPr/>
                        <a:t>17</a:t>
                      </a:r>
                    </a:p>
                  </a:txBody>
                </a:tc>
                <a:tc>
                  <a:txBody>
                    <a:bodyPr/>
                    <a:lstStyle/>
                    <a:p>
                      <a:pPr lvl="0" indent="0" marL="0" algn="r">
                        <a:buNone/>
                      </a:pPr>
                      <a:r>
                        <a:rPr/>
                        <a:t>2</a:t>
                      </a:r>
                    </a:p>
                  </a:txBody>
                </a:tc>
                <a:tc>
                  <a:txBody>
                    <a:bodyPr/>
                    <a:lstStyle/>
                    <a:p>
                      <a:pPr lvl="0" indent="0" marL="0" algn="r">
                        <a:buNone/>
                      </a:pPr>
                      <a:r>
                        <a:rPr/>
                        <a:t>19</a:t>
                      </a:r>
                    </a:p>
                  </a:txBody>
                </a:tc>
                <a:tc>
                  <a:txBody>
                    <a:bodyPr/>
                    <a:lstStyle/>
                    <a:p>
                      <a:pPr lvl="0" indent="0" marL="0" algn="l">
                        <a:buNone/>
                      </a:pPr>
                      <a:r>
                        <a:rPr/>
                        <a:t>89.474%</a:t>
                      </a:r>
                    </a:p>
                  </a:txBody>
                </a:tc>
                <a:tc>
                  <a:txBody>
                    <a:bodyPr/>
                    <a:lstStyle/>
                    <a:p>
                      <a:pPr lvl="0" indent="0" marL="0" algn="l">
                        <a:buNone/>
                      </a:pPr>
                      <a:r>
                        <a:rPr/>
                        <a:t>10.526%</a:t>
                      </a:r>
                    </a:p>
                  </a:txBody>
                </a:tc>
                <a:tc>
                  <a:txBody>
                    <a:bodyPr/>
                    <a:lstStyle/>
                    <a:p>
                      <a:pPr lvl="0" indent="0" marL="0" algn="l">
                        <a:buNone/>
                      </a:pPr>
                      <a:r>
                        <a:rPr/>
                        <a:t>0.026%</a:t>
                      </a:r>
                    </a:p>
                  </a:txBody>
                </a:tc>
              </a:tr>
              <a:tr h="0">
                <a:tc>
                  <a:txBody>
                    <a:bodyPr/>
                    <a:lstStyle/>
                    <a:p>
                      <a:pPr lvl="0" indent="0" marL="0">
                        <a:buNone/>
                      </a:pPr>
                      <a:r>
                        <a:rPr/>
                        <a:t>United-States</a:t>
                      </a:r>
                    </a:p>
                  </a:txBody>
                </a:tc>
                <a:tc>
                  <a:txBody>
                    <a:bodyPr/>
                    <a:lstStyle/>
                    <a:p>
                      <a:pPr lvl="0" indent="0" marL="0" algn="r">
                        <a:buNone/>
                      </a:pPr>
                      <a:r>
                        <a:rPr/>
                        <a:t>21999</a:t>
                      </a:r>
                    </a:p>
                  </a:txBody>
                </a:tc>
                <a:tc>
                  <a:txBody>
                    <a:bodyPr/>
                    <a:lstStyle/>
                    <a:p>
                      <a:pPr lvl="0" indent="0" marL="0" algn="r">
                        <a:buNone/>
                      </a:pPr>
                      <a:r>
                        <a:rPr/>
                        <a:t>7171</a:t>
                      </a:r>
                    </a:p>
                  </a:txBody>
                </a:tc>
                <a:tc>
                  <a:txBody>
                    <a:bodyPr/>
                    <a:lstStyle/>
                    <a:p>
                      <a:pPr lvl="0" indent="0" marL="0" algn="r">
                        <a:buNone/>
                      </a:pPr>
                      <a:r>
                        <a:rPr/>
                        <a:t>29170</a:t>
                      </a:r>
                    </a:p>
                  </a:txBody>
                </a:tc>
                <a:tc>
                  <a:txBody>
                    <a:bodyPr/>
                    <a:lstStyle/>
                    <a:p>
                      <a:pPr lvl="0" indent="0" marL="0" algn="l">
                        <a:buNone/>
                      </a:pPr>
                      <a:r>
                        <a:rPr/>
                        <a:t>75.417%</a:t>
                      </a:r>
                    </a:p>
                  </a:txBody>
                </a:tc>
                <a:tc>
                  <a:txBody>
                    <a:bodyPr/>
                    <a:lstStyle/>
                    <a:p>
                      <a:pPr lvl="0" indent="0" marL="0" algn="l">
                        <a:buNone/>
                      </a:pPr>
                      <a:r>
                        <a:rPr/>
                        <a:t>24.583%</a:t>
                      </a:r>
                    </a:p>
                  </a:txBody>
                </a:tc>
                <a:tc>
                  <a:txBody>
                    <a:bodyPr/>
                    <a:lstStyle/>
                    <a:p>
                      <a:pPr lvl="0" indent="0" marL="0" algn="l">
                        <a:buNone/>
                      </a:pPr>
                      <a:r>
                        <a:rPr/>
                        <a:t>91.455%</a:t>
                      </a:r>
                    </a:p>
                  </a:txBody>
                </a:tc>
              </a:tr>
              <a:tr h="0">
                <a:tc>
                  <a:txBody>
                    <a:bodyPr/>
                    <a:lstStyle/>
                    <a:p>
                      <a:pPr lvl="0" indent="0" marL="0">
                        <a:buNone/>
                      </a:pPr>
                      <a:r>
                        <a:rPr/>
                        <a:t>Vietnam</a:t>
                      </a:r>
                    </a:p>
                  </a:txBody>
                </a:tc>
                <a:tc>
                  <a:txBody>
                    <a:bodyPr/>
                    <a:lstStyle/>
                    <a:p>
                      <a:pPr lvl="0" indent="0" marL="0" algn="r">
                        <a:buNone/>
                      </a:pPr>
                      <a:r>
                        <a:rPr/>
                        <a:t>62</a:t>
                      </a:r>
                    </a:p>
                  </a:txBody>
                </a:tc>
                <a:tc>
                  <a:txBody>
                    <a:bodyPr/>
                    <a:lstStyle/>
                    <a:p>
                      <a:pPr lvl="0" indent="0" marL="0" algn="r">
                        <a:buNone/>
                      </a:pPr>
                      <a:r>
                        <a:rPr/>
                        <a:t>5</a:t>
                      </a:r>
                    </a:p>
                  </a:txBody>
                </a:tc>
                <a:tc>
                  <a:txBody>
                    <a:bodyPr/>
                    <a:lstStyle/>
                    <a:p>
                      <a:pPr lvl="0" indent="0" marL="0" algn="r">
                        <a:buNone/>
                      </a:pPr>
                      <a:r>
                        <a:rPr/>
                        <a:t>67</a:t>
                      </a:r>
                    </a:p>
                  </a:txBody>
                </a:tc>
                <a:tc>
                  <a:txBody>
                    <a:bodyPr/>
                    <a:lstStyle/>
                    <a:p>
                      <a:pPr lvl="0" indent="0" marL="0" algn="l">
                        <a:buNone/>
                      </a:pPr>
                      <a:r>
                        <a:rPr/>
                        <a:t>92.537%</a:t>
                      </a:r>
                    </a:p>
                  </a:txBody>
                </a:tc>
                <a:tc>
                  <a:txBody>
                    <a:bodyPr/>
                    <a:lstStyle/>
                    <a:p>
                      <a:pPr lvl="0" indent="0" marL="0" algn="l">
                        <a:buNone/>
                      </a:pPr>
                      <a:r>
                        <a:rPr/>
                        <a:t>7.463%</a:t>
                      </a:r>
                    </a:p>
                  </a:txBody>
                </a:tc>
                <a:tc>
                  <a:txBody>
                    <a:bodyPr/>
                    <a:lstStyle/>
                    <a:p>
                      <a:pPr lvl="0" indent="0" marL="0" algn="l">
                        <a:buNone/>
                      </a:pPr>
                      <a:r>
                        <a:rPr/>
                        <a:t>0.064%</a:t>
                      </a:r>
                    </a:p>
                  </a:txBody>
                </a:tc>
              </a:tr>
              <a:tr h="0">
                <a:tc>
                  <a:txBody>
                    <a:bodyPr/>
                    <a:lstStyle/>
                    <a:p>
                      <a:pPr lvl="0" indent="0" marL="0">
                        <a:buNone/>
                      </a:pPr>
                      <a:r>
                        <a:rPr/>
                        <a:t>Yugoslavia</a:t>
                      </a:r>
                    </a:p>
                  </a:txBody>
                </a:tc>
                <a:tc>
                  <a:txBody>
                    <a:bodyPr/>
                    <a:lstStyle/>
                    <a:p>
                      <a:pPr lvl="0" indent="0" marL="0" algn="r">
                        <a:buNone/>
                      </a:pPr>
                      <a:r>
                        <a:rPr/>
                        <a:t>10</a:t>
                      </a:r>
                    </a:p>
                  </a:txBody>
                </a:tc>
                <a:tc>
                  <a:txBody>
                    <a:bodyPr/>
                    <a:lstStyle/>
                    <a:p>
                      <a:pPr lvl="0" indent="0" marL="0" algn="r">
                        <a:buNone/>
                      </a:pPr>
                      <a:r>
                        <a:rPr/>
                        <a:t>6</a:t>
                      </a:r>
                    </a:p>
                  </a:txBody>
                </a:tc>
                <a:tc>
                  <a:txBody>
                    <a:bodyPr/>
                    <a:lstStyle/>
                    <a:p>
                      <a:pPr lvl="0" indent="0" marL="0" algn="r">
                        <a:buNone/>
                      </a:pPr>
                      <a:r>
                        <a:rPr/>
                        <a:t>16</a:t>
                      </a:r>
                    </a:p>
                  </a:txBody>
                </a:tc>
                <a:tc>
                  <a:txBody>
                    <a:bodyPr/>
                    <a:lstStyle/>
                    <a:p>
                      <a:pPr lvl="0" indent="0" marL="0" algn="l">
                        <a:buNone/>
                      </a:pPr>
                      <a:r>
                        <a:rPr/>
                        <a:t>62.5%</a:t>
                      </a:r>
                    </a:p>
                  </a:txBody>
                </a:tc>
                <a:tc>
                  <a:txBody>
                    <a:bodyPr/>
                    <a:lstStyle/>
                    <a:p>
                      <a:pPr lvl="0" indent="0" marL="0" algn="l">
                        <a:buNone/>
                      </a:pPr>
                      <a:r>
                        <a:rPr/>
                        <a:t>37.5%</a:t>
                      </a:r>
                    </a:p>
                  </a:txBody>
                </a:tc>
                <a:tc>
                  <a:txBody>
                    <a:bodyPr/>
                    <a:lstStyle/>
                    <a:p>
                      <a:pPr lvl="0" indent="0" marL="0" algn="l">
                        <a:buNone/>
                      </a:pPr>
                      <a:r>
                        <a:rPr/>
                        <a:t>0.077%</a:t>
                      </a:r>
                    </a:p>
                  </a:txBody>
                </a:tc>
              </a:tr>
            </a:tbl>
          </a:graphicData>
        </a:graphic>
      </p:graphicFrame>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race</a:t>
            </a:r>
          </a:p>
        </p:txBody>
      </p:sp>
      <p:sp>
        <p:nvSpPr>
          <p:cNvPr id="4" name="Text Placeholder 3"/>
          <p:cNvSpPr>
            <a:spLocks noGrp="1"/>
          </p:cNvSpPr>
          <p:nvPr>
            <p:ph idx="2" sz="half" type="body"/>
          </p:nvPr>
        </p:nvSpPr>
        <p:spPr/>
        <p:txBody>
          <a:bodyPr/>
          <a:lstStyle/>
          <a:p>
            <a:pPr lvl="0" indent="0" marL="0">
              <a:buNone/>
            </a:pPr>
            <a:r>
              <a:rPr/>
              <a:t>var: RACE</a:t>
            </a:r>
          </a:p>
          <a:p>
            <a:pPr lvl="0" indent="0" marL="0">
              <a:buNone/>
            </a:pPr>
            <a:r>
              <a:rPr b="1"/>
              <a:t>IV: 0.069 </a:t>
            </a:r>
          </a:p>
        </p:txBody>
      </p:sp>
      <p:pic>
        <p:nvPicPr>
          <p:cNvPr descr="report-template_files/figure-pptx/variables-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race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Amer-Indian-Eskimo</a:t>
                      </a:r>
                    </a:p>
                  </a:txBody>
                </a:tc>
                <a:tc>
                  <a:txBody>
                    <a:bodyPr/>
                    <a:lstStyle/>
                    <a:p>
                      <a:pPr lvl="0" indent="0" marL="0" algn="r">
                        <a:buNone/>
                      </a:pPr>
                      <a:r>
                        <a:rPr/>
                        <a:t>275</a:t>
                      </a:r>
                    </a:p>
                  </a:txBody>
                </a:tc>
                <a:tc>
                  <a:txBody>
                    <a:bodyPr/>
                    <a:lstStyle/>
                    <a:p>
                      <a:pPr lvl="0" indent="0" marL="0" algn="r">
                        <a:buNone/>
                      </a:pPr>
                      <a:r>
                        <a:rPr/>
                        <a:t>36</a:t>
                      </a:r>
                    </a:p>
                  </a:txBody>
                </a:tc>
                <a:tc>
                  <a:txBody>
                    <a:bodyPr/>
                    <a:lstStyle/>
                    <a:p>
                      <a:pPr lvl="0" indent="0" marL="0" algn="r">
                        <a:buNone/>
                      </a:pPr>
                      <a:r>
                        <a:rPr/>
                        <a:t>311</a:t>
                      </a:r>
                    </a:p>
                  </a:txBody>
                </a:tc>
                <a:tc>
                  <a:txBody>
                    <a:bodyPr/>
                    <a:lstStyle/>
                    <a:p>
                      <a:pPr lvl="0" indent="0" marL="0" algn="l">
                        <a:buNone/>
                      </a:pPr>
                      <a:r>
                        <a:rPr/>
                        <a:t>88.424%</a:t>
                      </a:r>
                    </a:p>
                  </a:txBody>
                </a:tc>
                <a:tc>
                  <a:txBody>
                    <a:bodyPr/>
                    <a:lstStyle/>
                    <a:p>
                      <a:pPr lvl="0" indent="0" marL="0" algn="l">
                        <a:buNone/>
                      </a:pPr>
                      <a:r>
                        <a:rPr/>
                        <a:t>11.576%</a:t>
                      </a:r>
                    </a:p>
                  </a:txBody>
                </a:tc>
                <a:tc>
                  <a:txBody>
                    <a:bodyPr/>
                    <a:lstStyle/>
                    <a:p>
                      <a:pPr lvl="0" indent="0" marL="0" algn="l">
                        <a:buNone/>
                      </a:pPr>
                      <a:r>
                        <a:rPr/>
                        <a:t>0.459%</a:t>
                      </a:r>
                    </a:p>
                  </a:txBody>
                </a:tc>
              </a:tr>
              <a:tr h="0">
                <a:tc>
                  <a:txBody>
                    <a:bodyPr/>
                    <a:lstStyle/>
                    <a:p>
                      <a:pPr lvl="0" indent="0" marL="0">
                        <a:buNone/>
                      </a:pPr>
                      <a:r>
                        <a:rPr/>
                        <a:t>Asian-Pac-Islander</a:t>
                      </a:r>
                    </a:p>
                  </a:txBody>
                </a:tc>
                <a:tc>
                  <a:txBody>
                    <a:bodyPr/>
                    <a:lstStyle/>
                    <a:p>
                      <a:pPr lvl="0" indent="0" marL="0" algn="r">
                        <a:buNone/>
                      </a:pPr>
                      <a:r>
                        <a:rPr/>
                        <a:t>763</a:t>
                      </a:r>
                    </a:p>
                  </a:txBody>
                </a:tc>
                <a:tc>
                  <a:txBody>
                    <a:bodyPr/>
                    <a:lstStyle/>
                    <a:p>
                      <a:pPr lvl="0" indent="0" marL="0" algn="r">
                        <a:buNone/>
                      </a:pPr>
                      <a:r>
                        <a:rPr/>
                        <a:t>276</a:t>
                      </a:r>
                    </a:p>
                  </a:txBody>
                </a:tc>
                <a:tc>
                  <a:txBody>
                    <a:bodyPr/>
                    <a:lstStyle/>
                    <a:p>
                      <a:pPr lvl="0" indent="0" marL="0" algn="r">
                        <a:buNone/>
                      </a:pPr>
                      <a:r>
                        <a:rPr/>
                        <a:t>1039</a:t>
                      </a:r>
                    </a:p>
                  </a:txBody>
                </a:tc>
                <a:tc>
                  <a:txBody>
                    <a:bodyPr/>
                    <a:lstStyle/>
                    <a:p>
                      <a:pPr lvl="0" indent="0" marL="0" algn="l">
                        <a:buNone/>
                      </a:pPr>
                      <a:r>
                        <a:rPr/>
                        <a:t>73.436%</a:t>
                      </a:r>
                    </a:p>
                  </a:txBody>
                </a:tc>
                <a:tc>
                  <a:txBody>
                    <a:bodyPr/>
                    <a:lstStyle/>
                    <a:p>
                      <a:pPr lvl="0" indent="0" marL="0" algn="l">
                        <a:buNone/>
                      </a:pPr>
                      <a:r>
                        <a:rPr/>
                        <a:t>26.564%</a:t>
                      </a:r>
                    </a:p>
                  </a:txBody>
                </a:tc>
                <a:tc>
                  <a:txBody>
                    <a:bodyPr/>
                    <a:lstStyle/>
                    <a:p>
                      <a:pPr lvl="0" indent="0" marL="0" algn="l">
                        <a:buNone/>
                      </a:pPr>
                      <a:r>
                        <a:rPr/>
                        <a:t>3.52%</a:t>
                      </a:r>
                    </a:p>
                  </a:txBody>
                </a:tc>
              </a:tr>
              <a:tr h="0">
                <a:tc>
                  <a:txBody>
                    <a:bodyPr/>
                    <a:lstStyle/>
                    <a:p>
                      <a:pPr lvl="0" indent="0" marL="0">
                        <a:buNone/>
                      </a:pPr>
                      <a:r>
                        <a:rPr/>
                        <a:t>Black</a:t>
                      </a:r>
                    </a:p>
                  </a:txBody>
                </a:tc>
                <a:tc>
                  <a:txBody>
                    <a:bodyPr/>
                    <a:lstStyle/>
                    <a:p>
                      <a:pPr lvl="0" indent="0" marL="0" algn="r">
                        <a:buNone/>
                      </a:pPr>
                      <a:r>
                        <a:rPr/>
                        <a:t>2737</a:t>
                      </a:r>
                    </a:p>
                  </a:txBody>
                </a:tc>
                <a:tc>
                  <a:txBody>
                    <a:bodyPr/>
                    <a:lstStyle/>
                    <a:p>
                      <a:pPr lvl="0" indent="0" marL="0" algn="r">
                        <a:buNone/>
                      </a:pPr>
                      <a:r>
                        <a:rPr/>
                        <a:t>387</a:t>
                      </a:r>
                    </a:p>
                  </a:txBody>
                </a:tc>
                <a:tc>
                  <a:txBody>
                    <a:bodyPr/>
                    <a:lstStyle/>
                    <a:p>
                      <a:pPr lvl="0" indent="0" marL="0" algn="r">
                        <a:buNone/>
                      </a:pPr>
                      <a:r>
                        <a:rPr/>
                        <a:t>3124</a:t>
                      </a:r>
                    </a:p>
                  </a:txBody>
                </a:tc>
                <a:tc>
                  <a:txBody>
                    <a:bodyPr/>
                    <a:lstStyle/>
                    <a:p>
                      <a:pPr lvl="0" indent="0" marL="0" algn="l">
                        <a:buNone/>
                      </a:pPr>
                      <a:r>
                        <a:rPr/>
                        <a:t>87.612%</a:t>
                      </a:r>
                    </a:p>
                  </a:txBody>
                </a:tc>
                <a:tc>
                  <a:txBody>
                    <a:bodyPr/>
                    <a:lstStyle/>
                    <a:p>
                      <a:pPr lvl="0" indent="0" marL="0" algn="l">
                        <a:buNone/>
                      </a:pPr>
                      <a:r>
                        <a:rPr/>
                        <a:t>12.388%</a:t>
                      </a:r>
                    </a:p>
                  </a:txBody>
                </a:tc>
                <a:tc>
                  <a:txBody>
                    <a:bodyPr/>
                    <a:lstStyle/>
                    <a:p>
                      <a:pPr lvl="0" indent="0" marL="0" algn="l">
                        <a:buNone/>
                      </a:pPr>
                      <a:r>
                        <a:rPr/>
                        <a:t>4.936%</a:t>
                      </a:r>
                    </a:p>
                  </a:txBody>
                </a:tc>
              </a:tr>
              <a:tr h="0">
                <a:tc>
                  <a:txBody>
                    <a:bodyPr/>
                    <a:lstStyle/>
                    <a:p>
                      <a:pPr lvl="0" indent="0" marL="0">
                        <a:buNone/>
                      </a:pPr>
                      <a:r>
                        <a:rPr/>
                        <a:t>Other</a:t>
                      </a:r>
                    </a:p>
                  </a:txBody>
                </a:tc>
                <a:tc>
                  <a:txBody>
                    <a:bodyPr/>
                    <a:lstStyle/>
                    <a:p>
                      <a:pPr lvl="0" indent="0" marL="0" algn="r">
                        <a:buNone/>
                      </a:pPr>
                      <a:r>
                        <a:rPr/>
                        <a:t>246</a:t>
                      </a:r>
                    </a:p>
                  </a:txBody>
                </a:tc>
                <a:tc>
                  <a:txBody>
                    <a:bodyPr/>
                    <a:lstStyle/>
                    <a:p>
                      <a:pPr lvl="0" indent="0" marL="0" algn="r">
                        <a:buNone/>
                      </a:pPr>
                      <a:r>
                        <a:rPr/>
                        <a:t>25</a:t>
                      </a:r>
                    </a:p>
                  </a:txBody>
                </a:tc>
                <a:tc>
                  <a:txBody>
                    <a:bodyPr/>
                    <a:lstStyle/>
                    <a:p>
                      <a:pPr lvl="0" indent="0" marL="0" algn="r">
                        <a:buNone/>
                      </a:pPr>
                      <a:r>
                        <a:rPr/>
                        <a:t>271</a:t>
                      </a:r>
                    </a:p>
                  </a:txBody>
                </a:tc>
                <a:tc>
                  <a:txBody>
                    <a:bodyPr/>
                    <a:lstStyle/>
                    <a:p>
                      <a:pPr lvl="0" indent="0" marL="0" algn="l">
                        <a:buNone/>
                      </a:pPr>
                      <a:r>
                        <a:rPr/>
                        <a:t>90.775%</a:t>
                      </a:r>
                    </a:p>
                  </a:txBody>
                </a:tc>
                <a:tc>
                  <a:txBody>
                    <a:bodyPr/>
                    <a:lstStyle/>
                    <a:p>
                      <a:pPr lvl="0" indent="0" marL="0" algn="l">
                        <a:buNone/>
                      </a:pPr>
                      <a:r>
                        <a:rPr/>
                        <a:t>9.225%</a:t>
                      </a:r>
                    </a:p>
                  </a:txBody>
                </a:tc>
                <a:tc>
                  <a:txBody>
                    <a:bodyPr/>
                    <a:lstStyle/>
                    <a:p>
                      <a:pPr lvl="0" indent="0" marL="0" algn="l">
                        <a:buNone/>
                      </a:pPr>
                      <a:r>
                        <a:rPr/>
                        <a:t>0.319%</a:t>
                      </a:r>
                    </a:p>
                  </a:txBody>
                </a:tc>
              </a:tr>
              <a:tr h="0">
                <a:tc>
                  <a:txBody>
                    <a:bodyPr/>
                    <a:lstStyle/>
                    <a:p>
                      <a:pPr lvl="0" indent="0" marL="0">
                        <a:buNone/>
                      </a:pPr>
                      <a:r>
                        <a:rPr/>
                        <a:t>White</a:t>
                      </a:r>
                    </a:p>
                  </a:txBody>
                </a:tc>
                <a:tc>
                  <a:txBody>
                    <a:bodyPr/>
                    <a:lstStyle/>
                    <a:p>
                      <a:pPr lvl="0" indent="0" marL="0" algn="r">
                        <a:buNone/>
                      </a:pPr>
                      <a:r>
                        <a:rPr/>
                        <a:t>20699</a:t>
                      </a:r>
                    </a:p>
                  </a:txBody>
                </a:tc>
                <a:tc>
                  <a:txBody>
                    <a:bodyPr/>
                    <a:lstStyle/>
                    <a:p>
                      <a:pPr lvl="0" indent="0" marL="0" algn="r">
                        <a:buNone/>
                      </a:pPr>
                      <a:r>
                        <a:rPr/>
                        <a:t>7117</a:t>
                      </a:r>
                    </a:p>
                  </a:txBody>
                </a:tc>
                <a:tc>
                  <a:txBody>
                    <a:bodyPr/>
                    <a:lstStyle/>
                    <a:p>
                      <a:pPr lvl="0" indent="0" marL="0" algn="r">
                        <a:buNone/>
                      </a:pPr>
                      <a:r>
                        <a:rPr/>
                        <a:t>27816</a:t>
                      </a:r>
                    </a:p>
                  </a:txBody>
                </a:tc>
                <a:tc>
                  <a:txBody>
                    <a:bodyPr/>
                    <a:lstStyle/>
                    <a:p>
                      <a:pPr lvl="0" indent="0" marL="0" algn="l">
                        <a:buNone/>
                      </a:pPr>
                      <a:r>
                        <a:rPr/>
                        <a:t>74.414%</a:t>
                      </a:r>
                    </a:p>
                  </a:txBody>
                </a:tc>
                <a:tc>
                  <a:txBody>
                    <a:bodyPr/>
                    <a:lstStyle/>
                    <a:p>
                      <a:pPr lvl="0" indent="0" marL="0" algn="l">
                        <a:buNone/>
                      </a:pPr>
                      <a:r>
                        <a:rPr/>
                        <a:t>25.586%</a:t>
                      </a:r>
                    </a:p>
                  </a:txBody>
                </a:tc>
                <a:tc>
                  <a:txBody>
                    <a:bodyPr/>
                    <a:lstStyle/>
                    <a:p>
                      <a:pPr lvl="0" indent="0" marL="0" algn="l">
                        <a:buNone/>
                      </a:pPr>
                      <a:r>
                        <a:rPr/>
                        <a:t>90.766%</a:t>
                      </a: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fnlwgt</a:t>
            </a:r>
          </a:p>
        </p:txBody>
      </p:sp>
      <p:sp>
        <p:nvSpPr>
          <p:cNvPr id="4" name="Text Placeholder 3"/>
          <p:cNvSpPr>
            <a:spLocks noGrp="1"/>
          </p:cNvSpPr>
          <p:nvPr>
            <p:ph idx="2" sz="half" type="body"/>
          </p:nvPr>
        </p:nvSpPr>
        <p:spPr/>
        <p:txBody>
          <a:bodyPr/>
          <a:lstStyle/>
          <a:p>
            <a:pPr lvl="0" indent="0" marL="0">
              <a:buNone/>
            </a:pPr>
            <a:r>
              <a:rPr/>
              <a:t>var: FNLWGT</a:t>
            </a:r>
          </a:p>
          <a:p>
            <a:pPr lvl="0" indent="0" marL="0">
              <a:buNone/>
            </a:pPr>
            <a:r>
              <a:rPr b="1"/>
              <a:t>IV: 0.01 </a:t>
            </a:r>
          </a:p>
        </p:txBody>
      </p:sp>
      <p:pic>
        <p:nvPicPr>
          <p:cNvPr descr="report-template_files/figure-pptx/variables-1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fnlwgt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endParaRPr/>
                    </a:p>
                  </a:txBody>
                  <a:tcPr/>
                </a:tc>
                <a:tc>
                  <a:txBody>
                    <a:bodyPr/>
                    <a:lstStyle/>
                    <a:p>
                      <a:pPr lvl="0" indent="0" marL="0" algn="r">
                        <a:buNone/>
                      </a:pPr>
                      <a:r>
                        <a:rPr/>
                        <a:t>N0</a:t>
                      </a:r>
                    </a:p>
                  </a:txBody>
                  <a:tcPr/>
                </a:tc>
                <a:tc>
                  <a:txBody>
                    <a:bodyPr/>
                    <a:lstStyle/>
                    <a:p>
                      <a:pPr lvl="0" indent="0" marL="0" algn="r">
                        <a:buNone/>
                      </a:pPr>
                      <a:r>
                        <a:rPr/>
                        <a:t>N1</a:t>
                      </a:r>
                    </a:p>
                  </a:txBody>
                  <a:tcPr/>
                </a:tc>
                <a:tc>
                  <a:txBody>
                    <a:bodyPr/>
                    <a:lstStyle/>
                    <a:p>
                      <a:pPr lvl="0" indent="0" marL="0" algn="r">
                        <a:buNone/>
                      </a:pPr>
                      <a:r>
                        <a:rPr/>
                        <a:t>Ntot</a:t>
                      </a:r>
                    </a:p>
                  </a:txBody>
                  <a:tcPr/>
                </a:tc>
                <a:tc>
                  <a:txBody>
                    <a:bodyPr/>
                    <a:lstStyle/>
                    <a:p>
                      <a:pPr lvl="0" indent="0" marL="0" algn="l">
                        <a:buNone/>
                      </a:pPr>
                      <a:r>
                        <a:rPr/>
                        <a:t>perc0</a:t>
                      </a:r>
                    </a:p>
                  </a:txBody>
                  <a:tcPr/>
                </a:tc>
                <a:tc>
                  <a:txBody>
                    <a:bodyPr/>
                    <a:lstStyle/>
                    <a:p>
                      <a:pPr lvl="0" indent="0" marL="0" algn="l">
                        <a:buNone/>
                      </a:pPr>
                      <a:r>
                        <a:rPr/>
                        <a:t>perc1</a:t>
                      </a:r>
                    </a:p>
                  </a:txBody>
                  <a:tcPr/>
                </a:tc>
                <a:tc>
                  <a:txBody>
                    <a:bodyPr/>
                    <a:lstStyle/>
                    <a:p>
                      <a:pPr lvl="0" indent="0" marL="0" algn="l">
                        <a:buNone/>
                      </a:pPr>
                      <a:r>
                        <a:rPr/>
                        <a:t>target%</a:t>
                      </a:r>
                    </a:p>
                  </a:txBody>
                  <a:tcPr/>
                </a:tc>
              </a:tr>
              <a:tr h="0">
                <a:tc>
                  <a:txBody>
                    <a:bodyPr/>
                    <a:lstStyle/>
                    <a:p>
                      <a:pPr lvl="0" indent="0" marL="0">
                        <a:buNone/>
                      </a:pPr>
                      <a:r>
                        <a:rPr/>
                        <a:t>[a] from 12285 to 55900</a:t>
                      </a:r>
                    </a:p>
                  </a:txBody>
                </a:tc>
                <a:tc>
                  <a:txBody>
                    <a:bodyPr/>
                    <a:lstStyle/>
                    <a:p>
                      <a:pPr lvl="0" indent="0" marL="0" algn="r">
                        <a:buNone/>
                      </a:pPr>
                      <a:r>
                        <a:rPr/>
                        <a:t>2104</a:t>
                      </a:r>
                    </a:p>
                  </a:txBody>
                </a:tc>
                <a:tc>
                  <a:txBody>
                    <a:bodyPr/>
                    <a:lstStyle/>
                    <a:p>
                      <a:pPr lvl="0" indent="0" marL="0" algn="r">
                        <a:buNone/>
                      </a:pPr>
                      <a:r>
                        <a:rPr/>
                        <a:t>610</a:t>
                      </a:r>
                    </a:p>
                  </a:txBody>
                </a:tc>
                <a:tc>
                  <a:txBody>
                    <a:bodyPr/>
                    <a:lstStyle/>
                    <a:p>
                      <a:pPr lvl="0" indent="0" marL="0" algn="r">
                        <a:buNone/>
                      </a:pPr>
                      <a:r>
                        <a:rPr/>
                        <a:t>2714</a:t>
                      </a:r>
                    </a:p>
                  </a:txBody>
                </a:tc>
                <a:tc>
                  <a:txBody>
                    <a:bodyPr/>
                    <a:lstStyle/>
                    <a:p>
                      <a:pPr lvl="0" indent="0" marL="0" algn="l">
                        <a:buNone/>
                      </a:pPr>
                      <a:r>
                        <a:rPr/>
                        <a:t>77.524%</a:t>
                      </a:r>
                    </a:p>
                  </a:txBody>
                </a:tc>
                <a:tc>
                  <a:txBody>
                    <a:bodyPr/>
                    <a:lstStyle/>
                    <a:p>
                      <a:pPr lvl="0" indent="0" marL="0" algn="l">
                        <a:buNone/>
                      </a:pPr>
                      <a:r>
                        <a:rPr/>
                        <a:t>22.476%</a:t>
                      </a:r>
                    </a:p>
                  </a:txBody>
                </a:tc>
                <a:tc>
                  <a:txBody>
                    <a:bodyPr/>
                    <a:lstStyle/>
                    <a:p>
                      <a:pPr lvl="0" indent="0" marL="0" algn="l">
                        <a:buNone/>
                      </a:pPr>
                      <a:r>
                        <a:rPr/>
                        <a:t>7.78%</a:t>
                      </a:r>
                    </a:p>
                  </a:txBody>
                </a:tc>
              </a:tr>
              <a:tr h="0">
                <a:tc>
                  <a:txBody>
                    <a:bodyPr/>
                    <a:lstStyle/>
                    <a:p>
                      <a:pPr lvl="0" indent="0" marL="0">
                        <a:buNone/>
                      </a:pPr>
                      <a:r>
                        <a:rPr/>
                        <a:t>[b] from 55900 to 98253</a:t>
                      </a:r>
                    </a:p>
                  </a:txBody>
                </a:tc>
                <a:tc>
                  <a:txBody>
                    <a:bodyPr/>
                    <a:lstStyle/>
                    <a:p>
                      <a:pPr lvl="0" indent="0" marL="0" algn="r">
                        <a:buNone/>
                      </a:pPr>
                      <a:r>
                        <a:rPr/>
                        <a:t>2113</a:t>
                      </a:r>
                    </a:p>
                  </a:txBody>
                </a:tc>
                <a:tc>
                  <a:txBody>
                    <a:bodyPr/>
                    <a:lstStyle/>
                    <a:p>
                      <a:pPr lvl="0" indent="0" marL="0" algn="r">
                        <a:buNone/>
                      </a:pPr>
                      <a:r>
                        <a:rPr/>
                        <a:t>600</a:t>
                      </a:r>
                    </a:p>
                  </a:txBody>
                </a:tc>
                <a:tc>
                  <a:txBody>
                    <a:bodyPr/>
                    <a:lstStyle/>
                    <a:p>
                      <a:pPr lvl="0" indent="0" marL="0" algn="r">
                        <a:buNone/>
                      </a:pPr>
                      <a:r>
                        <a:rPr/>
                        <a:t>2713</a:t>
                      </a:r>
                    </a:p>
                  </a:txBody>
                </a:tc>
                <a:tc>
                  <a:txBody>
                    <a:bodyPr/>
                    <a:lstStyle/>
                    <a:p>
                      <a:pPr lvl="0" indent="0" marL="0" algn="l">
                        <a:buNone/>
                      </a:pPr>
                      <a:r>
                        <a:rPr/>
                        <a:t>77.884%</a:t>
                      </a:r>
                    </a:p>
                  </a:txBody>
                </a:tc>
                <a:tc>
                  <a:txBody>
                    <a:bodyPr/>
                    <a:lstStyle/>
                    <a:p>
                      <a:pPr lvl="0" indent="0" marL="0" algn="l">
                        <a:buNone/>
                      </a:pPr>
                      <a:r>
                        <a:rPr/>
                        <a:t>22.116%</a:t>
                      </a:r>
                    </a:p>
                  </a:txBody>
                </a:tc>
                <a:tc>
                  <a:txBody>
                    <a:bodyPr/>
                    <a:lstStyle/>
                    <a:p>
                      <a:pPr lvl="0" indent="0" marL="0" algn="l">
                        <a:buNone/>
                      </a:pPr>
                      <a:r>
                        <a:rPr/>
                        <a:t>7.652%</a:t>
                      </a:r>
                    </a:p>
                  </a:txBody>
                </a:tc>
              </a:tr>
              <a:tr h="0">
                <a:tc>
                  <a:txBody>
                    <a:bodyPr/>
                    <a:lstStyle/>
                    <a:p>
                      <a:pPr lvl="0" indent="0" marL="0">
                        <a:buNone/>
                      </a:pPr>
                      <a:r>
                        <a:rPr/>
                        <a:t>[c] from 98253 to 117827</a:t>
                      </a:r>
                    </a:p>
                  </a:txBody>
                </a:tc>
                <a:tc>
                  <a:txBody>
                    <a:bodyPr/>
                    <a:lstStyle/>
                    <a:p>
                      <a:pPr lvl="0" indent="0" marL="0" algn="r">
                        <a:buNone/>
                      </a:pPr>
                      <a:r>
                        <a:rPr/>
                        <a:t>2010</a:t>
                      </a:r>
                    </a:p>
                  </a:txBody>
                </a:tc>
                <a:tc>
                  <a:txBody>
                    <a:bodyPr/>
                    <a:lstStyle/>
                    <a:p>
                      <a:pPr lvl="0" indent="0" marL="0" algn="r">
                        <a:buNone/>
                      </a:pPr>
                      <a:r>
                        <a:rPr/>
                        <a:t>703</a:t>
                      </a:r>
                    </a:p>
                  </a:txBody>
                </a:tc>
                <a:tc>
                  <a:txBody>
                    <a:bodyPr/>
                    <a:lstStyle/>
                    <a:p>
                      <a:pPr lvl="0" indent="0" marL="0" algn="r">
                        <a:buNone/>
                      </a:pPr>
                      <a:r>
                        <a:rPr/>
                        <a:t>2713</a:t>
                      </a:r>
                    </a:p>
                  </a:txBody>
                </a:tc>
                <a:tc>
                  <a:txBody>
                    <a:bodyPr/>
                    <a:lstStyle/>
                    <a:p>
                      <a:pPr lvl="0" indent="0" marL="0" algn="l">
                        <a:buNone/>
                      </a:pPr>
                      <a:r>
                        <a:rPr/>
                        <a:t>74.088%</a:t>
                      </a:r>
                    </a:p>
                  </a:txBody>
                </a:tc>
                <a:tc>
                  <a:txBody>
                    <a:bodyPr/>
                    <a:lstStyle/>
                    <a:p>
                      <a:pPr lvl="0" indent="0" marL="0" algn="l">
                        <a:buNone/>
                      </a:pPr>
                      <a:r>
                        <a:rPr/>
                        <a:t>25.912%</a:t>
                      </a:r>
                    </a:p>
                  </a:txBody>
                </a:tc>
                <a:tc>
                  <a:txBody>
                    <a:bodyPr/>
                    <a:lstStyle/>
                    <a:p>
                      <a:pPr lvl="0" indent="0" marL="0" algn="l">
                        <a:buNone/>
                      </a:pPr>
                      <a:r>
                        <a:rPr/>
                        <a:t>8.966%</a:t>
                      </a:r>
                    </a:p>
                  </a:txBody>
                </a:tc>
              </a:tr>
              <a:tr h="0">
                <a:tc>
                  <a:txBody>
                    <a:bodyPr/>
                    <a:lstStyle/>
                    <a:p>
                      <a:pPr lvl="0" indent="0" marL="0">
                        <a:buNone/>
                      </a:pPr>
                      <a:r>
                        <a:rPr/>
                        <a:t>[d] from 117827 to 141067</a:t>
                      </a:r>
                    </a:p>
                  </a:txBody>
                </a:tc>
                <a:tc>
                  <a:txBody>
                    <a:bodyPr/>
                    <a:lstStyle/>
                    <a:p>
                      <a:pPr lvl="0" indent="0" marL="0" algn="r">
                        <a:buNone/>
                      </a:pPr>
                      <a:r>
                        <a:rPr/>
                        <a:t>2003</a:t>
                      </a:r>
                    </a:p>
                  </a:txBody>
                </a:tc>
                <a:tc>
                  <a:txBody>
                    <a:bodyPr/>
                    <a:lstStyle/>
                    <a:p>
                      <a:pPr lvl="0" indent="0" marL="0" algn="r">
                        <a:buNone/>
                      </a:pPr>
                      <a:r>
                        <a:rPr/>
                        <a:t>711</a:t>
                      </a:r>
                    </a:p>
                  </a:txBody>
                </a:tc>
                <a:tc>
                  <a:txBody>
                    <a:bodyPr/>
                    <a:lstStyle/>
                    <a:p>
                      <a:pPr lvl="0" indent="0" marL="0" algn="r">
                        <a:buNone/>
                      </a:pPr>
                      <a:r>
                        <a:rPr/>
                        <a:t>2714</a:t>
                      </a:r>
                    </a:p>
                  </a:txBody>
                </a:tc>
                <a:tc>
                  <a:txBody>
                    <a:bodyPr/>
                    <a:lstStyle/>
                    <a:p>
                      <a:pPr lvl="0" indent="0" marL="0" algn="l">
                        <a:buNone/>
                      </a:pPr>
                      <a:r>
                        <a:rPr/>
                        <a:t>73.803%</a:t>
                      </a:r>
                    </a:p>
                  </a:txBody>
                </a:tc>
                <a:tc>
                  <a:txBody>
                    <a:bodyPr/>
                    <a:lstStyle/>
                    <a:p>
                      <a:pPr lvl="0" indent="0" marL="0" algn="l">
                        <a:buNone/>
                      </a:pPr>
                      <a:r>
                        <a:rPr/>
                        <a:t>26.197%</a:t>
                      </a:r>
                    </a:p>
                  </a:txBody>
                </a:tc>
                <a:tc>
                  <a:txBody>
                    <a:bodyPr/>
                    <a:lstStyle/>
                    <a:p>
                      <a:pPr lvl="0" indent="0" marL="0" algn="l">
                        <a:buNone/>
                      </a:pPr>
                      <a:r>
                        <a:rPr/>
                        <a:t>9.068%</a:t>
                      </a:r>
                    </a:p>
                  </a:txBody>
                </a:tc>
              </a:tr>
              <a:tr h="0">
                <a:tc>
                  <a:txBody>
                    <a:bodyPr/>
                    <a:lstStyle/>
                    <a:p>
                      <a:pPr lvl="0" indent="0" marL="0">
                        <a:buNone/>
                      </a:pPr>
                      <a:r>
                        <a:rPr/>
                        <a:t>[e] from 141067 to 162343</a:t>
                      </a:r>
                    </a:p>
                  </a:txBody>
                </a:tc>
                <a:tc>
                  <a:txBody>
                    <a:bodyPr/>
                    <a:lstStyle/>
                    <a:p>
                      <a:pPr lvl="0" indent="0" marL="0" algn="r">
                        <a:buNone/>
                      </a:pPr>
                      <a:r>
                        <a:rPr/>
                        <a:t>1991</a:t>
                      </a:r>
                    </a:p>
                  </a:txBody>
                </a:tc>
                <a:tc>
                  <a:txBody>
                    <a:bodyPr/>
                    <a:lstStyle/>
                    <a:p>
                      <a:pPr lvl="0" indent="0" marL="0" algn="r">
                        <a:buNone/>
                      </a:pPr>
                      <a:r>
                        <a:rPr/>
                        <a:t>721</a:t>
                      </a:r>
                    </a:p>
                  </a:txBody>
                </a:tc>
                <a:tc>
                  <a:txBody>
                    <a:bodyPr/>
                    <a:lstStyle/>
                    <a:p>
                      <a:pPr lvl="0" indent="0" marL="0" algn="r">
                        <a:buNone/>
                      </a:pPr>
                      <a:r>
                        <a:rPr/>
                        <a:t>2712</a:t>
                      </a:r>
                    </a:p>
                  </a:txBody>
                </a:tc>
                <a:tc>
                  <a:txBody>
                    <a:bodyPr/>
                    <a:lstStyle/>
                    <a:p>
                      <a:pPr lvl="0" indent="0" marL="0" algn="l">
                        <a:buNone/>
                      </a:pPr>
                      <a:r>
                        <a:rPr/>
                        <a:t>73.414%</a:t>
                      </a:r>
                    </a:p>
                  </a:txBody>
                </a:tc>
                <a:tc>
                  <a:txBody>
                    <a:bodyPr/>
                    <a:lstStyle/>
                    <a:p>
                      <a:pPr lvl="0" indent="0" marL="0" algn="l">
                        <a:buNone/>
                      </a:pPr>
                      <a:r>
                        <a:rPr/>
                        <a:t>26.586%</a:t>
                      </a:r>
                    </a:p>
                  </a:txBody>
                </a:tc>
                <a:tc>
                  <a:txBody>
                    <a:bodyPr/>
                    <a:lstStyle/>
                    <a:p>
                      <a:pPr lvl="0" indent="0" marL="0" algn="l">
                        <a:buNone/>
                      </a:pPr>
                      <a:r>
                        <a:rPr/>
                        <a:t>9.195%</a:t>
                      </a:r>
                    </a:p>
                  </a:txBody>
                </a:tc>
              </a:tr>
              <a:tr h="0">
                <a:tc>
                  <a:txBody>
                    <a:bodyPr/>
                    <a:lstStyle/>
                    <a:p>
                      <a:pPr lvl="0" indent="0" marL="0">
                        <a:buNone/>
                      </a:pPr>
                      <a:r>
                        <a:rPr/>
                        <a:t>[f] from 162343 to 178356</a:t>
                      </a:r>
                    </a:p>
                  </a:txBody>
                </a:tc>
                <a:tc>
                  <a:txBody>
                    <a:bodyPr/>
                    <a:lstStyle/>
                    <a:p>
                      <a:pPr lvl="0" indent="0" marL="0" algn="r">
                        <a:buNone/>
                      </a:pPr>
                      <a:r>
                        <a:rPr/>
                        <a:t>2021</a:t>
                      </a:r>
                    </a:p>
                  </a:txBody>
                </a:tc>
                <a:tc>
                  <a:txBody>
                    <a:bodyPr/>
                    <a:lstStyle/>
                    <a:p>
                      <a:pPr lvl="0" indent="0" marL="0" algn="r">
                        <a:buNone/>
                      </a:pPr>
                      <a:r>
                        <a:rPr/>
                        <a:t>692</a:t>
                      </a:r>
                    </a:p>
                  </a:txBody>
                </a:tc>
                <a:tc>
                  <a:txBody>
                    <a:bodyPr/>
                    <a:lstStyle/>
                    <a:p>
                      <a:pPr lvl="0" indent="0" marL="0" algn="r">
                        <a:buNone/>
                      </a:pPr>
                      <a:r>
                        <a:rPr/>
                        <a:t>2713</a:t>
                      </a:r>
                    </a:p>
                  </a:txBody>
                </a:tc>
                <a:tc>
                  <a:txBody>
                    <a:bodyPr/>
                    <a:lstStyle/>
                    <a:p>
                      <a:pPr lvl="0" indent="0" marL="0" algn="l">
                        <a:buNone/>
                      </a:pPr>
                      <a:r>
                        <a:rPr/>
                        <a:t>74.493%</a:t>
                      </a:r>
                    </a:p>
                  </a:txBody>
                </a:tc>
                <a:tc>
                  <a:txBody>
                    <a:bodyPr/>
                    <a:lstStyle/>
                    <a:p>
                      <a:pPr lvl="0" indent="0" marL="0" algn="l">
                        <a:buNone/>
                      </a:pPr>
                      <a:r>
                        <a:rPr/>
                        <a:t>25.507%</a:t>
                      </a:r>
                    </a:p>
                  </a:txBody>
                </a:tc>
                <a:tc>
                  <a:txBody>
                    <a:bodyPr/>
                    <a:lstStyle/>
                    <a:p>
                      <a:pPr lvl="0" indent="0" marL="0" algn="l">
                        <a:buNone/>
                      </a:pPr>
                      <a:r>
                        <a:rPr/>
                        <a:t>8.825%</a:t>
                      </a:r>
                    </a:p>
                  </a:txBody>
                </a:tc>
              </a:tr>
              <a:tr h="0">
                <a:tc>
                  <a:txBody>
                    <a:bodyPr/>
                    <a:lstStyle/>
                    <a:p>
                      <a:pPr lvl="0" indent="0" marL="0">
                        <a:buNone/>
                      </a:pPr>
                      <a:r>
                        <a:rPr/>
                        <a:t>[g] from 178356 to 193160</a:t>
                      </a:r>
                    </a:p>
                  </a:txBody>
                </a:tc>
                <a:tc>
                  <a:txBody>
                    <a:bodyPr/>
                    <a:lstStyle/>
                    <a:p>
                      <a:pPr lvl="0" indent="0" marL="0" algn="r">
                        <a:buNone/>
                      </a:pPr>
                      <a:r>
                        <a:rPr/>
                        <a:t>2015</a:t>
                      </a:r>
                    </a:p>
                  </a:txBody>
                </a:tc>
                <a:tc>
                  <a:txBody>
                    <a:bodyPr/>
                    <a:lstStyle/>
                    <a:p>
                      <a:pPr lvl="0" indent="0" marL="0" algn="r">
                        <a:buNone/>
                      </a:pPr>
                      <a:r>
                        <a:rPr/>
                        <a:t>700</a:t>
                      </a:r>
                    </a:p>
                  </a:txBody>
                </a:tc>
                <a:tc>
                  <a:txBody>
                    <a:bodyPr/>
                    <a:lstStyle/>
                    <a:p>
                      <a:pPr lvl="0" indent="0" marL="0" algn="r">
                        <a:buNone/>
                      </a:pPr>
                      <a:r>
                        <a:rPr/>
                        <a:t>2715</a:t>
                      </a:r>
                    </a:p>
                  </a:txBody>
                </a:tc>
                <a:tc>
                  <a:txBody>
                    <a:bodyPr/>
                    <a:lstStyle/>
                    <a:p>
                      <a:pPr lvl="0" indent="0" marL="0" algn="l">
                        <a:buNone/>
                      </a:pPr>
                      <a:r>
                        <a:rPr/>
                        <a:t>74.217%</a:t>
                      </a:r>
                    </a:p>
                  </a:txBody>
                </a:tc>
                <a:tc>
                  <a:txBody>
                    <a:bodyPr/>
                    <a:lstStyle/>
                    <a:p>
                      <a:pPr lvl="0" indent="0" marL="0" algn="l">
                        <a:buNone/>
                      </a:pPr>
                      <a:r>
                        <a:rPr/>
                        <a:t>25.783%</a:t>
                      </a:r>
                    </a:p>
                  </a:txBody>
                </a:tc>
                <a:tc>
                  <a:txBody>
                    <a:bodyPr/>
                    <a:lstStyle/>
                    <a:p>
                      <a:pPr lvl="0" indent="0" marL="0" algn="l">
                        <a:buNone/>
                      </a:pPr>
                      <a:r>
                        <a:rPr/>
                        <a:t>8.927%</a:t>
                      </a:r>
                    </a:p>
                  </a:txBody>
                </a:tc>
              </a:tr>
              <a:tr h="0">
                <a:tc>
                  <a:txBody>
                    <a:bodyPr/>
                    <a:lstStyle/>
                    <a:p>
                      <a:pPr lvl="0" indent="0" marL="0">
                        <a:buNone/>
                      </a:pPr>
                      <a:r>
                        <a:rPr/>
                        <a:t>[h] from 193160 to 210474</a:t>
                      </a:r>
                    </a:p>
                  </a:txBody>
                </a:tc>
                <a:tc>
                  <a:txBody>
                    <a:bodyPr/>
                    <a:lstStyle/>
                    <a:p>
                      <a:pPr lvl="0" indent="0" marL="0" algn="r">
                        <a:buNone/>
                      </a:pPr>
                      <a:r>
                        <a:rPr/>
                        <a:t>2053</a:t>
                      </a:r>
                    </a:p>
                  </a:txBody>
                </a:tc>
                <a:tc>
                  <a:txBody>
                    <a:bodyPr/>
                    <a:lstStyle/>
                    <a:p>
                      <a:pPr lvl="0" indent="0" marL="0" algn="r">
                        <a:buNone/>
                      </a:pPr>
                      <a:r>
                        <a:rPr/>
                        <a:t>657</a:t>
                      </a:r>
                    </a:p>
                  </a:txBody>
                </a:tc>
                <a:tc>
                  <a:txBody>
                    <a:bodyPr/>
                    <a:lstStyle/>
                    <a:p>
                      <a:pPr lvl="0" indent="0" marL="0" algn="r">
                        <a:buNone/>
                      </a:pPr>
                      <a:r>
                        <a:rPr/>
                        <a:t>2710</a:t>
                      </a:r>
                    </a:p>
                  </a:txBody>
                </a:tc>
                <a:tc>
                  <a:txBody>
                    <a:bodyPr/>
                    <a:lstStyle/>
                    <a:p>
                      <a:pPr lvl="0" indent="0" marL="0" algn="l">
                        <a:buNone/>
                      </a:pPr>
                      <a:r>
                        <a:rPr/>
                        <a:t>75.756%</a:t>
                      </a:r>
                    </a:p>
                  </a:txBody>
                </a:tc>
                <a:tc>
                  <a:txBody>
                    <a:bodyPr/>
                    <a:lstStyle/>
                    <a:p>
                      <a:pPr lvl="0" indent="0" marL="0" algn="l">
                        <a:buNone/>
                      </a:pPr>
                      <a:r>
                        <a:rPr/>
                        <a:t>24.244%</a:t>
                      </a:r>
                    </a:p>
                  </a:txBody>
                </a:tc>
                <a:tc>
                  <a:txBody>
                    <a:bodyPr/>
                    <a:lstStyle/>
                    <a:p>
                      <a:pPr lvl="0" indent="0" marL="0" algn="l">
                        <a:buNone/>
                      </a:pPr>
                      <a:r>
                        <a:rPr/>
                        <a:t>8.379%</a:t>
                      </a:r>
                    </a:p>
                  </a:txBody>
                </a:tc>
              </a:tr>
              <a:tr h="0">
                <a:tc>
                  <a:txBody>
                    <a:bodyPr/>
                    <a:lstStyle/>
                    <a:p>
                      <a:pPr lvl="0" indent="0" marL="0">
                        <a:buNone/>
                      </a:pPr>
                      <a:r>
                        <a:rPr/>
                        <a:t>[i] from 210474 to 237051</a:t>
                      </a:r>
                    </a:p>
                  </a:txBody>
                </a:tc>
                <a:tc>
                  <a:txBody>
                    <a:bodyPr/>
                    <a:lstStyle/>
                    <a:p>
                      <a:pPr lvl="0" indent="0" marL="0" algn="r">
                        <a:buNone/>
                      </a:pPr>
                      <a:r>
                        <a:rPr/>
                        <a:t>2119</a:t>
                      </a:r>
                    </a:p>
                  </a:txBody>
                </a:tc>
                <a:tc>
                  <a:txBody>
                    <a:bodyPr/>
                    <a:lstStyle/>
                    <a:p>
                      <a:pPr lvl="0" indent="0" marL="0" algn="r">
                        <a:buNone/>
                      </a:pPr>
                      <a:r>
                        <a:rPr/>
                        <a:t>597</a:t>
                      </a:r>
                    </a:p>
                  </a:txBody>
                </a:tc>
                <a:tc>
                  <a:txBody>
                    <a:bodyPr/>
                    <a:lstStyle/>
                    <a:p>
                      <a:pPr lvl="0" indent="0" marL="0" algn="r">
                        <a:buNone/>
                      </a:pPr>
                      <a:r>
                        <a:rPr/>
                        <a:t>2716</a:t>
                      </a:r>
                    </a:p>
                  </a:txBody>
                </a:tc>
                <a:tc>
                  <a:txBody>
                    <a:bodyPr/>
                    <a:lstStyle/>
                    <a:p>
                      <a:pPr lvl="0" indent="0" marL="0" algn="l">
                        <a:buNone/>
                      </a:pPr>
                      <a:r>
                        <a:rPr/>
                        <a:t>78.019%</a:t>
                      </a:r>
                    </a:p>
                  </a:txBody>
                </a:tc>
                <a:tc>
                  <a:txBody>
                    <a:bodyPr/>
                    <a:lstStyle/>
                    <a:p>
                      <a:pPr lvl="0" indent="0" marL="0" algn="l">
                        <a:buNone/>
                      </a:pPr>
                      <a:r>
                        <a:rPr/>
                        <a:t>21.981%</a:t>
                      </a:r>
                    </a:p>
                  </a:txBody>
                </a:tc>
                <a:tc>
                  <a:txBody>
                    <a:bodyPr/>
                    <a:lstStyle/>
                    <a:p>
                      <a:pPr lvl="0" indent="0" marL="0" algn="l">
                        <a:buNone/>
                      </a:pPr>
                      <a:r>
                        <a:rPr/>
                        <a:t>7.614%</a:t>
                      </a:r>
                    </a:p>
                  </a:txBody>
                </a:tc>
              </a:tr>
              <a:tr h="0">
                <a:tc>
                  <a:txBody>
                    <a:bodyPr/>
                    <a:lstStyle/>
                    <a:p>
                      <a:pPr lvl="0" indent="0" marL="0">
                        <a:buNone/>
                      </a:pPr>
                      <a:r>
                        <a:rPr/>
                        <a:t>[j] from 237051 to 279465</a:t>
                      </a:r>
                    </a:p>
                  </a:txBody>
                </a:tc>
                <a:tc>
                  <a:txBody>
                    <a:bodyPr/>
                    <a:lstStyle/>
                    <a:p>
                      <a:pPr lvl="0" indent="0" marL="0" algn="r">
                        <a:buNone/>
                      </a:pPr>
                      <a:r>
                        <a:rPr/>
                        <a:t>2136</a:t>
                      </a:r>
                    </a:p>
                  </a:txBody>
                </a:tc>
                <a:tc>
                  <a:txBody>
                    <a:bodyPr/>
                    <a:lstStyle/>
                    <a:p>
                      <a:pPr lvl="0" indent="0" marL="0" algn="r">
                        <a:buNone/>
                      </a:pPr>
                      <a:r>
                        <a:rPr/>
                        <a:t>578</a:t>
                      </a:r>
                    </a:p>
                  </a:txBody>
                </a:tc>
                <a:tc>
                  <a:txBody>
                    <a:bodyPr/>
                    <a:lstStyle/>
                    <a:p>
                      <a:pPr lvl="0" indent="0" marL="0" algn="r">
                        <a:buNone/>
                      </a:pPr>
                      <a:r>
                        <a:rPr/>
                        <a:t>2714</a:t>
                      </a:r>
                    </a:p>
                  </a:txBody>
                </a:tc>
                <a:tc>
                  <a:txBody>
                    <a:bodyPr/>
                    <a:lstStyle/>
                    <a:p>
                      <a:pPr lvl="0" indent="0" marL="0" algn="l">
                        <a:buNone/>
                      </a:pPr>
                      <a:r>
                        <a:rPr/>
                        <a:t>78.703%</a:t>
                      </a:r>
                    </a:p>
                  </a:txBody>
                </a:tc>
                <a:tc>
                  <a:txBody>
                    <a:bodyPr/>
                    <a:lstStyle/>
                    <a:p>
                      <a:pPr lvl="0" indent="0" marL="0" algn="l">
                        <a:buNone/>
                      </a:pPr>
                      <a:r>
                        <a:rPr/>
                        <a:t>21.297%</a:t>
                      </a:r>
                    </a:p>
                  </a:txBody>
                </a:tc>
                <a:tc>
                  <a:txBody>
                    <a:bodyPr/>
                    <a:lstStyle/>
                    <a:p>
                      <a:pPr lvl="0" indent="0" marL="0" algn="l">
                        <a:buNone/>
                      </a:pPr>
                      <a:r>
                        <a:rPr/>
                        <a:t>7.372%</a:t>
                      </a:r>
                    </a:p>
                  </a:txBody>
                </a:tc>
              </a:tr>
              <a:tr h="0">
                <a:tc>
                  <a:txBody>
                    <a:bodyPr/>
                    <a:lstStyle/>
                    <a:p>
                      <a:pPr lvl="0" indent="0" marL="0">
                        <a:buNone/>
                      </a:pPr>
                      <a:r>
                        <a:rPr/>
                        <a:t>[k] from 279465 to 342730</a:t>
                      </a:r>
                    </a:p>
                  </a:txBody>
                </a:tc>
                <a:tc>
                  <a:txBody>
                    <a:bodyPr/>
                    <a:lstStyle/>
                    <a:p>
                      <a:pPr lvl="0" indent="0" marL="0" algn="r">
                        <a:buNone/>
                      </a:pPr>
                      <a:r>
                        <a:rPr/>
                        <a:t>2091</a:t>
                      </a:r>
                    </a:p>
                  </a:txBody>
                </a:tc>
                <a:tc>
                  <a:txBody>
                    <a:bodyPr/>
                    <a:lstStyle/>
                    <a:p>
                      <a:pPr lvl="0" indent="0" marL="0" algn="r">
                        <a:buNone/>
                      </a:pPr>
                      <a:r>
                        <a:rPr/>
                        <a:t>621</a:t>
                      </a:r>
                    </a:p>
                  </a:txBody>
                </a:tc>
                <a:tc>
                  <a:txBody>
                    <a:bodyPr/>
                    <a:lstStyle/>
                    <a:p>
                      <a:pPr lvl="0" indent="0" marL="0" algn="r">
                        <a:buNone/>
                      </a:pPr>
                      <a:r>
                        <a:rPr/>
                        <a:t>2712</a:t>
                      </a:r>
                    </a:p>
                  </a:txBody>
                </a:tc>
                <a:tc>
                  <a:txBody>
                    <a:bodyPr/>
                    <a:lstStyle/>
                    <a:p>
                      <a:pPr lvl="0" indent="0" marL="0" algn="l">
                        <a:buNone/>
                      </a:pPr>
                      <a:r>
                        <a:rPr/>
                        <a:t>77.102%</a:t>
                      </a:r>
                    </a:p>
                  </a:txBody>
                </a:tc>
                <a:tc>
                  <a:txBody>
                    <a:bodyPr/>
                    <a:lstStyle/>
                    <a:p>
                      <a:pPr lvl="0" indent="0" marL="0" algn="l">
                        <a:buNone/>
                      </a:pPr>
                      <a:r>
                        <a:rPr/>
                        <a:t>22.898%</a:t>
                      </a:r>
                    </a:p>
                  </a:txBody>
                </a:tc>
                <a:tc>
                  <a:txBody>
                    <a:bodyPr/>
                    <a:lstStyle/>
                    <a:p>
                      <a:pPr lvl="0" indent="0" marL="0" algn="l">
                        <a:buNone/>
                      </a:pPr>
                      <a:r>
                        <a:rPr/>
                        <a:t>7.92%</a:t>
                      </a:r>
                    </a:p>
                  </a:txBody>
                </a:tc>
              </a:tr>
              <a:tr h="0">
                <a:tc>
                  <a:txBody>
                    <a:bodyPr/>
                    <a:lstStyle/>
                    <a:p>
                      <a:pPr lvl="0" indent="0" marL="0">
                        <a:buNone/>
                      </a:pPr>
                      <a:r>
                        <a:rPr/>
                        <a:t>[l] from 342730 to 1484705</a:t>
                      </a:r>
                    </a:p>
                  </a:txBody>
                </a:tc>
                <a:tc>
                  <a:txBody>
                    <a:bodyPr/>
                    <a:lstStyle/>
                    <a:p>
                      <a:pPr lvl="0" indent="0" marL="0" algn="r">
                        <a:buNone/>
                      </a:pPr>
                      <a:r>
                        <a:rPr/>
                        <a:t>2064</a:t>
                      </a:r>
                    </a:p>
                  </a:txBody>
                </a:tc>
                <a:tc>
                  <a:txBody>
                    <a:bodyPr/>
                    <a:lstStyle/>
                    <a:p>
                      <a:pPr lvl="0" indent="0" marL="0" algn="r">
                        <a:buNone/>
                      </a:pPr>
                      <a:r>
                        <a:rPr/>
                        <a:t>651</a:t>
                      </a:r>
                    </a:p>
                  </a:txBody>
                </a:tc>
                <a:tc>
                  <a:txBody>
                    <a:bodyPr/>
                    <a:lstStyle/>
                    <a:p>
                      <a:pPr lvl="0" indent="0" marL="0" algn="r">
                        <a:buNone/>
                      </a:pPr>
                      <a:r>
                        <a:rPr/>
                        <a:t>2715</a:t>
                      </a:r>
                    </a:p>
                  </a:txBody>
                </a:tc>
                <a:tc>
                  <a:txBody>
                    <a:bodyPr/>
                    <a:lstStyle/>
                    <a:p>
                      <a:pPr lvl="0" indent="0" marL="0" algn="l">
                        <a:buNone/>
                      </a:pPr>
                      <a:r>
                        <a:rPr/>
                        <a:t>76.022%</a:t>
                      </a:r>
                    </a:p>
                  </a:txBody>
                </a:tc>
                <a:tc>
                  <a:txBody>
                    <a:bodyPr/>
                    <a:lstStyle/>
                    <a:p>
                      <a:pPr lvl="0" indent="0" marL="0" algn="l">
                        <a:buNone/>
                      </a:pPr>
                      <a:r>
                        <a:rPr/>
                        <a:t>23.978%</a:t>
                      </a:r>
                    </a:p>
                  </a:txBody>
                </a:tc>
                <a:tc>
                  <a:txBody>
                    <a:bodyPr/>
                    <a:lstStyle/>
                    <a:p>
                      <a:pPr lvl="0" indent="0" marL="0" algn="l">
                        <a:buNone/>
                      </a:pPr>
                      <a:r>
                        <a:rPr/>
                        <a:t>8.303%</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report contains a snapshot of the specific subpopulation </a:t>
            </a:r>
            <a:r>
              <a:rPr b="1"/>
              <a:t>«var: ABOVE50K » == 1`</a:t>
            </a:r>
            <a:r>
              <a:rPr/>
              <a:t>.</a:t>
            </a:r>
          </a:p>
          <a:p>
            <a:pPr lvl="0" indent="0" marL="0">
              <a:buNone/>
            </a:pPr>
            <a:r>
              <a:rPr/>
              <a:t>This subpopulation is characterized by performing bivariate analyses, crossing the variable of interest (target) with potential explanatory variables. Only most relevant (highest discriminative power) may be retained.</a:t>
            </a:r>
          </a:p>
          <a:p>
            <a:pPr lvl="0" indent="0" marL="0">
              <a:buNone/>
            </a:pPr>
            <a:r>
              <a:rPr/>
              <a:t>Report contains:</a:t>
            </a:r>
          </a:p>
          <a:p>
            <a:pPr lvl="0"/>
            <a:r>
              <a:rPr/>
              <a:t>A summary overview table with selected retained criteria with some available information such as one statistic called information value (IV) that provides an idea of the explanatory power of the criteria.</a:t>
            </a:r>
          </a:p>
          <a:p>
            <a:pPr lvl="0"/>
            <a:r>
              <a:rPr/>
              <a:t>Detailed analyses per criteria with graphics that highlight the reation between one of the candidate criteria and the </a:t>
            </a:r>
            <a:r>
              <a:rPr i="1"/>
              <a:t>target</a:t>
            </a:r>
            <a:r>
              <a:rPr/>
              <a:t>.</a:t>
            </a:r>
          </a:p>
          <a:p>
            <a:pPr lvl="0" indent="0" marL="0">
              <a:buNone/>
            </a:pPr>
            <a:r>
              <a:rPr/>
              <a:t>It can happen that one criteria contains some missing values. If such, we will introduce value </a:t>
            </a:r>
            <a:r>
              <a:rPr i="1"/>
              <a:t>“[Missing]”</a:t>
            </a:r>
            <a:r>
              <a:rPr/>
              <a:t> in the report, eventually with a cross </a:t>
            </a:r>
            <a:r>
              <a:rPr b="1"/>
              <a:t>[x]</a:t>
            </a:r>
            <a:r>
              <a:rPr/>
              <a:t>. Also, if two few data are available, we would use a minus </a:t>
            </a:r>
            <a:r>
              <a:rPr b="1"/>
              <a:t>[-]</a:t>
            </a:r>
            <a:r>
              <a:rPr/>
              <a:t> instead of reporting value.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table interpretation</a:t>
            </a:r>
          </a:p>
        </p:txBody>
      </p:sp>
      <p:sp>
        <p:nvSpPr>
          <p:cNvPr id="3" name="Content Placeholder 2"/>
          <p:cNvSpPr>
            <a:spLocks noGrp="1"/>
          </p:cNvSpPr>
          <p:nvPr>
            <p:ph idx="1"/>
          </p:nvPr>
        </p:nvSpPr>
        <p:spPr/>
        <p:txBody>
          <a:bodyPr/>
          <a:lstStyle/>
          <a:p>
            <a:pPr lvl="0" indent="0" marL="0">
              <a:buNone/>
            </a:pPr>
            <a:r>
              <a:rPr/>
              <a:t>Criteria are sorted by decreasing importance order, which one is determined by the IV. One modality (value) index is also computed as the proportion of target «var: ABOVE50K» within the modality, that is the target penetration in the subpopulation selected by the specific modality of a criteria. A value near 1 would indicate a non-discriminative modality: selecting the corresponding subpopulation would result in the overall average target penetration. On the other way, the hightest the index (&gt;1), the more target is over-representated in the subpopulation. Low index (&lt;1) would be interpreted as under-representation. So high index modalities are of interest as they characterize subpopulation with high target penetration.</a:t>
            </a:r>
          </a:p>
          <a:p>
            <a:pPr lvl="0" indent="0" marL="0">
              <a:buNone/>
            </a:pPr>
            <a:r>
              <a:rPr/>
              <a:t>Note that index will always be computed for segments (modalities): continuous variables are cut into buckets. If a criteria/variable has no segment with any high index, it will not be of interest at all. Also, having one segment with an index greater than 1 implies that there are counterparts segments with index lower 1.</a:t>
            </a:r>
          </a:p>
          <a:p>
            <a:pPr lvl="0" indent="0" marL="0">
              <a:buNone/>
            </a:pPr>
            <a:r>
              <a:rPr/>
              <a:t>There is no special rule to say that an index is a </a:t>
            </a:r>
            <a:r>
              <a:rPr b="1"/>
              <a:t>good</a:t>
            </a:r>
            <a:r>
              <a:rPr/>
              <a:t> one as its interpretation has to take into account the natural (average) target pourcentage (penetration). Indeed, when the penetration is low, it is easier to observe eventually high index. Think that for a global penetration of 50% of target, maximal index is 2 (and more generally, index is bounded by </a:t>
            </a:r>
            <a:r>
              <a:rPr>
                <a:latin typeface="Courier"/>
              </a:rPr>
              <a:t>1/(target penetration)</a:t>
            </a:r>
            <a:r>
              <a:rPr/>
              <a:t>)</a:t>
            </a:r>
          </a:p>
          <a:p>
            <a:pPr lvl="0" indent="0" marL="0">
              <a:buNone/>
            </a:pPr>
            <a:r>
              <a:rPr/>
              <a:t>For every criteria, summary table presents its possible value (modality) having the highest index along with the corresponding number of records. Pay attention that you might observe high index dealing with very restrictive sub-populations.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Populations</a:t>
            </a:r>
          </a:p>
        </p:txBody>
      </p:sp>
      <p:sp>
        <p:nvSpPr>
          <p:cNvPr id="4" name="Text Placeholder 3"/>
          <p:cNvSpPr>
            <a:spLocks noGrp="1"/>
          </p:cNvSpPr>
          <p:nvPr>
            <p:ph idx="2" sz="half" type="body"/>
          </p:nvPr>
        </p:nvSpPr>
        <p:spPr/>
        <p:txBody>
          <a:bodyPr/>
          <a:lstStyle/>
          <a:p>
            <a:pPr lvl="0"/>
            <a:r>
              <a:rPr b="1"/>
              <a:t>Population</a:t>
            </a:r>
          </a:p>
          <a:p>
            <a:pPr lvl="0" indent="0" marL="0">
              <a:buNone/>
            </a:pPr>
            <a:r>
              <a:rPr/>
              <a:t>No description of the global population (data) have been provided during the analysis. Analyzed population contains 32561 records.</a:t>
            </a:r>
          </a:p>
          <a:p>
            <a:pPr lvl="0"/>
            <a:r>
              <a:rPr b="1"/>
              <a:t>Target</a:t>
            </a:r>
          </a:p>
          <a:p>
            <a:pPr lvl="0" indent="0" marL="0">
              <a:buNone/>
            </a:pPr>
            <a:r>
              <a:rPr/>
              <a:t>No description of the target has been provided during the analysis.</a:t>
            </a:r>
          </a:p>
          <a:p>
            <a:pPr lvl="0" indent="0" marL="0">
              <a:buNone/>
            </a:pPr>
            <a:r>
              <a:rPr/>
              <a:t>Target used: var: ABOVE50K [ABOVE50K]</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r">
                        <a:buNone/>
                      </a:pPr>
                      <a:r>
                        <a:rPr/>
                        <a:t>value</a:t>
                      </a:r>
                    </a:p>
                  </a:txBody>
                  <a:tcPr/>
                </a:tc>
                <a:tc>
                  <a:txBody>
                    <a:bodyPr/>
                    <a:lstStyle/>
                    <a:p>
                      <a:pPr lvl="0" indent="0" marL="0" algn="r">
                        <a:buNone/>
                      </a:pPr>
                      <a:r>
                        <a:rPr/>
                        <a:t>count</a:t>
                      </a:r>
                    </a:p>
                  </a:txBody>
                  <a:tcPr/>
                </a:tc>
                <a:tc>
                  <a:txBody>
                    <a:bodyPr/>
                    <a:lstStyle/>
                    <a:p>
                      <a:pPr lvl="0" indent="0" marL="0" algn="r">
                        <a:buNone/>
                      </a:pPr>
                      <a:r>
                        <a:rPr/>
                        <a:t>nNA</a:t>
                      </a:r>
                    </a:p>
                  </a:txBody>
                  <a:tcPr/>
                </a:tc>
                <a:tc>
                  <a:txBody>
                    <a:bodyPr/>
                    <a:lstStyle/>
                    <a:p>
                      <a:pPr lvl="0" indent="0" marL="0" algn="r">
                        <a:buNone/>
                      </a:pPr>
                      <a:r>
                        <a:rPr/>
                        <a:t>percNA</a:t>
                      </a:r>
                    </a:p>
                  </a:txBody>
                  <a:tcPr/>
                </a:tc>
                <a:tc>
                  <a:txBody>
                    <a:bodyPr/>
                    <a:lstStyle/>
                    <a:p>
                      <a:pPr lvl="0" indent="0" marL="0" algn="r">
                        <a:buNone/>
                      </a:pPr>
                      <a:r>
                        <a:rPr/>
                        <a:t>perc</a:t>
                      </a:r>
                    </a:p>
                  </a:txBody>
                  <a:tcPr/>
                </a:tc>
              </a:tr>
              <a:tr h="0">
                <a:tc>
                  <a:txBody>
                    <a:bodyPr/>
                    <a:lstStyle/>
                    <a:p>
                      <a:pPr lvl="0" indent="0" marL="0" algn="r">
                        <a:buNone/>
                      </a:pPr>
                      <a:r>
                        <a:rPr/>
                        <a:t>0</a:t>
                      </a:r>
                    </a:p>
                  </a:txBody>
                </a:tc>
                <a:tc>
                  <a:txBody>
                    <a:bodyPr/>
                    <a:lstStyle/>
                    <a:p>
                      <a:pPr lvl="0" indent="0" marL="0" algn="r">
                        <a:buNone/>
                      </a:pPr>
                      <a:r>
                        <a:rPr/>
                        <a:t>24720</a:t>
                      </a:r>
                    </a:p>
                  </a:txBody>
                </a:tc>
                <a:tc>
                  <a:txBody>
                    <a:bodyPr/>
                    <a:lstStyle/>
                    <a:p>
                      <a:pPr lvl="0" indent="0" marL="0" algn="r">
                        <a:buNone/>
                      </a:pPr>
                      <a:r>
                        <a:rPr/>
                        <a:t>0</a:t>
                      </a:r>
                    </a:p>
                  </a:txBody>
                </a:tc>
                <a:tc>
                  <a:txBody>
                    <a:bodyPr/>
                    <a:lstStyle/>
                    <a:p>
                      <a:pPr lvl="0" indent="0" marL="0" algn="r">
                        <a:buNone/>
                      </a:pPr>
                      <a:r>
                        <a:rPr/>
                        <a:t>0</a:t>
                      </a:r>
                    </a:p>
                  </a:txBody>
                </a:tc>
                <a:tc>
                  <a:txBody>
                    <a:bodyPr/>
                    <a:lstStyle/>
                    <a:p>
                      <a:pPr lvl="0" indent="0" marL="0" algn="r">
                        <a:buNone/>
                      </a:pPr>
                      <a:r>
                        <a:rPr/>
                        <a:t>0.7591904</a:t>
                      </a:r>
                    </a:p>
                  </a:txBody>
                </a:tc>
              </a:tr>
              <a:tr h="0">
                <a:tc>
                  <a:txBody>
                    <a:bodyPr/>
                    <a:lstStyle/>
                    <a:p>
                      <a:pPr lvl="0" indent="0" marL="0" algn="r">
                        <a:buNone/>
                      </a:pPr>
                      <a:r>
                        <a:rPr/>
                        <a:t>1</a:t>
                      </a:r>
                    </a:p>
                  </a:txBody>
                </a:tc>
                <a:tc>
                  <a:txBody>
                    <a:bodyPr/>
                    <a:lstStyle/>
                    <a:p>
                      <a:pPr lvl="0" indent="0" marL="0" algn="r">
                        <a:buNone/>
                      </a:pPr>
                      <a:r>
                        <a:rPr/>
                        <a:t>7841</a:t>
                      </a:r>
                    </a:p>
                  </a:txBody>
                </a:tc>
                <a:tc>
                  <a:txBody>
                    <a:bodyPr/>
                    <a:lstStyle/>
                    <a:p>
                      <a:pPr lvl="0" indent="0" marL="0" algn="r">
                        <a:buNone/>
                      </a:pPr>
                      <a:r>
                        <a:rPr/>
                        <a:t>0</a:t>
                      </a:r>
                    </a:p>
                  </a:txBody>
                </a:tc>
                <a:tc>
                  <a:txBody>
                    <a:bodyPr/>
                    <a:lstStyle/>
                    <a:p>
                      <a:pPr lvl="0" indent="0" marL="0" algn="r">
                        <a:buNone/>
                      </a:pPr>
                      <a:r>
                        <a:rPr/>
                        <a:t>0</a:t>
                      </a:r>
                    </a:p>
                  </a:txBody>
                </a:tc>
                <a:tc>
                  <a:txBody>
                    <a:bodyPr/>
                    <a:lstStyle/>
                    <a:p>
                      <a:pPr lvl="0" indent="0" marL="0" algn="r">
                        <a:buNone/>
                      </a:pPr>
                      <a:r>
                        <a:rPr/>
                        <a:t>0.2408096</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graphicFrame xmlns:a="http://schemas.openxmlformats.org/drawingml/2006/main" xmlns:r="http://schemas.openxmlformats.org/officeDocument/2006/relationships" xmlns:p="http://schemas.openxmlformats.org/presentationml/2006/main">
        <p:nvGraphicFramePr>
          <p:cNvPr id="847568693" name=""/>
          <p:cNvGraphicFramePr>
            <a:graphicFrameLocks noGrp="true"/>
          </p:cNvGraphicFramePr>
          <p:nvPr/>
        </p:nvGraphicFramePr>
        <p:xfrm rot="0">
          <a:off x="914400" y="1828800"/>
          <a:ext cx="9144000" cy="5486400"/>
        </p:xfrm>
        <a:graphic>
          <a:graphicData uri="http://schemas.openxmlformats.org/drawingml/2006/table">
            <a:tbl>
              <a:tblPr/>
              <a:tblGrid>
                <a:gridCol w="1453203"/>
                <a:gridCol w="929737"/>
                <a:gridCol w="660706"/>
                <a:gridCol w="1632944"/>
                <a:gridCol w="942015"/>
                <a:gridCol w="957704"/>
                <a:gridCol w="647813"/>
              </a:tblGrid>
              <a:tr h="38792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variable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type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IV</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Level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#Records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%Records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Index</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6889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RELATIONSHIP</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1.536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Wife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745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47.51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1.97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597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MARITALSTATUS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1.339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Married-civ-spouse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6,692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44.68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597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AGE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numeric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1.218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[j] from 48 to 52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926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39.97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1.66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597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OCCUPATION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0.776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Exec-managerial</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1,968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48.40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2.01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889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EDUCATION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0.754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Doctorate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306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74.09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3.08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8533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EDUCATIONNUM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numeric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0.662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[f] from 13 to 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3,909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48.46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2.01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8533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HOURSPERWEEK</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numeric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0.462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[f] from 50 to 56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1,670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44.77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8069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SEX</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0.303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Male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6,662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30.57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597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WORKCLASS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0.167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Self-emp-inc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622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55.73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2.31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889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NATIVECOUNTRY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character</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0.081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 Iran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41.86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DejaVu Sans"/>
                          <a:cs typeface="DejaVu Sans"/>
                          <a:ea typeface="DejaVu Sans"/>
                          <a:sym typeface="DejaVu Sans"/>
                        </a:rPr>
                        <a:t>1.74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Variables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relationship</a:t>
            </a:r>
          </a:p>
        </p:txBody>
      </p:sp>
      <p:sp>
        <p:nvSpPr>
          <p:cNvPr id="4" name="Text Placeholder 3"/>
          <p:cNvSpPr>
            <a:spLocks noGrp="1"/>
          </p:cNvSpPr>
          <p:nvPr>
            <p:ph idx="2" sz="half" type="body"/>
          </p:nvPr>
        </p:nvSpPr>
        <p:spPr/>
        <p:txBody>
          <a:bodyPr/>
          <a:lstStyle/>
          <a:p>
            <a:pPr lvl="0" indent="0" marL="0">
              <a:buNone/>
            </a:pPr>
            <a:r>
              <a:rPr/>
              <a:t>var: RELATIONSHIP</a:t>
            </a:r>
          </a:p>
          <a:p>
            <a:pPr lvl="0" indent="0" marL="0">
              <a:buNone/>
            </a:pPr>
            <a:r>
              <a:rPr b="1"/>
              <a:t>IV: 1.536 </a:t>
            </a:r>
          </a:p>
        </p:txBody>
      </p:sp>
      <p:pic>
        <p:nvPicPr>
          <p:cNvPr descr="report-template_files/figure-pptx/variables-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WLDS-2021">
      <a:dk1>
        <a:srgbClr val="181C34"/>
      </a:dk1>
      <a:lt1>
        <a:sysClr val="window" lastClr="FFFFFF"/>
      </a:lt1>
      <a:dk2>
        <a:srgbClr val="44546A"/>
      </a:dk2>
      <a:lt2>
        <a:srgbClr val="E7E6E6"/>
      </a:lt2>
      <a:accent1>
        <a:srgbClr val="234D8C"/>
      </a:accent1>
      <a:accent2>
        <a:srgbClr val="5A6FAE"/>
      </a:accent2>
      <a:accent3>
        <a:srgbClr val="87CAC4"/>
      </a:accent3>
      <a:accent4>
        <a:srgbClr val="78C2E8"/>
      </a:accent4>
      <a:accent5>
        <a:srgbClr val="26393A"/>
      </a:accent5>
      <a:accent6>
        <a:srgbClr val="85B819"/>
      </a:accent6>
      <a:hlink>
        <a:srgbClr val="5A6FAE"/>
      </a:hlink>
      <a:folHlink>
        <a:srgbClr val="78C2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Microsoft JhengHei Light</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targeter analyis</dc:title>
  <dc:creator>welovedatascience - targeter</dc:creator>
  <cp:keywords/>
  <dcterms:created xsi:type="dcterms:W3CDTF">2025-03-05T09:48:56Z</dcterms:created>
  <dcterms:modified xsi:type="dcterms:W3CDTF">2025-03-05T09:48:56Z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2025-03-05</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logo">
    <vt:lpwstr>wlds-logo.png</vt:lpwstr>
  </property>
  <property fmtid="{D5CDD505-2E9C-101B-9397-08002B2CF9AE}" pid="12" name="params">
    <vt:lpwstr/>
  </property>
  <property fmtid="{D5CDD505-2E9C-101B-9397-08002B2CF9AE}" pid="13" name="reporty-type">
    <vt:lpwstr>targeter</vt:lpwstr>
  </property>
  <property fmtid="{D5CDD505-2E9C-101B-9397-08002B2CF9AE}" pid="14" name="toc-title">
    <vt:lpwstr>Table of contents</vt:lpwstr>
  </property>
</Properties>
</file>