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74" d="100"/>
          <a:sy n="174" d="100"/>
        </p:scale>
        <p:origin x="101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2A67BA-BE52-FC72-4FBB-EA6BED7666C4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AD35A1B8-70CD-E588-6492-DE8BEEB09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F90391-B56F-D707-CEEE-90E51666CD05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94EB9-9EC5-CFCD-690D-D3D59E5DBAF3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B8D830-BC1A-F129-A884-FC4C329F05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10036AC-21A5-0281-34F8-2EC5F97A88B7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8" name="Picture 7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0F0EDA00-21C4-6B60-8B7B-2AD50496A0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0F32F-187E-68E6-E732-2CCBAB5F8D87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70E125C-D170-8DCE-F9F3-9595200DC2A7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9" name="Picture 8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9174F49-CDE4-DAC7-5A99-8BF1A85AB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25F73-A2D4-3AD5-6A69-9F21F4988A84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7712D-8162-0C61-4EC8-6C032C036638}"/>
              </a:ext>
            </a:extLst>
          </p:cNvPr>
          <p:cNvCxnSpPr>
            <a:cxnSpLocks/>
          </p:cNvCxnSpPr>
          <p:nvPr userDrawn="1"/>
        </p:nvCxnSpPr>
        <p:spPr>
          <a:xfrm>
            <a:off x="722313" y="3305175"/>
            <a:ext cx="7772400" cy="0"/>
          </a:xfrm>
          <a:prstGeom prst="line">
            <a:avLst/>
          </a:prstGeom>
          <a:ln w="9525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DEADA7-B4AB-783B-9F32-0B7E87ECA271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992BBD-A59D-A353-33D0-7C1DCC9945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7AC5CDE6-9B66-320D-AD43-8C9BCC21B4B0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5" name="Picture 14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71D3F5FA-20DE-7E13-EE6A-AEFBB3251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9DAAC2-A697-EF0B-93FC-1083115776EC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CC7FF8-E932-40A0-F176-E0C360EAC087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461804-FC82-7F6B-B40F-C0F2D338B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D7457270-5897-B827-9971-6DD7A176CAAC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7" name="Picture 16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10895732-3197-A7D0-2C4E-42042407EE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471584-97DE-43E5-92C1-4B87A90E7C97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C93A38E-BA46-12A7-8A4A-48F25090A359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314B322-3125-5421-99CC-0F0D44FF9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3DB3D-D989-6BD7-D71C-D1D0E051AA49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6278CA2-D319-C2D3-9295-47EA99D6260A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Picture 6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44D84C8-165C-7DC5-0EFB-E3C64521D0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606EB-1EEF-ED34-2320-2F14BB07E35F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5411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241EB5C9-1307-BA42-ABA2-0BC069CD8E7F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LDS-2021">
      <a:dk1>
        <a:srgbClr val="181C34"/>
      </a:dk1>
      <a:lt1>
        <a:sysClr val="window" lastClr="FFFFFF"/>
      </a:lt1>
      <a:dk2>
        <a:srgbClr val="44546A"/>
      </a:dk2>
      <a:lt2>
        <a:srgbClr val="E7E6E6"/>
      </a:lt2>
      <a:accent1>
        <a:srgbClr val="234D8C"/>
      </a:accent1>
      <a:accent2>
        <a:srgbClr val="5A6FAE"/>
      </a:accent2>
      <a:accent3>
        <a:srgbClr val="87CAC4"/>
      </a:accent3>
      <a:accent4>
        <a:srgbClr val="78C2E8"/>
      </a:accent4>
      <a:accent5>
        <a:srgbClr val="26393A"/>
      </a:accent5>
      <a:accent6>
        <a:srgbClr val="85B819"/>
      </a:accent6>
      <a:hlink>
        <a:srgbClr val="5A6FAE"/>
      </a:hlink>
      <a:folHlink>
        <a:srgbClr val="78C2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Microsoft JhengHei Light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Eric Lecoutre</cp:lastModifiedBy>
  <cp:revision>13</cp:revision>
  <dcterms:created xsi:type="dcterms:W3CDTF">2017-06-05T14:10:58Z</dcterms:created>
  <dcterms:modified xsi:type="dcterms:W3CDTF">2025-03-02T17:35:51Z</dcterms:modified>
</cp:coreProperties>
</file>