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arget="docProps/custom.xml" Type="http://schemas.openxmlformats.org/officeDocument/2006/relationships/custom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9" r:id="rId2"/>
    <p:sldId id="256" r:id="rId3"/>
    <p:sldId id="257" r:id="rId4"/>
    <p:sldId id="264" r:id="rId5"/>
    <p:sldId id="265" r:id="rId6"/>
    <p:sldId id="262" r:id="rId7"/>
    <p:sldId id="261" r:id="rId8"/>
    <p:sldId id="263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D9055-BE9E-48FB-A6F9-F09316CE7270}" v="15" dt="2019-04-29T07:34:3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9980" userId="672d6bff-24b6-48f9-8527-df811e913623" providerId="ADAL" clId="{8CED9055-BE9E-48FB-A6F9-F09316CE7270}"/>
    <pc:docChg chg="modSld">
      <pc:chgData name="MY9980" userId="672d6bff-24b6-48f9-8527-df811e913623" providerId="ADAL" clId="{8CED9055-BE9E-48FB-A6F9-F09316CE7270}" dt="2019-04-29T07:34:30.039" v="14" actId="20577"/>
      <pc:docMkLst>
        <pc:docMk/>
      </pc:docMkLst>
      <pc:sldChg chg="modSp">
        <pc:chgData name="MY9980" userId="672d6bff-24b6-48f9-8527-df811e913623" providerId="ADAL" clId="{8CED9055-BE9E-48FB-A6F9-F09316CE7270}" dt="2019-04-29T07:34:30.039" v="14" actId="20577"/>
        <pc:sldMkLst>
          <pc:docMk/>
          <pc:sldMk cId="4135747882" sldId="261"/>
        </pc:sldMkLst>
        <pc:graphicFrameChg chg="modGraphic">
          <ac:chgData name="MY9980" userId="672d6bff-24b6-48f9-8527-df811e913623" providerId="ADAL" clId="{8CED9055-BE9E-48FB-A6F9-F09316CE7270}" dt="2019-04-29T07:34:30.039" v="14" actId="20577"/>
          <ac:graphicFrameMkLst>
            <pc:docMk/>
            <pc:sldMk cId="4135747882" sldId="261"/>
            <ac:graphicFrameMk id="22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D3787-870D-4565-B63B-36AC230F96EC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A5A9049E-CB4E-4C2D-B870-BB6BC7F7F1B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+mj-ea"/>
              <a:ea typeface="+mj-ea"/>
            </a:rPr>
            <a:t># HOME</a:t>
          </a:r>
          <a:endParaRPr lang="ko-KR" altLang="en-US" dirty="0">
            <a:latin typeface="+mj-ea"/>
            <a:ea typeface="+mj-ea"/>
          </a:endParaRPr>
        </a:p>
      </dgm:t>
    </dgm:pt>
    <dgm:pt modelId="{C43176C3-6043-4DC2-8F8E-E44FBDDE6FD5}" type="parTrans" cxnId="{9AA9489B-4998-4B07-B070-2BEBD6E89123}">
      <dgm:prSet/>
      <dgm:spPr/>
      <dgm:t>
        <a:bodyPr/>
        <a:lstStyle/>
        <a:p>
          <a:pPr latinLnBrk="1"/>
          <a:endParaRPr lang="ko-KR" altLang="en-US"/>
        </a:p>
      </dgm:t>
    </dgm:pt>
    <dgm:pt modelId="{E6F77721-5854-4050-B47F-0690639E718F}" type="sibTrans" cxnId="{9AA9489B-4998-4B07-B070-2BEBD6E89123}">
      <dgm:prSet/>
      <dgm:spPr/>
      <dgm:t>
        <a:bodyPr/>
        <a:lstStyle/>
        <a:p>
          <a:pPr latinLnBrk="1"/>
          <a:endParaRPr lang="ko-KR" altLang="en-US"/>
        </a:p>
      </dgm:t>
    </dgm:pt>
    <dgm:pt modelId="{FED49AC7-DB7E-4D73-8AB7-FFF965B89B6E}">
      <dgm:prSet phldrT="[텍스트]"/>
      <dgm:spPr/>
      <dgm:t>
        <a:bodyPr/>
        <a:lstStyle/>
        <a:p>
          <a:pPr latinLnBrk="1"/>
          <a:r>
            <a:rPr lang="ko-KR" altLang="en-US" dirty="0" smtClean="0"/>
            <a:t>기사 별 처리현황</a:t>
          </a:r>
          <a:r>
            <a:rPr lang="en-US" altLang="ko-KR" dirty="0" smtClean="0"/>
            <a:t>, </a:t>
          </a:r>
          <a:r>
            <a:rPr lang="ko-KR" altLang="en-US" dirty="0" smtClean="0"/>
            <a:t>접수현황 </a:t>
          </a:r>
          <a:r>
            <a:rPr lang="en-US" altLang="ko-KR" dirty="0" smtClean="0"/>
            <a:t>/ </a:t>
          </a:r>
          <a:r>
            <a:rPr lang="ko-KR" altLang="en-US" dirty="0" smtClean="0"/>
            <a:t>업데이트 알림</a:t>
          </a:r>
          <a:endParaRPr lang="ko-KR" altLang="en-US" dirty="0"/>
        </a:p>
      </dgm:t>
    </dgm:pt>
    <dgm:pt modelId="{FB6C3686-FAE6-4D04-8DAF-656D3BCB0F56}" type="parTrans" cxnId="{425F7DDC-12DD-417D-A2B1-0D90E628E7FA}">
      <dgm:prSet/>
      <dgm:spPr/>
      <dgm:t>
        <a:bodyPr/>
        <a:lstStyle/>
        <a:p>
          <a:pPr latinLnBrk="1"/>
          <a:endParaRPr lang="ko-KR" altLang="en-US"/>
        </a:p>
      </dgm:t>
    </dgm:pt>
    <dgm:pt modelId="{DECE41CE-1A49-482F-98A5-85F9A2B291FF}" type="sibTrans" cxnId="{425F7DDC-12DD-417D-A2B1-0D90E628E7FA}">
      <dgm:prSet/>
      <dgm:spPr/>
      <dgm:t>
        <a:bodyPr/>
        <a:lstStyle/>
        <a:p>
          <a:pPr latinLnBrk="1"/>
          <a:endParaRPr lang="ko-KR" altLang="en-US"/>
        </a:p>
      </dgm:t>
    </dgm:pt>
    <dgm:pt modelId="{6A1C7FF5-C02C-4068-920E-66D9FA982383}">
      <dgm:prSet phldrT="[텍스트]"/>
      <dgm:spPr/>
      <dgm:t>
        <a:bodyPr/>
        <a:lstStyle/>
        <a:p>
          <a:pPr latinLnBrk="1"/>
          <a:r>
            <a:rPr lang="en-US" altLang="ko-KR" dirty="0" smtClean="0"/>
            <a:t># </a:t>
          </a:r>
          <a:r>
            <a:rPr lang="ko-KR" altLang="en-US" dirty="0" smtClean="0"/>
            <a:t>설치진행</a:t>
          </a:r>
          <a:endParaRPr lang="ko-KR" altLang="en-US" dirty="0"/>
        </a:p>
      </dgm:t>
    </dgm:pt>
    <dgm:pt modelId="{76D4F43C-2D48-40E5-8F27-E09C87030CE4}" type="parTrans" cxnId="{5A03D826-352B-4E0C-BD11-D03E2875C77B}">
      <dgm:prSet/>
      <dgm:spPr/>
      <dgm:t>
        <a:bodyPr/>
        <a:lstStyle/>
        <a:p>
          <a:pPr latinLnBrk="1"/>
          <a:endParaRPr lang="ko-KR" altLang="en-US"/>
        </a:p>
      </dgm:t>
    </dgm:pt>
    <dgm:pt modelId="{6C183FD1-C3B0-4A65-B16E-F6CDEE7B7AAE}" type="sibTrans" cxnId="{5A03D826-352B-4E0C-BD11-D03E2875C77B}">
      <dgm:prSet/>
      <dgm:spPr/>
      <dgm:t>
        <a:bodyPr/>
        <a:lstStyle/>
        <a:p>
          <a:pPr latinLnBrk="1"/>
          <a:endParaRPr lang="ko-KR" altLang="en-US"/>
        </a:p>
      </dgm:t>
    </dgm:pt>
    <dgm:pt modelId="{789F0BC6-8EFC-495E-AB1C-E3DF2F8ACE2A}">
      <dgm:prSet phldrT="[텍스트]"/>
      <dgm:spPr/>
      <dgm:t>
        <a:bodyPr/>
        <a:lstStyle/>
        <a:p>
          <a:pPr latinLnBrk="1"/>
          <a:r>
            <a:rPr lang="ko-KR" altLang="en-US" dirty="0" smtClean="0"/>
            <a:t>완료처리 </a:t>
          </a:r>
          <a:r>
            <a:rPr lang="en-US" altLang="ko-KR" dirty="0" smtClean="0"/>
            <a:t>/ </a:t>
          </a:r>
          <a:r>
            <a:rPr lang="ko-KR" altLang="en-US" dirty="0" smtClean="0"/>
            <a:t>취소처리 </a:t>
          </a:r>
          <a:r>
            <a:rPr lang="en-US" altLang="ko-KR" dirty="0" smtClean="0"/>
            <a:t>/ </a:t>
          </a:r>
          <a:r>
            <a:rPr lang="ko-KR" altLang="en-US" dirty="0" smtClean="0"/>
            <a:t>전자계약서 작성 </a:t>
          </a:r>
          <a:r>
            <a:rPr lang="en-US" altLang="ko-KR" dirty="0" smtClean="0"/>
            <a:t>/ </a:t>
          </a:r>
          <a:r>
            <a:rPr lang="ko-KR" altLang="en-US" dirty="0" smtClean="0"/>
            <a:t>설치확인서 작성 </a:t>
          </a:r>
          <a:r>
            <a:rPr lang="en-US" altLang="ko-KR" dirty="0" smtClean="0"/>
            <a:t>/ </a:t>
          </a:r>
          <a:r>
            <a:rPr lang="ko-KR" altLang="en-US" dirty="0" smtClean="0"/>
            <a:t>계약자 부재 처리</a:t>
          </a:r>
          <a:endParaRPr lang="ko-KR" altLang="en-US" dirty="0"/>
        </a:p>
      </dgm:t>
    </dgm:pt>
    <dgm:pt modelId="{DD6AABDE-D45B-4FEA-8209-84C91581AB64}" type="parTrans" cxnId="{AD18892F-9658-465E-A0BD-729588A6D1F7}">
      <dgm:prSet/>
      <dgm:spPr/>
      <dgm:t>
        <a:bodyPr/>
        <a:lstStyle/>
        <a:p>
          <a:pPr latinLnBrk="1"/>
          <a:endParaRPr lang="ko-KR" altLang="en-US"/>
        </a:p>
      </dgm:t>
    </dgm:pt>
    <dgm:pt modelId="{7166EE34-F8DF-48FC-9BC3-E31F0BC9A3D2}" type="sibTrans" cxnId="{AD18892F-9658-465E-A0BD-729588A6D1F7}">
      <dgm:prSet/>
      <dgm:spPr/>
      <dgm:t>
        <a:bodyPr/>
        <a:lstStyle/>
        <a:p>
          <a:pPr latinLnBrk="1"/>
          <a:endParaRPr lang="ko-KR" altLang="en-US"/>
        </a:p>
      </dgm:t>
    </dgm:pt>
    <dgm:pt modelId="{FF9C8838-5D81-433D-B6DF-D47DF8D8728A}">
      <dgm:prSet phldrT="[텍스트]"/>
      <dgm:spPr/>
      <dgm:t>
        <a:bodyPr/>
        <a:lstStyle/>
        <a:p>
          <a:pPr latinLnBrk="1"/>
          <a:r>
            <a:rPr lang="en-US" altLang="ko-KR" dirty="0" smtClean="0"/>
            <a:t># </a:t>
          </a:r>
          <a:r>
            <a:rPr lang="ko-KR" altLang="en-US" dirty="0" smtClean="0"/>
            <a:t>반환진행</a:t>
          </a:r>
          <a:endParaRPr lang="ko-KR" altLang="en-US" dirty="0"/>
        </a:p>
      </dgm:t>
    </dgm:pt>
    <dgm:pt modelId="{939A3204-AD12-47B8-895D-DEDD6E4705F3}" type="parTrans" cxnId="{04317E4B-62ED-46B8-8522-40D2E576B56B}">
      <dgm:prSet/>
      <dgm:spPr/>
      <dgm:t>
        <a:bodyPr/>
        <a:lstStyle/>
        <a:p>
          <a:pPr latinLnBrk="1"/>
          <a:endParaRPr lang="ko-KR" altLang="en-US"/>
        </a:p>
      </dgm:t>
    </dgm:pt>
    <dgm:pt modelId="{E400DB38-A7BB-417C-8132-92021FD0E521}" type="sibTrans" cxnId="{04317E4B-62ED-46B8-8522-40D2E576B56B}">
      <dgm:prSet/>
      <dgm:spPr/>
      <dgm:t>
        <a:bodyPr/>
        <a:lstStyle/>
        <a:p>
          <a:pPr latinLnBrk="1"/>
          <a:endParaRPr lang="ko-KR" altLang="en-US"/>
        </a:p>
      </dgm:t>
    </dgm:pt>
    <dgm:pt modelId="{376F9640-7488-46CC-8E18-AD5F67172D15}">
      <dgm:prSet phldrT="[텍스트]"/>
      <dgm:spPr/>
      <dgm:t>
        <a:bodyPr/>
        <a:lstStyle/>
        <a:p>
          <a:pPr latinLnBrk="1"/>
          <a:r>
            <a:rPr lang="en-US" altLang="ko-KR" dirty="0" smtClean="0"/>
            <a:t># </a:t>
          </a:r>
          <a:r>
            <a:rPr lang="ko-KR" altLang="en-US" dirty="0" smtClean="0"/>
            <a:t>정기점검</a:t>
          </a:r>
          <a:endParaRPr lang="ko-KR" altLang="en-US" dirty="0"/>
        </a:p>
      </dgm:t>
    </dgm:pt>
    <dgm:pt modelId="{0AA86795-0672-4DD1-8462-0B2E4F8D71A9}" type="parTrans" cxnId="{0FF431FB-3B24-48A4-ACC6-0206799225A7}">
      <dgm:prSet/>
      <dgm:spPr/>
      <dgm:t>
        <a:bodyPr/>
        <a:lstStyle/>
        <a:p>
          <a:pPr latinLnBrk="1"/>
          <a:endParaRPr lang="ko-KR" altLang="en-US"/>
        </a:p>
      </dgm:t>
    </dgm:pt>
    <dgm:pt modelId="{65640706-3EF5-4F2B-BA86-A19B966E1D12}" type="sibTrans" cxnId="{0FF431FB-3B24-48A4-ACC6-0206799225A7}">
      <dgm:prSet/>
      <dgm:spPr/>
      <dgm:t>
        <a:bodyPr/>
        <a:lstStyle/>
        <a:p>
          <a:pPr latinLnBrk="1"/>
          <a:endParaRPr lang="ko-KR" altLang="en-US"/>
        </a:p>
      </dgm:t>
    </dgm:pt>
    <dgm:pt modelId="{370BE608-B634-4F70-BC11-D009CC2DEC26}">
      <dgm:prSet phldrT="[텍스트]"/>
      <dgm:spPr/>
      <dgm:t>
        <a:bodyPr/>
        <a:lstStyle/>
        <a:p>
          <a:pPr latinLnBrk="1"/>
          <a:r>
            <a:rPr lang="en-US" altLang="ko-KR" dirty="0" smtClean="0"/>
            <a:t># AS</a:t>
          </a:r>
          <a:r>
            <a:rPr lang="ko-KR" altLang="en-US" dirty="0" smtClean="0"/>
            <a:t>진행</a:t>
          </a:r>
          <a:endParaRPr lang="ko-KR" altLang="en-US" dirty="0"/>
        </a:p>
      </dgm:t>
    </dgm:pt>
    <dgm:pt modelId="{A8D57102-C1C1-4C3D-B7AB-77A358FBE9D8}" type="parTrans" cxnId="{EC327537-A758-4B64-A782-2BAD2935EB39}">
      <dgm:prSet/>
      <dgm:spPr/>
      <dgm:t>
        <a:bodyPr/>
        <a:lstStyle/>
        <a:p>
          <a:pPr latinLnBrk="1"/>
          <a:endParaRPr lang="ko-KR" altLang="en-US"/>
        </a:p>
      </dgm:t>
    </dgm:pt>
    <dgm:pt modelId="{D6D1520A-607E-4648-A790-FFE45710A035}" type="sibTrans" cxnId="{EC327537-A758-4B64-A782-2BAD2935EB39}">
      <dgm:prSet/>
      <dgm:spPr/>
      <dgm:t>
        <a:bodyPr/>
        <a:lstStyle/>
        <a:p>
          <a:pPr latinLnBrk="1"/>
          <a:endParaRPr lang="ko-KR" altLang="en-US"/>
        </a:p>
      </dgm:t>
    </dgm:pt>
    <dgm:pt modelId="{FBEEA435-7C62-4E9A-B459-CD9AE21FDCC6}">
      <dgm:prSet phldrT="[텍스트]"/>
      <dgm:spPr/>
      <dgm:t>
        <a:bodyPr/>
        <a:lstStyle/>
        <a:p>
          <a:pPr latinLnBrk="1"/>
          <a:r>
            <a:rPr lang="en-US" altLang="ko-KR" dirty="0" smtClean="0"/>
            <a:t># </a:t>
          </a:r>
          <a:r>
            <a:rPr lang="ko-KR" altLang="en-US" dirty="0" smtClean="0"/>
            <a:t>관리자메뉴 </a:t>
          </a:r>
          <a:r>
            <a:rPr lang="en-US" altLang="ko-KR" dirty="0" smtClean="0"/>
            <a:t>+ </a:t>
          </a:r>
          <a:endParaRPr lang="ko-KR" altLang="en-US" dirty="0"/>
        </a:p>
      </dgm:t>
    </dgm:pt>
    <dgm:pt modelId="{55DBF0EA-7AA7-455D-8AFA-46EC50EEC3CD}" type="parTrans" cxnId="{EA54EC2C-A475-4DDB-B5A8-859D8C954BD4}">
      <dgm:prSet/>
      <dgm:spPr/>
      <dgm:t>
        <a:bodyPr/>
        <a:lstStyle/>
        <a:p>
          <a:pPr latinLnBrk="1"/>
          <a:endParaRPr lang="ko-KR" altLang="en-US"/>
        </a:p>
      </dgm:t>
    </dgm:pt>
    <dgm:pt modelId="{21737CA1-987A-425D-8A6D-0F483BB1D31B}" type="sibTrans" cxnId="{EA54EC2C-A475-4DDB-B5A8-859D8C954BD4}">
      <dgm:prSet/>
      <dgm:spPr/>
      <dgm:t>
        <a:bodyPr/>
        <a:lstStyle/>
        <a:p>
          <a:pPr latinLnBrk="1"/>
          <a:endParaRPr lang="ko-KR" altLang="en-US"/>
        </a:p>
      </dgm:t>
    </dgm:pt>
    <dgm:pt modelId="{B88AFFC7-8C9D-4F3F-938B-2488553B9091}">
      <dgm:prSet phldrT="[텍스트]"/>
      <dgm:spPr/>
      <dgm:t>
        <a:bodyPr/>
        <a:lstStyle/>
        <a:p>
          <a:pPr latinLnBrk="1"/>
          <a:r>
            <a:rPr lang="en-US" altLang="ko-KR" dirty="0" smtClean="0"/>
            <a:t># </a:t>
          </a:r>
          <a:r>
            <a:rPr lang="ko-KR" altLang="en-US" dirty="0" smtClean="0"/>
            <a:t>알림 </a:t>
          </a:r>
          <a:r>
            <a:rPr lang="en-US" altLang="ko-KR" dirty="0" smtClean="0"/>
            <a:t>+ </a:t>
          </a:r>
          <a:endParaRPr lang="ko-KR" altLang="en-US" dirty="0"/>
        </a:p>
      </dgm:t>
    </dgm:pt>
    <dgm:pt modelId="{518BE3DE-72DB-4D61-85E9-AB2E1BEE2459}" type="parTrans" cxnId="{1ACC4D13-F0F5-43AF-A4E8-0D14C8215941}">
      <dgm:prSet/>
      <dgm:spPr/>
      <dgm:t>
        <a:bodyPr/>
        <a:lstStyle/>
        <a:p>
          <a:pPr latinLnBrk="1"/>
          <a:endParaRPr lang="ko-KR" altLang="en-US"/>
        </a:p>
      </dgm:t>
    </dgm:pt>
    <dgm:pt modelId="{51DF0500-F60B-4281-88DA-5399E6D19DBD}" type="sibTrans" cxnId="{1ACC4D13-F0F5-43AF-A4E8-0D14C8215941}">
      <dgm:prSet/>
      <dgm:spPr/>
      <dgm:t>
        <a:bodyPr/>
        <a:lstStyle/>
        <a:p>
          <a:pPr latinLnBrk="1"/>
          <a:endParaRPr lang="ko-KR" altLang="en-US"/>
        </a:p>
      </dgm:t>
    </dgm:pt>
    <dgm:pt modelId="{F579A365-C5A7-4771-86DD-DB396D383E1E}">
      <dgm:prSet phldrT="[텍스트]"/>
      <dgm:spPr/>
      <dgm:t>
        <a:bodyPr/>
        <a:lstStyle/>
        <a:p>
          <a:pPr latinLnBrk="1"/>
          <a:r>
            <a:rPr lang="ko-KR" altLang="en-US" dirty="0" smtClean="0"/>
            <a:t>완료처리 </a:t>
          </a:r>
          <a:r>
            <a:rPr lang="en-US" altLang="ko-KR" dirty="0" smtClean="0"/>
            <a:t>/ </a:t>
          </a:r>
          <a:r>
            <a:rPr lang="ko-KR" altLang="en-US" dirty="0" smtClean="0"/>
            <a:t>고객서명</a:t>
          </a:r>
          <a:endParaRPr lang="ko-KR" altLang="en-US" dirty="0"/>
        </a:p>
      </dgm:t>
    </dgm:pt>
    <dgm:pt modelId="{F152CC2B-E4E5-40A4-A4BA-5BBF8AB2D697}" type="parTrans" cxnId="{8D2C7340-3771-4AD4-BC89-FA9672A6EAC9}">
      <dgm:prSet/>
      <dgm:spPr/>
      <dgm:t>
        <a:bodyPr/>
        <a:lstStyle/>
        <a:p>
          <a:pPr latinLnBrk="1"/>
          <a:endParaRPr lang="ko-KR" altLang="en-US"/>
        </a:p>
      </dgm:t>
    </dgm:pt>
    <dgm:pt modelId="{C2C92153-0B6A-4993-AC66-A088EEF9D1E2}" type="sibTrans" cxnId="{8D2C7340-3771-4AD4-BC89-FA9672A6EAC9}">
      <dgm:prSet/>
      <dgm:spPr/>
      <dgm:t>
        <a:bodyPr/>
        <a:lstStyle/>
        <a:p>
          <a:pPr latinLnBrk="1"/>
          <a:endParaRPr lang="ko-KR" altLang="en-US"/>
        </a:p>
      </dgm:t>
    </dgm:pt>
    <dgm:pt modelId="{9BCF81B3-F4FE-4848-9018-1D753A869ED1}">
      <dgm:prSet phldrT="[텍스트]"/>
      <dgm:spPr/>
      <dgm:t>
        <a:bodyPr/>
        <a:lstStyle/>
        <a:p>
          <a:pPr latinLnBrk="1"/>
          <a:r>
            <a:rPr lang="ko-KR" altLang="en-US" dirty="0" smtClean="0"/>
            <a:t>완료처리 </a:t>
          </a:r>
          <a:r>
            <a:rPr lang="en-US" altLang="ko-KR" dirty="0" smtClean="0"/>
            <a:t>/ </a:t>
          </a:r>
          <a:r>
            <a:rPr lang="ko-KR" altLang="en-US" dirty="0" smtClean="0"/>
            <a:t>보류</a:t>
          </a:r>
          <a:r>
            <a:rPr lang="en-US" altLang="ko-KR" dirty="0" smtClean="0"/>
            <a:t>,</a:t>
          </a:r>
          <a:r>
            <a:rPr lang="ko-KR" altLang="en-US" dirty="0" smtClean="0"/>
            <a:t>취소처리 </a:t>
          </a:r>
          <a:r>
            <a:rPr lang="en-US" altLang="ko-KR" dirty="0" smtClean="0"/>
            <a:t>/ </a:t>
          </a:r>
          <a:r>
            <a:rPr lang="ko-KR" altLang="en-US" dirty="0" smtClean="0"/>
            <a:t>점검확인서 작성</a:t>
          </a:r>
          <a:endParaRPr lang="ko-KR" altLang="en-US" dirty="0"/>
        </a:p>
      </dgm:t>
    </dgm:pt>
    <dgm:pt modelId="{9AE05593-CBBD-4793-BD6F-5901C0BABF25}" type="parTrans" cxnId="{C3C372F0-F8B2-4C6B-BA84-A98CD4191DC7}">
      <dgm:prSet/>
      <dgm:spPr/>
      <dgm:t>
        <a:bodyPr/>
        <a:lstStyle/>
        <a:p>
          <a:pPr latinLnBrk="1"/>
          <a:endParaRPr lang="ko-KR" altLang="en-US"/>
        </a:p>
      </dgm:t>
    </dgm:pt>
    <dgm:pt modelId="{ADFBBED7-A27F-4FA7-AD15-CC1871DB8026}" type="sibTrans" cxnId="{C3C372F0-F8B2-4C6B-BA84-A98CD4191DC7}">
      <dgm:prSet/>
      <dgm:spPr/>
      <dgm:t>
        <a:bodyPr/>
        <a:lstStyle/>
        <a:p>
          <a:pPr latinLnBrk="1"/>
          <a:endParaRPr lang="ko-KR" altLang="en-US"/>
        </a:p>
      </dgm:t>
    </dgm:pt>
    <dgm:pt modelId="{6CBE7182-7F92-49AA-8E89-0BEE7AF4D5F2}">
      <dgm:prSet phldrT="[텍스트]"/>
      <dgm:spPr/>
      <dgm:t>
        <a:bodyPr/>
        <a:lstStyle/>
        <a:p>
          <a:pPr latinLnBrk="1"/>
          <a:r>
            <a:rPr lang="ko-KR" altLang="en-US" dirty="0" smtClean="0"/>
            <a:t>완료처리 </a:t>
          </a:r>
          <a:r>
            <a:rPr lang="en-US" altLang="ko-KR" dirty="0" smtClean="0"/>
            <a:t>/ AS</a:t>
          </a:r>
          <a:r>
            <a:rPr lang="ko-KR" altLang="en-US" dirty="0" smtClean="0"/>
            <a:t>비용 </a:t>
          </a:r>
          <a:r>
            <a:rPr lang="ko-KR" altLang="en-US" dirty="0" err="1" smtClean="0"/>
            <a:t>결제로직</a:t>
          </a:r>
          <a:r>
            <a:rPr lang="en-US" altLang="ko-KR" dirty="0" smtClean="0"/>
            <a:t>( nice </a:t>
          </a:r>
          <a:r>
            <a:rPr lang="en-US" altLang="ko-KR" dirty="0" err="1" smtClean="0"/>
            <a:t>payat</a:t>
          </a:r>
          <a:r>
            <a:rPr lang="en-US" altLang="ko-KR" dirty="0" smtClean="0"/>
            <a:t> )</a:t>
          </a:r>
          <a:endParaRPr lang="ko-KR" altLang="en-US" dirty="0"/>
        </a:p>
      </dgm:t>
    </dgm:pt>
    <dgm:pt modelId="{570E7E39-B40B-4325-B50B-9B05C96035F5}" type="parTrans" cxnId="{68FF4340-33A0-496C-B762-A146A8D4A23C}">
      <dgm:prSet/>
      <dgm:spPr/>
      <dgm:t>
        <a:bodyPr/>
        <a:lstStyle/>
        <a:p>
          <a:pPr latinLnBrk="1"/>
          <a:endParaRPr lang="ko-KR" altLang="en-US"/>
        </a:p>
      </dgm:t>
    </dgm:pt>
    <dgm:pt modelId="{C93FC055-5DE8-4ACC-BE5D-6828D82A623A}" type="sibTrans" cxnId="{68FF4340-33A0-496C-B762-A146A8D4A23C}">
      <dgm:prSet/>
      <dgm:spPr/>
      <dgm:t>
        <a:bodyPr/>
        <a:lstStyle/>
        <a:p>
          <a:pPr latinLnBrk="1"/>
          <a:endParaRPr lang="ko-KR" altLang="en-US"/>
        </a:p>
      </dgm:t>
    </dgm:pt>
    <dgm:pt modelId="{14C57F44-3115-4404-9171-92E35FD2CBE2}">
      <dgm:prSet phldrT="[텍스트]"/>
      <dgm:spPr/>
      <dgm:t>
        <a:bodyPr/>
        <a:lstStyle/>
        <a:p>
          <a:pPr latinLnBrk="1"/>
          <a:r>
            <a:rPr lang="ko-KR" altLang="en-US" dirty="0" smtClean="0"/>
            <a:t>신규 </a:t>
          </a:r>
          <a:r>
            <a:rPr lang="en-US" altLang="ko-KR" dirty="0" smtClean="0"/>
            <a:t>AS</a:t>
          </a:r>
          <a:r>
            <a:rPr lang="ko-KR" altLang="en-US" dirty="0" smtClean="0"/>
            <a:t>접수 </a:t>
          </a:r>
          <a:r>
            <a:rPr lang="en-US" altLang="ko-KR" dirty="0" smtClean="0"/>
            <a:t>/ </a:t>
          </a:r>
          <a:r>
            <a:rPr lang="ko-KR" altLang="en-US" dirty="0" smtClean="0"/>
            <a:t>신규 주문접수 </a:t>
          </a:r>
          <a:r>
            <a:rPr lang="en-US" altLang="ko-KR" dirty="0" smtClean="0"/>
            <a:t>/ </a:t>
          </a:r>
          <a:r>
            <a:rPr lang="ko-KR" altLang="en-US" dirty="0" smtClean="0"/>
            <a:t>기사 별 접수현황 조회 </a:t>
          </a:r>
          <a:r>
            <a:rPr lang="en-US" altLang="ko-KR" dirty="0" smtClean="0"/>
            <a:t>…</a:t>
          </a:r>
          <a:endParaRPr lang="ko-KR" altLang="en-US" dirty="0"/>
        </a:p>
      </dgm:t>
    </dgm:pt>
    <dgm:pt modelId="{AE19E762-8C7F-4437-B299-713B7728C19F}" type="parTrans" cxnId="{B3B3CF88-224B-4EC9-A4F7-49AEC45F67C7}">
      <dgm:prSet/>
      <dgm:spPr/>
      <dgm:t>
        <a:bodyPr/>
        <a:lstStyle/>
        <a:p>
          <a:pPr latinLnBrk="1"/>
          <a:endParaRPr lang="ko-KR" altLang="en-US"/>
        </a:p>
      </dgm:t>
    </dgm:pt>
    <dgm:pt modelId="{41CD6882-C020-4A89-AC5E-C13E5983BEEE}" type="sibTrans" cxnId="{B3B3CF88-224B-4EC9-A4F7-49AEC45F67C7}">
      <dgm:prSet/>
      <dgm:spPr/>
      <dgm:t>
        <a:bodyPr/>
        <a:lstStyle/>
        <a:p>
          <a:pPr latinLnBrk="1"/>
          <a:endParaRPr lang="ko-KR" altLang="en-US"/>
        </a:p>
      </dgm:t>
    </dgm:pt>
    <dgm:pt modelId="{38EB19AF-03C3-48DD-92DF-657CEC14D32B}">
      <dgm:prSet phldrT="[텍스트]"/>
      <dgm:spPr/>
      <dgm:t>
        <a:bodyPr/>
        <a:lstStyle/>
        <a:p>
          <a:pPr latinLnBrk="1"/>
          <a:r>
            <a:rPr lang="ko-KR" altLang="en-US" dirty="0" smtClean="0"/>
            <a:t>공지사항 열람 </a:t>
          </a:r>
          <a:r>
            <a:rPr lang="en-US" altLang="ko-KR" dirty="0" smtClean="0"/>
            <a:t>/ </a:t>
          </a:r>
          <a:r>
            <a:rPr lang="ko-KR" altLang="en-US" dirty="0" err="1" smtClean="0"/>
            <a:t>푸시알림</a:t>
          </a:r>
          <a:r>
            <a:rPr lang="ko-KR" altLang="en-US" dirty="0" smtClean="0"/>
            <a:t> 열람 </a:t>
          </a:r>
          <a:r>
            <a:rPr lang="en-US" altLang="ko-KR" dirty="0" smtClean="0"/>
            <a:t>/ </a:t>
          </a:r>
          <a:r>
            <a:rPr lang="ko-KR" altLang="en-US" dirty="0" smtClean="0"/>
            <a:t>패치내용 열람 </a:t>
          </a:r>
          <a:r>
            <a:rPr lang="en-US" altLang="ko-KR" dirty="0" smtClean="0"/>
            <a:t>…</a:t>
          </a:r>
          <a:endParaRPr lang="ko-KR" altLang="en-US" dirty="0"/>
        </a:p>
      </dgm:t>
    </dgm:pt>
    <dgm:pt modelId="{C4E0DB2B-24D1-4882-B918-300DB8A856A2}" type="parTrans" cxnId="{086918EF-581E-43F2-B667-580C4C76E174}">
      <dgm:prSet/>
      <dgm:spPr/>
      <dgm:t>
        <a:bodyPr/>
        <a:lstStyle/>
        <a:p>
          <a:pPr latinLnBrk="1"/>
          <a:endParaRPr lang="ko-KR" altLang="en-US"/>
        </a:p>
      </dgm:t>
    </dgm:pt>
    <dgm:pt modelId="{C8C4AA46-3F9A-44F9-ACD4-B0F035607C8E}" type="sibTrans" cxnId="{086918EF-581E-43F2-B667-580C4C76E174}">
      <dgm:prSet/>
      <dgm:spPr/>
      <dgm:t>
        <a:bodyPr/>
        <a:lstStyle/>
        <a:p>
          <a:pPr latinLnBrk="1"/>
          <a:endParaRPr lang="ko-KR" altLang="en-US"/>
        </a:p>
      </dgm:t>
    </dgm:pt>
    <dgm:pt modelId="{F7D7216C-8FA6-4E18-A7A6-5FA367ED978D}" type="pres">
      <dgm:prSet presAssocID="{C10D3787-870D-4565-B63B-36AC230F96EC}" presName="linear" presStyleCnt="0">
        <dgm:presLayoutVars>
          <dgm:animLvl val="lvl"/>
          <dgm:resizeHandles val="exact"/>
        </dgm:presLayoutVars>
      </dgm:prSet>
      <dgm:spPr/>
    </dgm:pt>
    <dgm:pt modelId="{FCD8E8FA-6B3F-4724-9664-9B67DBED8A1F}" type="pres">
      <dgm:prSet presAssocID="{A5A9049E-CB4E-4C2D-B870-BB6BC7F7F1B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C499D-88DD-4DE3-B790-D78B7C7E501F}" type="pres">
      <dgm:prSet presAssocID="{A5A9049E-CB4E-4C2D-B870-BB6BC7F7F1B4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8B0BF2-B47C-4800-9B99-D88851281A02}" type="pres">
      <dgm:prSet presAssocID="{6A1C7FF5-C02C-4068-920E-66D9FA98238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DCE7AB-DBC3-4D73-9522-54AA3D265F80}" type="pres">
      <dgm:prSet presAssocID="{6A1C7FF5-C02C-4068-920E-66D9FA982383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D6FAED-EBB4-4CF2-900D-6ACB7CE94FBC}" type="pres">
      <dgm:prSet presAssocID="{FF9C8838-5D81-433D-B6DF-D47DF8D8728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F940F7-7947-4F98-AA98-FDD4B60712A2}" type="pres">
      <dgm:prSet presAssocID="{FF9C8838-5D81-433D-B6DF-D47DF8D8728A}" presName="childText" presStyleLbl="revTx" presStyleIdx="2" presStyleCnt="7">
        <dgm:presLayoutVars>
          <dgm:bulletEnabled val="1"/>
        </dgm:presLayoutVars>
      </dgm:prSet>
      <dgm:spPr/>
    </dgm:pt>
    <dgm:pt modelId="{D27377CF-EC63-4E02-8286-47B635640D34}" type="pres">
      <dgm:prSet presAssocID="{376F9640-7488-46CC-8E18-AD5F67172D1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633379-B33D-4639-9666-78C5BAC9F5EF}" type="pres">
      <dgm:prSet presAssocID="{376F9640-7488-46CC-8E18-AD5F67172D15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8A7298-B5C4-4A40-99BD-77D7DDE4C730}" type="pres">
      <dgm:prSet presAssocID="{370BE608-B634-4F70-BC11-D009CC2DEC2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27039F9-5951-491D-810F-D9627A9318E9}" type="pres">
      <dgm:prSet presAssocID="{370BE608-B634-4F70-BC11-D009CC2DEC26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A85039-1068-40CA-B220-C41D5DFD7934}" type="pres">
      <dgm:prSet presAssocID="{FBEEA435-7C62-4E9A-B459-CD9AE21FDCC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48CBD2-11DF-4C16-9C28-31D1B5B4E67E}" type="pres">
      <dgm:prSet presAssocID="{FBEEA435-7C62-4E9A-B459-CD9AE21FDCC6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C7308B-E1BC-4002-968A-E70E9B67F3CB}" type="pres">
      <dgm:prSet presAssocID="{B88AFFC7-8C9D-4F3F-938B-2488553B909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4D30FF-59BC-4018-AFEB-0FC63AE50E16}" type="pres">
      <dgm:prSet presAssocID="{B88AFFC7-8C9D-4F3F-938B-2488553B9091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C372F0-F8B2-4C6B-BA84-A98CD4191DC7}" srcId="{376F9640-7488-46CC-8E18-AD5F67172D15}" destId="{9BCF81B3-F4FE-4848-9018-1D753A869ED1}" srcOrd="0" destOrd="0" parTransId="{9AE05593-CBBD-4793-BD6F-5901C0BABF25}" sibTransId="{ADFBBED7-A27F-4FA7-AD15-CC1871DB8026}"/>
    <dgm:cxn modelId="{B3B3CF88-224B-4EC9-A4F7-49AEC45F67C7}" srcId="{FBEEA435-7C62-4E9A-B459-CD9AE21FDCC6}" destId="{14C57F44-3115-4404-9171-92E35FD2CBE2}" srcOrd="0" destOrd="0" parTransId="{AE19E762-8C7F-4437-B299-713B7728C19F}" sibTransId="{41CD6882-C020-4A89-AC5E-C13E5983BEEE}"/>
    <dgm:cxn modelId="{92211E45-A48A-4BD6-82CA-2CF4807236FA}" type="presOf" srcId="{C10D3787-870D-4565-B63B-36AC230F96EC}" destId="{F7D7216C-8FA6-4E18-A7A6-5FA367ED978D}" srcOrd="0" destOrd="0" presId="urn:microsoft.com/office/officeart/2005/8/layout/vList2"/>
    <dgm:cxn modelId="{B83C40D4-1C91-481F-83F4-DBD57B94BD5A}" type="presOf" srcId="{370BE608-B634-4F70-BC11-D009CC2DEC26}" destId="{FC8A7298-B5C4-4A40-99BD-77D7DDE4C730}" srcOrd="0" destOrd="0" presId="urn:microsoft.com/office/officeart/2005/8/layout/vList2"/>
    <dgm:cxn modelId="{5A03D826-352B-4E0C-BD11-D03E2875C77B}" srcId="{C10D3787-870D-4565-B63B-36AC230F96EC}" destId="{6A1C7FF5-C02C-4068-920E-66D9FA982383}" srcOrd="1" destOrd="0" parTransId="{76D4F43C-2D48-40E5-8F27-E09C87030CE4}" sibTransId="{6C183FD1-C3B0-4A65-B16E-F6CDEE7B7AAE}"/>
    <dgm:cxn modelId="{783CDDF7-BB72-41FF-B903-8AA9FA344B01}" type="presOf" srcId="{14C57F44-3115-4404-9171-92E35FD2CBE2}" destId="{9C48CBD2-11DF-4C16-9C28-31D1B5B4E67E}" srcOrd="0" destOrd="0" presId="urn:microsoft.com/office/officeart/2005/8/layout/vList2"/>
    <dgm:cxn modelId="{5DA0F31B-A8CA-4574-8302-A071AB1110F2}" type="presOf" srcId="{A5A9049E-CB4E-4C2D-B870-BB6BC7F7F1B4}" destId="{FCD8E8FA-6B3F-4724-9664-9B67DBED8A1F}" srcOrd="0" destOrd="0" presId="urn:microsoft.com/office/officeart/2005/8/layout/vList2"/>
    <dgm:cxn modelId="{0ABDEF73-009B-4B67-8460-AC2007F983D9}" type="presOf" srcId="{9BCF81B3-F4FE-4848-9018-1D753A869ED1}" destId="{0E633379-B33D-4639-9666-78C5BAC9F5EF}" srcOrd="0" destOrd="0" presId="urn:microsoft.com/office/officeart/2005/8/layout/vList2"/>
    <dgm:cxn modelId="{4EF74E4D-7F18-465D-B7CF-520A3742425C}" type="presOf" srcId="{FF9C8838-5D81-433D-B6DF-D47DF8D8728A}" destId="{98D6FAED-EBB4-4CF2-900D-6ACB7CE94FBC}" srcOrd="0" destOrd="0" presId="urn:microsoft.com/office/officeart/2005/8/layout/vList2"/>
    <dgm:cxn modelId="{45DE27FF-62C5-41FE-BAD9-21BEADE5CFB6}" type="presOf" srcId="{B88AFFC7-8C9D-4F3F-938B-2488553B9091}" destId="{49C7308B-E1BC-4002-968A-E70E9B67F3CB}" srcOrd="0" destOrd="0" presId="urn:microsoft.com/office/officeart/2005/8/layout/vList2"/>
    <dgm:cxn modelId="{1ACC4D13-F0F5-43AF-A4E8-0D14C8215941}" srcId="{C10D3787-870D-4565-B63B-36AC230F96EC}" destId="{B88AFFC7-8C9D-4F3F-938B-2488553B9091}" srcOrd="6" destOrd="0" parTransId="{518BE3DE-72DB-4D61-85E9-AB2E1BEE2459}" sibTransId="{51DF0500-F60B-4281-88DA-5399E6D19DBD}"/>
    <dgm:cxn modelId="{8D2C7340-3771-4AD4-BC89-FA9672A6EAC9}" srcId="{FF9C8838-5D81-433D-B6DF-D47DF8D8728A}" destId="{F579A365-C5A7-4771-86DD-DB396D383E1E}" srcOrd="0" destOrd="0" parTransId="{F152CC2B-E4E5-40A4-A4BA-5BBF8AB2D697}" sibTransId="{C2C92153-0B6A-4993-AC66-A088EEF9D1E2}"/>
    <dgm:cxn modelId="{C798EB13-5975-4348-BEFD-995621BCA423}" type="presOf" srcId="{6CBE7182-7F92-49AA-8E89-0BEE7AF4D5F2}" destId="{C27039F9-5951-491D-810F-D9627A9318E9}" srcOrd="0" destOrd="0" presId="urn:microsoft.com/office/officeart/2005/8/layout/vList2"/>
    <dgm:cxn modelId="{2298BAC8-7F07-4041-8601-7C92FC31B15B}" type="presOf" srcId="{38EB19AF-03C3-48DD-92DF-657CEC14D32B}" destId="{984D30FF-59BC-4018-AFEB-0FC63AE50E16}" srcOrd="0" destOrd="0" presId="urn:microsoft.com/office/officeart/2005/8/layout/vList2"/>
    <dgm:cxn modelId="{0FF431FB-3B24-48A4-ACC6-0206799225A7}" srcId="{C10D3787-870D-4565-B63B-36AC230F96EC}" destId="{376F9640-7488-46CC-8E18-AD5F67172D15}" srcOrd="3" destOrd="0" parTransId="{0AA86795-0672-4DD1-8462-0B2E4F8D71A9}" sibTransId="{65640706-3EF5-4F2B-BA86-A19B966E1D12}"/>
    <dgm:cxn modelId="{6950B225-BAA7-4DED-97D1-ABE701C476FA}" type="presOf" srcId="{FBEEA435-7C62-4E9A-B459-CD9AE21FDCC6}" destId="{A8A85039-1068-40CA-B220-C41D5DFD7934}" srcOrd="0" destOrd="0" presId="urn:microsoft.com/office/officeart/2005/8/layout/vList2"/>
    <dgm:cxn modelId="{56BF33D7-B10D-490E-A14B-D6564CCB6DFE}" type="presOf" srcId="{FED49AC7-DB7E-4D73-8AB7-FFF965B89B6E}" destId="{7B5C499D-88DD-4DE3-B790-D78B7C7E501F}" srcOrd="0" destOrd="0" presId="urn:microsoft.com/office/officeart/2005/8/layout/vList2"/>
    <dgm:cxn modelId="{086918EF-581E-43F2-B667-580C4C76E174}" srcId="{B88AFFC7-8C9D-4F3F-938B-2488553B9091}" destId="{38EB19AF-03C3-48DD-92DF-657CEC14D32B}" srcOrd="0" destOrd="0" parTransId="{C4E0DB2B-24D1-4882-B918-300DB8A856A2}" sibTransId="{C8C4AA46-3F9A-44F9-ACD4-B0F035607C8E}"/>
    <dgm:cxn modelId="{EC327537-A758-4B64-A782-2BAD2935EB39}" srcId="{C10D3787-870D-4565-B63B-36AC230F96EC}" destId="{370BE608-B634-4F70-BC11-D009CC2DEC26}" srcOrd="4" destOrd="0" parTransId="{A8D57102-C1C1-4C3D-B7AB-77A358FBE9D8}" sibTransId="{D6D1520A-607E-4648-A790-FFE45710A035}"/>
    <dgm:cxn modelId="{04317E4B-62ED-46B8-8522-40D2E576B56B}" srcId="{C10D3787-870D-4565-B63B-36AC230F96EC}" destId="{FF9C8838-5D81-433D-B6DF-D47DF8D8728A}" srcOrd="2" destOrd="0" parTransId="{939A3204-AD12-47B8-895D-DEDD6E4705F3}" sibTransId="{E400DB38-A7BB-417C-8132-92021FD0E521}"/>
    <dgm:cxn modelId="{CC5156A1-412B-4B0A-AC4B-137EA7275803}" type="presOf" srcId="{F579A365-C5A7-4771-86DD-DB396D383E1E}" destId="{03F940F7-7947-4F98-AA98-FDD4B60712A2}" srcOrd="0" destOrd="0" presId="urn:microsoft.com/office/officeart/2005/8/layout/vList2"/>
    <dgm:cxn modelId="{68FF4340-33A0-496C-B762-A146A8D4A23C}" srcId="{370BE608-B634-4F70-BC11-D009CC2DEC26}" destId="{6CBE7182-7F92-49AA-8E89-0BEE7AF4D5F2}" srcOrd="0" destOrd="0" parTransId="{570E7E39-B40B-4325-B50B-9B05C96035F5}" sibTransId="{C93FC055-5DE8-4ACC-BE5D-6828D82A623A}"/>
    <dgm:cxn modelId="{AB11CE1A-8C3F-4617-B375-250886D06C21}" type="presOf" srcId="{6A1C7FF5-C02C-4068-920E-66D9FA982383}" destId="{488B0BF2-B47C-4800-9B99-D88851281A02}" srcOrd="0" destOrd="0" presId="urn:microsoft.com/office/officeart/2005/8/layout/vList2"/>
    <dgm:cxn modelId="{9AA9489B-4998-4B07-B070-2BEBD6E89123}" srcId="{C10D3787-870D-4565-B63B-36AC230F96EC}" destId="{A5A9049E-CB4E-4C2D-B870-BB6BC7F7F1B4}" srcOrd="0" destOrd="0" parTransId="{C43176C3-6043-4DC2-8F8E-E44FBDDE6FD5}" sibTransId="{E6F77721-5854-4050-B47F-0690639E718F}"/>
    <dgm:cxn modelId="{EA54EC2C-A475-4DDB-B5A8-859D8C954BD4}" srcId="{C10D3787-870D-4565-B63B-36AC230F96EC}" destId="{FBEEA435-7C62-4E9A-B459-CD9AE21FDCC6}" srcOrd="5" destOrd="0" parTransId="{55DBF0EA-7AA7-455D-8AFA-46EC50EEC3CD}" sibTransId="{21737CA1-987A-425D-8A6D-0F483BB1D31B}"/>
    <dgm:cxn modelId="{425F7DDC-12DD-417D-A2B1-0D90E628E7FA}" srcId="{A5A9049E-CB4E-4C2D-B870-BB6BC7F7F1B4}" destId="{FED49AC7-DB7E-4D73-8AB7-FFF965B89B6E}" srcOrd="0" destOrd="0" parTransId="{FB6C3686-FAE6-4D04-8DAF-656D3BCB0F56}" sibTransId="{DECE41CE-1A49-482F-98A5-85F9A2B291FF}"/>
    <dgm:cxn modelId="{AD18892F-9658-465E-A0BD-729588A6D1F7}" srcId="{6A1C7FF5-C02C-4068-920E-66D9FA982383}" destId="{789F0BC6-8EFC-495E-AB1C-E3DF2F8ACE2A}" srcOrd="0" destOrd="0" parTransId="{DD6AABDE-D45B-4FEA-8209-84C91581AB64}" sibTransId="{7166EE34-F8DF-48FC-9BC3-E31F0BC9A3D2}"/>
    <dgm:cxn modelId="{19956FE2-0580-458F-B1FA-C66653031183}" type="presOf" srcId="{789F0BC6-8EFC-495E-AB1C-E3DF2F8ACE2A}" destId="{2BDCE7AB-DBC3-4D73-9522-54AA3D265F80}" srcOrd="0" destOrd="0" presId="urn:microsoft.com/office/officeart/2005/8/layout/vList2"/>
    <dgm:cxn modelId="{03AD5B7A-0866-4170-BF8D-040B1476B4C3}" type="presOf" srcId="{376F9640-7488-46CC-8E18-AD5F67172D15}" destId="{D27377CF-EC63-4E02-8286-47B635640D34}" srcOrd="0" destOrd="0" presId="urn:microsoft.com/office/officeart/2005/8/layout/vList2"/>
    <dgm:cxn modelId="{8B97A9ED-1DFC-48F6-A15A-7C2290F4BD8C}" type="presParOf" srcId="{F7D7216C-8FA6-4E18-A7A6-5FA367ED978D}" destId="{FCD8E8FA-6B3F-4724-9664-9B67DBED8A1F}" srcOrd="0" destOrd="0" presId="urn:microsoft.com/office/officeart/2005/8/layout/vList2"/>
    <dgm:cxn modelId="{9734F6FB-BC35-464A-94D2-FE1C4D3E6B17}" type="presParOf" srcId="{F7D7216C-8FA6-4E18-A7A6-5FA367ED978D}" destId="{7B5C499D-88DD-4DE3-B790-D78B7C7E501F}" srcOrd="1" destOrd="0" presId="urn:microsoft.com/office/officeart/2005/8/layout/vList2"/>
    <dgm:cxn modelId="{7C2BEFF4-6E82-476F-BDF7-75FF4AF5D107}" type="presParOf" srcId="{F7D7216C-8FA6-4E18-A7A6-5FA367ED978D}" destId="{488B0BF2-B47C-4800-9B99-D88851281A02}" srcOrd="2" destOrd="0" presId="urn:microsoft.com/office/officeart/2005/8/layout/vList2"/>
    <dgm:cxn modelId="{146E5CAF-BD7E-486B-963C-B5C73DFDA7AB}" type="presParOf" srcId="{F7D7216C-8FA6-4E18-A7A6-5FA367ED978D}" destId="{2BDCE7AB-DBC3-4D73-9522-54AA3D265F80}" srcOrd="3" destOrd="0" presId="urn:microsoft.com/office/officeart/2005/8/layout/vList2"/>
    <dgm:cxn modelId="{E063CC9D-E6D2-4150-97C8-ED681A8D1BC1}" type="presParOf" srcId="{F7D7216C-8FA6-4E18-A7A6-5FA367ED978D}" destId="{98D6FAED-EBB4-4CF2-900D-6ACB7CE94FBC}" srcOrd="4" destOrd="0" presId="urn:microsoft.com/office/officeart/2005/8/layout/vList2"/>
    <dgm:cxn modelId="{3AE56D5E-2CAC-4FBE-8EEA-822D5017AEAF}" type="presParOf" srcId="{F7D7216C-8FA6-4E18-A7A6-5FA367ED978D}" destId="{03F940F7-7947-4F98-AA98-FDD4B60712A2}" srcOrd="5" destOrd="0" presId="urn:microsoft.com/office/officeart/2005/8/layout/vList2"/>
    <dgm:cxn modelId="{016793D8-2191-4EA8-BB91-3A20E684F5A1}" type="presParOf" srcId="{F7D7216C-8FA6-4E18-A7A6-5FA367ED978D}" destId="{D27377CF-EC63-4E02-8286-47B635640D34}" srcOrd="6" destOrd="0" presId="urn:microsoft.com/office/officeart/2005/8/layout/vList2"/>
    <dgm:cxn modelId="{599767A7-610C-4C69-A251-AC58A2E9579D}" type="presParOf" srcId="{F7D7216C-8FA6-4E18-A7A6-5FA367ED978D}" destId="{0E633379-B33D-4639-9666-78C5BAC9F5EF}" srcOrd="7" destOrd="0" presId="urn:microsoft.com/office/officeart/2005/8/layout/vList2"/>
    <dgm:cxn modelId="{BD45EF6C-2D51-4EDE-B76C-AD806FA5D5D5}" type="presParOf" srcId="{F7D7216C-8FA6-4E18-A7A6-5FA367ED978D}" destId="{FC8A7298-B5C4-4A40-99BD-77D7DDE4C730}" srcOrd="8" destOrd="0" presId="urn:microsoft.com/office/officeart/2005/8/layout/vList2"/>
    <dgm:cxn modelId="{3601361E-2052-4701-BB6D-FDB03245547D}" type="presParOf" srcId="{F7D7216C-8FA6-4E18-A7A6-5FA367ED978D}" destId="{C27039F9-5951-491D-810F-D9627A9318E9}" srcOrd="9" destOrd="0" presId="urn:microsoft.com/office/officeart/2005/8/layout/vList2"/>
    <dgm:cxn modelId="{420EA11D-C09C-42E4-978A-CC3FC3D810A0}" type="presParOf" srcId="{F7D7216C-8FA6-4E18-A7A6-5FA367ED978D}" destId="{A8A85039-1068-40CA-B220-C41D5DFD7934}" srcOrd="10" destOrd="0" presId="urn:microsoft.com/office/officeart/2005/8/layout/vList2"/>
    <dgm:cxn modelId="{F87A630A-B18E-4C2D-A646-C447C43EAEAE}" type="presParOf" srcId="{F7D7216C-8FA6-4E18-A7A6-5FA367ED978D}" destId="{9C48CBD2-11DF-4C16-9C28-31D1B5B4E67E}" srcOrd="11" destOrd="0" presId="urn:microsoft.com/office/officeart/2005/8/layout/vList2"/>
    <dgm:cxn modelId="{392083A8-1B4B-4256-BB9E-00C8A4E8C6A4}" type="presParOf" srcId="{F7D7216C-8FA6-4E18-A7A6-5FA367ED978D}" destId="{49C7308B-E1BC-4002-968A-E70E9B67F3CB}" srcOrd="12" destOrd="0" presId="urn:microsoft.com/office/officeart/2005/8/layout/vList2"/>
    <dgm:cxn modelId="{AA9F2B0F-B87E-433C-A42E-382660D849FF}" type="presParOf" srcId="{F7D7216C-8FA6-4E18-A7A6-5FA367ED978D}" destId="{984D30FF-59BC-4018-AFEB-0FC63AE50E16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3661C-9D8D-4B50-8F12-EA80008D6826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7D8F6CE-248D-417B-B4C7-FD4BBD216F67}">
      <dgm:prSet phldrT="[텍스트]"/>
      <dgm:spPr/>
      <dgm:t>
        <a:bodyPr/>
        <a:lstStyle/>
        <a:p>
          <a:pPr latinLnBrk="1"/>
          <a:r>
            <a:rPr lang="en-US" altLang="ko-KR" dirty="0"/>
            <a:t>IDE</a:t>
          </a:r>
          <a:endParaRPr lang="ko-KR" altLang="en-US" dirty="0"/>
        </a:p>
      </dgm:t>
    </dgm:pt>
    <dgm:pt modelId="{6F4F6B23-84C7-4F92-8E44-32C73AF08633}" type="parTrans" cxnId="{B0E821AD-371E-46E4-88CA-560D1799D2B8}">
      <dgm:prSet/>
      <dgm:spPr/>
      <dgm:t>
        <a:bodyPr/>
        <a:lstStyle/>
        <a:p>
          <a:pPr latinLnBrk="1"/>
          <a:endParaRPr lang="ko-KR" altLang="en-US"/>
        </a:p>
      </dgm:t>
    </dgm:pt>
    <dgm:pt modelId="{98C972DB-E457-4F4D-A9A8-6FB5115C2BAD}" type="sibTrans" cxnId="{B0E821AD-371E-46E4-88CA-560D1799D2B8}">
      <dgm:prSet/>
      <dgm:spPr/>
      <dgm:t>
        <a:bodyPr/>
        <a:lstStyle/>
        <a:p>
          <a:pPr latinLnBrk="1"/>
          <a:endParaRPr lang="ko-KR" altLang="en-US"/>
        </a:p>
      </dgm:t>
    </dgm:pt>
    <dgm:pt modelId="{85970473-2819-4D90-BCDF-46CF5D2BF1FD}">
      <dgm:prSet phldrT="[텍스트]"/>
      <dgm:spPr/>
      <dgm:t>
        <a:bodyPr/>
        <a:lstStyle/>
        <a:p>
          <a:pPr latinLnBrk="1"/>
          <a:r>
            <a:rPr lang="en-US" altLang="ko-KR" dirty="0"/>
            <a:t>vs code</a:t>
          </a:r>
          <a:endParaRPr lang="ko-KR" altLang="en-US" dirty="0"/>
        </a:p>
      </dgm:t>
    </dgm:pt>
    <dgm:pt modelId="{83582AAD-F22A-42EA-BD08-9B18F7FBF830}" type="parTrans" cxnId="{372896AB-3D07-4B5B-A114-6AC49EB871A2}">
      <dgm:prSet/>
      <dgm:spPr/>
      <dgm:t>
        <a:bodyPr/>
        <a:lstStyle/>
        <a:p>
          <a:pPr latinLnBrk="1"/>
          <a:endParaRPr lang="ko-KR" altLang="en-US"/>
        </a:p>
      </dgm:t>
    </dgm:pt>
    <dgm:pt modelId="{6FE3A68A-581D-4710-B989-16D3E95C5331}" type="sibTrans" cxnId="{372896AB-3D07-4B5B-A114-6AC49EB871A2}">
      <dgm:prSet/>
      <dgm:spPr/>
      <dgm:t>
        <a:bodyPr/>
        <a:lstStyle/>
        <a:p>
          <a:pPr latinLnBrk="1"/>
          <a:endParaRPr lang="ko-KR" altLang="en-US"/>
        </a:p>
      </dgm:t>
    </dgm:pt>
    <dgm:pt modelId="{EF7A9815-B823-43E9-80BD-8850DD0F0B55}">
      <dgm:prSet phldrT="[텍스트]"/>
      <dgm:spPr/>
      <dgm:t>
        <a:bodyPr/>
        <a:lstStyle/>
        <a:p>
          <a:pPr latinLnBrk="1"/>
          <a:r>
            <a:rPr lang="en-US" altLang="ko-KR" dirty="0"/>
            <a:t>VCS</a:t>
          </a:r>
          <a:endParaRPr lang="ko-KR" altLang="en-US" dirty="0"/>
        </a:p>
      </dgm:t>
    </dgm:pt>
    <dgm:pt modelId="{A70268D4-F608-414A-A73D-901E18FCE15E}" type="parTrans" cxnId="{FBDFED6A-4588-4E26-A902-76DBE9C7CCFF}">
      <dgm:prSet/>
      <dgm:spPr/>
      <dgm:t>
        <a:bodyPr/>
        <a:lstStyle/>
        <a:p>
          <a:pPr latinLnBrk="1"/>
          <a:endParaRPr lang="ko-KR" altLang="en-US"/>
        </a:p>
      </dgm:t>
    </dgm:pt>
    <dgm:pt modelId="{280ADDA5-ABDE-4C88-AE2F-985B4DFDCD30}" type="sibTrans" cxnId="{FBDFED6A-4588-4E26-A902-76DBE9C7CCFF}">
      <dgm:prSet/>
      <dgm:spPr/>
      <dgm:t>
        <a:bodyPr/>
        <a:lstStyle/>
        <a:p>
          <a:pPr latinLnBrk="1"/>
          <a:endParaRPr lang="ko-KR" altLang="en-US"/>
        </a:p>
      </dgm:t>
    </dgm:pt>
    <dgm:pt modelId="{8815D89D-6165-45B4-A117-06DB584094ED}">
      <dgm:prSet phldrT="[텍스트]"/>
      <dgm:spPr/>
      <dgm:t>
        <a:bodyPr/>
        <a:lstStyle/>
        <a:p>
          <a:pPr latinLnBrk="1"/>
          <a:r>
            <a:rPr lang="en-US" altLang="ko-KR" dirty="0" err="1"/>
            <a:t>git</a:t>
          </a:r>
          <a:endParaRPr lang="ko-KR" altLang="en-US" dirty="0"/>
        </a:p>
      </dgm:t>
    </dgm:pt>
    <dgm:pt modelId="{EA8E4549-D9D5-4AB1-85E3-641F28D74603}" type="parTrans" cxnId="{344DF168-0269-438B-B74B-10717A03933A}">
      <dgm:prSet/>
      <dgm:spPr/>
      <dgm:t>
        <a:bodyPr/>
        <a:lstStyle/>
        <a:p>
          <a:pPr latinLnBrk="1"/>
          <a:endParaRPr lang="ko-KR" altLang="en-US"/>
        </a:p>
      </dgm:t>
    </dgm:pt>
    <dgm:pt modelId="{ADB0DCCE-D618-4343-BA77-4032C3DA2E56}" type="sibTrans" cxnId="{344DF168-0269-438B-B74B-10717A03933A}">
      <dgm:prSet/>
      <dgm:spPr/>
      <dgm:t>
        <a:bodyPr/>
        <a:lstStyle/>
        <a:p>
          <a:pPr latinLnBrk="1"/>
          <a:endParaRPr lang="ko-KR" altLang="en-US"/>
        </a:p>
      </dgm:t>
    </dgm:pt>
    <dgm:pt modelId="{304C5183-2020-4F08-9F1D-01429EF2FCC4}">
      <dgm:prSet phldrT="[텍스트]"/>
      <dgm:spPr/>
      <dgm:t>
        <a:bodyPr/>
        <a:lstStyle/>
        <a:p>
          <a:pPr latinLnBrk="1"/>
          <a:r>
            <a:rPr lang="en-US" altLang="ko-KR" dirty="0"/>
            <a:t>contact</a:t>
          </a:r>
          <a:endParaRPr lang="ko-KR" altLang="en-US" dirty="0"/>
        </a:p>
      </dgm:t>
    </dgm:pt>
    <dgm:pt modelId="{E52ECCF2-BE7E-4104-8A8A-BE8F150829E6}" type="parTrans" cxnId="{C8CB7F33-7A15-4B49-B727-0418B2FD75AC}">
      <dgm:prSet/>
      <dgm:spPr/>
      <dgm:t>
        <a:bodyPr/>
        <a:lstStyle/>
        <a:p>
          <a:pPr latinLnBrk="1"/>
          <a:endParaRPr lang="ko-KR" altLang="en-US"/>
        </a:p>
      </dgm:t>
    </dgm:pt>
    <dgm:pt modelId="{6D292F53-EB27-4C97-809E-D466451829BD}" type="sibTrans" cxnId="{C8CB7F33-7A15-4B49-B727-0418B2FD75AC}">
      <dgm:prSet/>
      <dgm:spPr/>
      <dgm:t>
        <a:bodyPr/>
        <a:lstStyle/>
        <a:p>
          <a:pPr latinLnBrk="1"/>
          <a:endParaRPr lang="ko-KR" altLang="en-US"/>
        </a:p>
      </dgm:t>
    </dgm:pt>
    <dgm:pt modelId="{CCAC3037-5502-41BE-A82B-35C782C763B3}">
      <dgm:prSet phldrT="[텍스트]"/>
      <dgm:spPr/>
      <dgm:t>
        <a:bodyPr/>
        <a:lstStyle/>
        <a:p>
          <a:pPr latinLnBrk="1"/>
          <a:r>
            <a:rPr lang="en-US" altLang="ko-KR" dirty="0"/>
            <a:t>slack</a:t>
          </a:r>
          <a:endParaRPr lang="ko-KR" altLang="en-US" dirty="0"/>
        </a:p>
      </dgm:t>
    </dgm:pt>
    <dgm:pt modelId="{EA37F143-D1EB-420B-ACC8-F72A4B56193B}" type="parTrans" cxnId="{325233C4-90FD-45E5-9FDF-5CF770F6AD94}">
      <dgm:prSet/>
      <dgm:spPr/>
      <dgm:t>
        <a:bodyPr/>
        <a:lstStyle/>
        <a:p>
          <a:pPr latinLnBrk="1"/>
          <a:endParaRPr lang="ko-KR" altLang="en-US"/>
        </a:p>
      </dgm:t>
    </dgm:pt>
    <dgm:pt modelId="{6D9DE5F0-322B-42C5-9413-3C670B946EC4}" type="sibTrans" cxnId="{325233C4-90FD-45E5-9FDF-5CF770F6AD94}">
      <dgm:prSet/>
      <dgm:spPr/>
      <dgm:t>
        <a:bodyPr/>
        <a:lstStyle/>
        <a:p>
          <a:pPr latinLnBrk="1"/>
          <a:endParaRPr lang="ko-KR" altLang="en-US"/>
        </a:p>
      </dgm:t>
    </dgm:pt>
    <dgm:pt modelId="{5C60E3D0-2CB2-4C12-9482-467CDE314EB1}">
      <dgm:prSet phldrT="[텍스트]"/>
      <dgm:spPr/>
      <dgm:t>
        <a:bodyPr/>
        <a:lstStyle/>
        <a:p>
          <a:pPr latinLnBrk="1"/>
          <a:r>
            <a:rPr lang="en-US" altLang="ko-KR" dirty="0"/>
            <a:t>DB</a:t>
          </a:r>
          <a:endParaRPr lang="ko-KR" altLang="en-US" dirty="0"/>
        </a:p>
      </dgm:t>
    </dgm:pt>
    <dgm:pt modelId="{034D3D3E-318B-461A-9148-75AF14FDCCA0}" type="parTrans" cxnId="{98FF5B87-11BF-4CFD-8D27-1858778681A3}">
      <dgm:prSet/>
      <dgm:spPr/>
      <dgm:t>
        <a:bodyPr/>
        <a:lstStyle/>
        <a:p>
          <a:pPr latinLnBrk="1"/>
          <a:endParaRPr lang="ko-KR" altLang="en-US"/>
        </a:p>
      </dgm:t>
    </dgm:pt>
    <dgm:pt modelId="{28804643-E4E5-4D58-A8C1-516C2CBE8323}" type="sibTrans" cxnId="{98FF5B87-11BF-4CFD-8D27-1858778681A3}">
      <dgm:prSet/>
      <dgm:spPr/>
      <dgm:t>
        <a:bodyPr/>
        <a:lstStyle/>
        <a:p>
          <a:pPr latinLnBrk="1"/>
          <a:endParaRPr lang="ko-KR" altLang="en-US"/>
        </a:p>
      </dgm:t>
    </dgm:pt>
    <dgm:pt modelId="{3E53D077-4190-4002-9952-519F5F822A06}">
      <dgm:prSet phldrT="[텍스트]"/>
      <dgm:spPr/>
      <dgm:t>
        <a:bodyPr/>
        <a:lstStyle/>
        <a:p>
          <a:pPr latinLnBrk="1"/>
          <a:r>
            <a:rPr lang="en-US" altLang="ko-KR" dirty="0"/>
            <a:t>oracle 11g</a:t>
          </a:r>
          <a:endParaRPr lang="ko-KR" altLang="en-US" dirty="0"/>
        </a:p>
      </dgm:t>
    </dgm:pt>
    <dgm:pt modelId="{72845E8C-0E29-4C3B-B7F1-011E06EB5C4B}" type="parTrans" cxnId="{31451A6D-04FB-470B-8FB0-235820DCD359}">
      <dgm:prSet/>
      <dgm:spPr/>
      <dgm:t>
        <a:bodyPr/>
        <a:lstStyle/>
        <a:p>
          <a:pPr latinLnBrk="1"/>
          <a:endParaRPr lang="ko-KR" altLang="en-US"/>
        </a:p>
      </dgm:t>
    </dgm:pt>
    <dgm:pt modelId="{AD4731E3-941D-4EE0-8CC7-BC0ABB2D8AFE}" type="sibTrans" cxnId="{31451A6D-04FB-470B-8FB0-235820DCD359}">
      <dgm:prSet/>
      <dgm:spPr/>
      <dgm:t>
        <a:bodyPr/>
        <a:lstStyle/>
        <a:p>
          <a:pPr latinLnBrk="1"/>
          <a:endParaRPr lang="ko-KR" altLang="en-US"/>
        </a:p>
      </dgm:t>
    </dgm:pt>
    <dgm:pt modelId="{60653EED-1C66-44CF-9907-0C7B53036278}">
      <dgm:prSet phldrT="[텍스트]"/>
      <dgm:spPr/>
      <dgm:t>
        <a:bodyPr/>
        <a:lstStyle/>
        <a:p>
          <a:pPr latinLnBrk="1"/>
          <a:r>
            <a:rPr lang="en-US" altLang="ko-KR" strike="sngStrike" dirty="0"/>
            <a:t>mongo</a:t>
          </a:r>
          <a:br>
            <a:rPr lang="en-US" altLang="ko-KR" strike="sngStrike" dirty="0"/>
          </a:br>
          <a:r>
            <a:rPr lang="en-US" altLang="ko-KR" strike="sngStrike" dirty="0" err="1"/>
            <a:t>db</a:t>
          </a:r>
          <a:endParaRPr lang="ko-KR" altLang="en-US" strike="sngStrike" dirty="0"/>
        </a:p>
      </dgm:t>
    </dgm:pt>
    <dgm:pt modelId="{D38B8589-892A-4356-82EE-51B8DF63CFDE}" type="parTrans" cxnId="{E824E8ED-24DA-4ECD-A625-536F195E4E51}">
      <dgm:prSet/>
      <dgm:spPr/>
      <dgm:t>
        <a:bodyPr/>
        <a:lstStyle/>
        <a:p>
          <a:pPr latinLnBrk="1"/>
          <a:endParaRPr lang="ko-KR" altLang="en-US"/>
        </a:p>
      </dgm:t>
    </dgm:pt>
    <dgm:pt modelId="{2CD356D0-EA04-46C2-951A-0122718E1573}" type="sibTrans" cxnId="{E824E8ED-24DA-4ECD-A625-536F195E4E51}">
      <dgm:prSet/>
      <dgm:spPr/>
      <dgm:t>
        <a:bodyPr/>
        <a:lstStyle/>
        <a:p>
          <a:pPr latinLnBrk="1"/>
          <a:endParaRPr lang="ko-KR" altLang="en-US"/>
        </a:p>
      </dgm:t>
    </dgm:pt>
    <dgm:pt modelId="{2AEC2006-02A1-4EE3-B84B-FA3332EB0FA0}">
      <dgm:prSet phldrT="[텍스트]"/>
      <dgm:spPr/>
      <dgm:t>
        <a:bodyPr/>
        <a:lstStyle/>
        <a:p>
          <a:pPr latinLnBrk="1"/>
          <a:r>
            <a:rPr lang="en-US" altLang="ko-KR" dirty="0"/>
            <a:t>frame work</a:t>
          </a:r>
          <a:endParaRPr lang="ko-KR" altLang="en-US" dirty="0"/>
        </a:p>
      </dgm:t>
    </dgm:pt>
    <dgm:pt modelId="{7331D3DF-5B61-4A05-8745-D24F24CCDE25}" type="parTrans" cxnId="{2BAC6952-7261-4B92-850C-128E4CBBA3DC}">
      <dgm:prSet/>
      <dgm:spPr/>
      <dgm:t>
        <a:bodyPr/>
        <a:lstStyle/>
        <a:p>
          <a:pPr latinLnBrk="1"/>
          <a:endParaRPr lang="ko-KR" altLang="en-US"/>
        </a:p>
      </dgm:t>
    </dgm:pt>
    <dgm:pt modelId="{B35CB8C4-ABBA-46A1-93D2-6F7D21F9DA8E}" type="sibTrans" cxnId="{2BAC6952-7261-4B92-850C-128E4CBBA3DC}">
      <dgm:prSet/>
      <dgm:spPr/>
      <dgm:t>
        <a:bodyPr/>
        <a:lstStyle/>
        <a:p>
          <a:pPr latinLnBrk="1"/>
          <a:endParaRPr lang="ko-KR" altLang="en-US"/>
        </a:p>
      </dgm:t>
    </dgm:pt>
    <dgm:pt modelId="{67F852B5-F114-4E9D-A788-B46E5006D7E8}">
      <dgm:prSet phldrT="[텍스트]"/>
      <dgm:spPr/>
      <dgm:t>
        <a:bodyPr/>
        <a:lstStyle/>
        <a:p>
          <a:pPr latinLnBrk="1"/>
          <a:r>
            <a:rPr lang="en-US" altLang="ko-KR" dirty="0"/>
            <a:t>angular</a:t>
          </a:r>
          <a:endParaRPr lang="ko-KR" altLang="en-US" dirty="0"/>
        </a:p>
      </dgm:t>
    </dgm:pt>
    <dgm:pt modelId="{EC7CF4A1-ECF5-487A-A75D-83A4D594BE19}" type="parTrans" cxnId="{69FAF37B-35A4-4143-8330-B2587A96C718}">
      <dgm:prSet/>
      <dgm:spPr/>
      <dgm:t>
        <a:bodyPr/>
        <a:lstStyle/>
        <a:p>
          <a:pPr latinLnBrk="1"/>
          <a:endParaRPr lang="ko-KR" altLang="en-US"/>
        </a:p>
      </dgm:t>
    </dgm:pt>
    <dgm:pt modelId="{B52A8F16-E751-4614-9BD3-309E9DCB466E}" type="sibTrans" cxnId="{69FAF37B-35A4-4143-8330-B2587A96C718}">
      <dgm:prSet/>
      <dgm:spPr/>
      <dgm:t>
        <a:bodyPr/>
        <a:lstStyle/>
        <a:p>
          <a:pPr latinLnBrk="1"/>
          <a:endParaRPr lang="ko-KR" altLang="en-US"/>
        </a:p>
      </dgm:t>
    </dgm:pt>
    <dgm:pt modelId="{AD178CEF-ACCF-4382-ACD4-6A4C6C23167B}">
      <dgm:prSet phldrT="[텍스트]"/>
      <dgm:spPr/>
      <dgm:t>
        <a:bodyPr/>
        <a:lstStyle/>
        <a:p>
          <a:pPr latinLnBrk="1"/>
          <a:r>
            <a:rPr lang="en-US" altLang="ko-KR" dirty="0"/>
            <a:t>ionic</a:t>
          </a:r>
          <a:endParaRPr lang="ko-KR" altLang="en-US" dirty="0"/>
        </a:p>
      </dgm:t>
    </dgm:pt>
    <dgm:pt modelId="{2494A3AD-2411-4E19-95EA-ACC1F6F301BD}" type="parTrans" cxnId="{B52CEE2C-03E3-4E11-AC73-AEE5B2236EBB}">
      <dgm:prSet/>
      <dgm:spPr/>
      <dgm:t>
        <a:bodyPr/>
        <a:lstStyle/>
        <a:p>
          <a:pPr latinLnBrk="1"/>
          <a:endParaRPr lang="ko-KR" altLang="en-US"/>
        </a:p>
      </dgm:t>
    </dgm:pt>
    <dgm:pt modelId="{B62CBE06-0569-4D99-B160-7B2158459788}" type="sibTrans" cxnId="{B52CEE2C-03E3-4E11-AC73-AEE5B2236EBB}">
      <dgm:prSet/>
      <dgm:spPr/>
      <dgm:t>
        <a:bodyPr/>
        <a:lstStyle/>
        <a:p>
          <a:pPr latinLnBrk="1"/>
          <a:endParaRPr lang="ko-KR" altLang="en-US"/>
        </a:p>
      </dgm:t>
    </dgm:pt>
    <dgm:pt modelId="{68ED8080-28D6-48DB-B531-50A45E6B665A}">
      <dgm:prSet phldrT="[텍스트]"/>
      <dgm:spPr/>
      <dgm:t>
        <a:bodyPr/>
        <a:lstStyle/>
        <a:p>
          <a:pPr latinLnBrk="1"/>
          <a:r>
            <a:rPr lang="en-US" altLang="ko-KR" dirty="0" err="1"/>
            <a:t>envir</a:t>
          </a:r>
          <a:endParaRPr lang="ko-KR" altLang="en-US" dirty="0"/>
        </a:p>
      </dgm:t>
    </dgm:pt>
    <dgm:pt modelId="{077361D6-C507-45F2-95FC-FB00CEBDDC41}" type="parTrans" cxnId="{98D59FDE-81B8-4664-9885-4311956756DA}">
      <dgm:prSet/>
      <dgm:spPr/>
      <dgm:t>
        <a:bodyPr/>
        <a:lstStyle/>
        <a:p>
          <a:pPr latinLnBrk="1"/>
          <a:endParaRPr lang="ko-KR" altLang="en-US"/>
        </a:p>
      </dgm:t>
    </dgm:pt>
    <dgm:pt modelId="{099597E7-4A71-4653-B088-D7E78DE1593A}" type="sibTrans" cxnId="{98D59FDE-81B8-4664-9885-4311956756DA}">
      <dgm:prSet/>
      <dgm:spPr/>
      <dgm:t>
        <a:bodyPr/>
        <a:lstStyle/>
        <a:p>
          <a:pPr latinLnBrk="1"/>
          <a:endParaRPr lang="ko-KR" altLang="en-US"/>
        </a:p>
      </dgm:t>
    </dgm:pt>
    <dgm:pt modelId="{4642D82D-D7AF-4D94-B343-6D6FC60173F3}">
      <dgm:prSet phldrT="[텍스트]"/>
      <dgm:spPr/>
      <dgm:t>
        <a:bodyPr/>
        <a:lstStyle/>
        <a:p>
          <a:pPr latinLnBrk="1"/>
          <a:r>
            <a:rPr lang="en-US" altLang="ko-KR" dirty="0"/>
            <a:t>jdk8</a:t>
          </a:r>
          <a:endParaRPr lang="ko-KR" altLang="en-US" dirty="0"/>
        </a:p>
      </dgm:t>
    </dgm:pt>
    <dgm:pt modelId="{9095355A-D12B-4D3A-A6FB-8B1CB53F8B22}" type="parTrans" cxnId="{CCEBBCC7-AB0D-465C-9A72-18773BFE04E4}">
      <dgm:prSet/>
      <dgm:spPr/>
      <dgm:t>
        <a:bodyPr/>
        <a:lstStyle/>
        <a:p>
          <a:pPr latinLnBrk="1"/>
          <a:endParaRPr lang="ko-KR" altLang="en-US"/>
        </a:p>
      </dgm:t>
    </dgm:pt>
    <dgm:pt modelId="{DB7986CD-2198-4159-9F3A-56228BA9D9E1}" type="sibTrans" cxnId="{CCEBBCC7-AB0D-465C-9A72-18773BFE04E4}">
      <dgm:prSet/>
      <dgm:spPr/>
      <dgm:t>
        <a:bodyPr/>
        <a:lstStyle/>
        <a:p>
          <a:pPr latinLnBrk="1"/>
          <a:endParaRPr lang="ko-KR" altLang="en-US"/>
        </a:p>
      </dgm:t>
    </dgm:pt>
    <dgm:pt modelId="{FA244727-FA4D-44F1-8494-7A165F06E73B}">
      <dgm:prSet phldrT="[텍스트]"/>
      <dgm:spPr/>
      <dgm:t>
        <a:bodyPr/>
        <a:lstStyle/>
        <a:p>
          <a:pPr latinLnBrk="1"/>
          <a:r>
            <a:rPr lang="en-US" altLang="ko-KR" dirty="0"/>
            <a:t>node10</a:t>
          </a:r>
          <a:endParaRPr lang="ko-KR" altLang="en-US" dirty="0"/>
        </a:p>
      </dgm:t>
    </dgm:pt>
    <dgm:pt modelId="{2676C39C-2E81-4EDB-AB5F-277A6E456D94}" type="parTrans" cxnId="{00C17FF9-3F4C-4C92-9CE3-02EECDEB5E51}">
      <dgm:prSet/>
      <dgm:spPr/>
      <dgm:t>
        <a:bodyPr/>
        <a:lstStyle/>
        <a:p>
          <a:pPr latinLnBrk="1"/>
          <a:endParaRPr lang="ko-KR" altLang="en-US"/>
        </a:p>
      </dgm:t>
    </dgm:pt>
    <dgm:pt modelId="{F3FE0627-6E83-4DA2-8EB4-2ADC6C8A7A8B}" type="sibTrans" cxnId="{00C17FF9-3F4C-4C92-9CE3-02EECDEB5E51}">
      <dgm:prSet/>
      <dgm:spPr/>
      <dgm:t>
        <a:bodyPr/>
        <a:lstStyle/>
        <a:p>
          <a:pPr latinLnBrk="1"/>
          <a:endParaRPr lang="ko-KR" altLang="en-US"/>
        </a:p>
      </dgm:t>
    </dgm:pt>
    <dgm:pt modelId="{ADAAFD8E-1179-4894-ABA4-5827AD2213FF}">
      <dgm:prSet phldrT="[텍스트]"/>
      <dgm:spPr/>
      <dgm:t>
        <a:bodyPr/>
        <a:lstStyle/>
        <a:p>
          <a:pPr latinLnBrk="1"/>
          <a:r>
            <a:rPr lang="en-US" altLang="ko-KR" dirty="0"/>
            <a:t>android6+</a:t>
          </a:r>
          <a:endParaRPr lang="ko-KR" altLang="en-US" dirty="0"/>
        </a:p>
      </dgm:t>
    </dgm:pt>
    <dgm:pt modelId="{7483FAAC-CF98-45E0-9A46-F5FF66BB169B}" type="parTrans" cxnId="{700EA6BE-7E40-49FB-AA00-71420FE2F0DC}">
      <dgm:prSet/>
      <dgm:spPr/>
      <dgm:t>
        <a:bodyPr/>
        <a:lstStyle/>
        <a:p>
          <a:pPr latinLnBrk="1"/>
          <a:endParaRPr lang="ko-KR" altLang="en-US"/>
        </a:p>
      </dgm:t>
    </dgm:pt>
    <dgm:pt modelId="{71759EC8-1032-4443-A63C-D4030963A654}" type="sibTrans" cxnId="{700EA6BE-7E40-49FB-AA00-71420FE2F0DC}">
      <dgm:prSet/>
      <dgm:spPr/>
      <dgm:t>
        <a:bodyPr/>
        <a:lstStyle/>
        <a:p>
          <a:pPr latinLnBrk="1"/>
          <a:endParaRPr lang="ko-KR" altLang="en-US"/>
        </a:p>
      </dgm:t>
    </dgm:pt>
    <dgm:pt modelId="{E1EDD24B-6EF4-4692-A482-CC1D146E77F2}">
      <dgm:prSet phldrT="[텍스트]"/>
      <dgm:spPr/>
      <dgm:t>
        <a:bodyPr/>
        <a:lstStyle/>
        <a:p>
          <a:pPr latinLnBrk="1"/>
          <a:r>
            <a:rPr lang="en-US" altLang="ko-KR" dirty="0"/>
            <a:t>ios8+</a:t>
          </a:r>
          <a:endParaRPr lang="ko-KR" altLang="en-US" dirty="0"/>
        </a:p>
      </dgm:t>
    </dgm:pt>
    <dgm:pt modelId="{F77A9598-FCF3-4F84-8957-8D7B78C1534D}" type="parTrans" cxnId="{461AC38B-626C-427C-8204-8DC9B5FFE542}">
      <dgm:prSet/>
      <dgm:spPr/>
      <dgm:t>
        <a:bodyPr/>
        <a:lstStyle/>
        <a:p>
          <a:pPr latinLnBrk="1"/>
          <a:endParaRPr lang="ko-KR" altLang="en-US"/>
        </a:p>
      </dgm:t>
    </dgm:pt>
    <dgm:pt modelId="{3B7A4681-1E37-4FBC-A73A-99713F8066A7}" type="sibTrans" cxnId="{461AC38B-626C-427C-8204-8DC9B5FFE542}">
      <dgm:prSet/>
      <dgm:spPr/>
      <dgm:t>
        <a:bodyPr/>
        <a:lstStyle/>
        <a:p>
          <a:pPr latinLnBrk="1"/>
          <a:endParaRPr lang="ko-KR" altLang="en-US"/>
        </a:p>
      </dgm:t>
    </dgm:pt>
    <dgm:pt modelId="{7E2C9080-6E04-467E-8FFE-75FB0A5761E1}">
      <dgm:prSet phldrT="[텍스트]"/>
      <dgm:spPr/>
      <dgm:t>
        <a:bodyPr/>
        <a:lstStyle/>
        <a:p>
          <a:pPr latinLnBrk="1"/>
          <a:r>
            <a:rPr lang="en-US" altLang="ko-KR" dirty="0"/>
            <a:t>source tree</a:t>
          </a:r>
          <a:endParaRPr lang="ko-KR" altLang="en-US" dirty="0"/>
        </a:p>
      </dgm:t>
    </dgm:pt>
    <dgm:pt modelId="{F6D40C7C-E189-4FB7-AE0A-445AB3066393}" type="parTrans" cxnId="{935A85D0-3860-476E-81E0-E4D5DF05C5FB}">
      <dgm:prSet/>
      <dgm:spPr/>
      <dgm:t>
        <a:bodyPr/>
        <a:lstStyle/>
        <a:p>
          <a:pPr latinLnBrk="1"/>
          <a:endParaRPr lang="ko-KR" altLang="en-US"/>
        </a:p>
      </dgm:t>
    </dgm:pt>
    <dgm:pt modelId="{475C62FC-9043-46D9-8EC3-98AAF7F12513}" type="sibTrans" cxnId="{935A85D0-3860-476E-81E0-E4D5DF05C5FB}">
      <dgm:prSet/>
      <dgm:spPr/>
      <dgm:t>
        <a:bodyPr/>
        <a:lstStyle/>
        <a:p>
          <a:pPr latinLnBrk="1"/>
          <a:endParaRPr lang="ko-KR" altLang="en-US"/>
        </a:p>
      </dgm:t>
    </dgm:pt>
    <dgm:pt modelId="{7AFA69F4-05BA-4906-89A6-BE2794D3AEE3}">
      <dgm:prSet phldrT="[텍스트]"/>
      <dgm:spPr/>
      <dgm:t>
        <a:bodyPr/>
        <a:lstStyle/>
        <a:p>
          <a:pPr latinLnBrk="1"/>
          <a:r>
            <a:rPr lang="en-US" altLang="ko-KR" dirty="0" err="1"/>
            <a:t>bitbucket</a:t>
          </a:r>
          <a:endParaRPr lang="ko-KR" altLang="en-US" dirty="0"/>
        </a:p>
      </dgm:t>
    </dgm:pt>
    <dgm:pt modelId="{FF4ACB97-0AFF-4C49-BDDF-AD42C787A551}" type="parTrans" cxnId="{E2742098-BAF9-4ACE-AE2B-B02794567466}">
      <dgm:prSet/>
      <dgm:spPr/>
      <dgm:t>
        <a:bodyPr/>
        <a:lstStyle/>
        <a:p>
          <a:pPr latinLnBrk="1"/>
          <a:endParaRPr lang="ko-KR" altLang="en-US"/>
        </a:p>
      </dgm:t>
    </dgm:pt>
    <dgm:pt modelId="{A7866513-B532-4796-84C4-B7F75FD13521}" type="sibTrans" cxnId="{E2742098-BAF9-4ACE-AE2B-B02794567466}">
      <dgm:prSet/>
      <dgm:spPr/>
      <dgm:t>
        <a:bodyPr/>
        <a:lstStyle/>
        <a:p>
          <a:pPr latinLnBrk="1"/>
          <a:endParaRPr lang="ko-KR" altLang="en-US"/>
        </a:p>
      </dgm:t>
    </dgm:pt>
    <dgm:pt modelId="{0B1B4BEC-AE58-4361-B5B1-C9D7591F1747}">
      <dgm:prSet phldrT="[텍스트]"/>
      <dgm:spPr/>
      <dgm:t>
        <a:bodyPr/>
        <a:lstStyle/>
        <a:p>
          <a:pPr latinLnBrk="1"/>
          <a:r>
            <a:rPr lang="en-US" altLang="ko-KR" dirty="0"/>
            <a:t>eclipse</a:t>
          </a:r>
          <a:endParaRPr lang="ko-KR" altLang="en-US" dirty="0"/>
        </a:p>
      </dgm:t>
    </dgm:pt>
    <dgm:pt modelId="{A6F2A6C8-6771-4FBC-A489-E79638D621B4}" type="parTrans" cxnId="{DBDA863A-F1A6-49EB-92A0-BBCF05D5146A}">
      <dgm:prSet/>
      <dgm:spPr/>
      <dgm:t>
        <a:bodyPr/>
        <a:lstStyle/>
        <a:p>
          <a:pPr latinLnBrk="1"/>
          <a:endParaRPr lang="ko-KR" altLang="en-US"/>
        </a:p>
      </dgm:t>
    </dgm:pt>
    <dgm:pt modelId="{EF428B9A-DC86-452F-8BB8-DDAF3DBB6F04}" type="sibTrans" cxnId="{DBDA863A-F1A6-49EB-92A0-BBCF05D5146A}">
      <dgm:prSet/>
      <dgm:spPr/>
      <dgm:t>
        <a:bodyPr/>
        <a:lstStyle/>
        <a:p>
          <a:pPr latinLnBrk="1"/>
          <a:endParaRPr lang="ko-KR" altLang="en-US"/>
        </a:p>
      </dgm:t>
    </dgm:pt>
    <dgm:pt modelId="{07C3201A-A175-416D-AF40-5EE08491752D}">
      <dgm:prSet phldrT="[텍스트]"/>
      <dgm:spPr/>
      <dgm:t>
        <a:bodyPr/>
        <a:lstStyle/>
        <a:p>
          <a:pPr latinLnBrk="1"/>
          <a:r>
            <a:rPr lang="en-US" altLang="ko-KR" dirty="0"/>
            <a:t>android studio</a:t>
          </a:r>
          <a:endParaRPr lang="ko-KR" altLang="en-US" dirty="0"/>
        </a:p>
      </dgm:t>
    </dgm:pt>
    <dgm:pt modelId="{67F291BD-3D0E-435C-8F33-DCB5ABB1A78A}" type="parTrans" cxnId="{A8BF3D5C-3EE7-4D76-9656-50ACE0D487F4}">
      <dgm:prSet/>
      <dgm:spPr/>
      <dgm:t>
        <a:bodyPr/>
        <a:lstStyle/>
        <a:p>
          <a:pPr latinLnBrk="1"/>
          <a:endParaRPr lang="ko-KR" altLang="en-US"/>
        </a:p>
      </dgm:t>
    </dgm:pt>
    <dgm:pt modelId="{F8D45857-2903-4C04-85CD-720EC861FF5C}" type="sibTrans" cxnId="{A8BF3D5C-3EE7-4D76-9656-50ACE0D487F4}">
      <dgm:prSet/>
      <dgm:spPr/>
      <dgm:t>
        <a:bodyPr/>
        <a:lstStyle/>
        <a:p>
          <a:pPr latinLnBrk="1"/>
          <a:endParaRPr lang="ko-KR" altLang="en-US"/>
        </a:p>
      </dgm:t>
    </dgm:pt>
    <dgm:pt modelId="{D02A50A4-6387-410C-9FDE-F0B3117E2B0B}">
      <dgm:prSet phldrT="[텍스트]"/>
      <dgm:spPr/>
      <dgm:t>
        <a:bodyPr/>
        <a:lstStyle/>
        <a:p>
          <a:pPr latinLnBrk="1"/>
          <a:r>
            <a:rPr lang="en-US" altLang="ko-KR" dirty="0"/>
            <a:t>x-code</a:t>
          </a:r>
          <a:endParaRPr lang="ko-KR" altLang="en-US" dirty="0"/>
        </a:p>
      </dgm:t>
    </dgm:pt>
    <dgm:pt modelId="{B05B77D9-05E5-496D-93AD-9080C8770254}" type="parTrans" cxnId="{F4145A35-614E-43A1-BBD4-6FEA4CA31E79}">
      <dgm:prSet/>
      <dgm:spPr/>
      <dgm:t>
        <a:bodyPr/>
        <a:lstStyle/>
        <a:p>
          <a:pPr latinLnBrk="1"/>
          <a:endParaRPr lang="ko-KR" altLang="en-US"/>
        </a:p>
      </dgm:t>
    </dgm:pt>
    <dgm:pt modelId="{6EBAD1D7-FF58-4DFE-93B4-EF7717BB2698}" type="sibTrans" cxnId="{F4145A35-614E-43A1-BBD4-6FEA4CA31E79}">
      <dgm:prSet/>
      <dgm:spPr/>
      <dgm:t>
        <a:bodyPr/>
        <a:lstStyle/>
        <a:p>
          <a:pPr latinLnBrk="1"/>
          <a:endParaRPr lang="ko-KR" altLang="en-US"/>
        </a:p>
      </dgm:t>
    </dgm:pt>
    <dgm:pt modelId="{6CB2BB14-3EDF-4CF7-A41A-60C68A47B034}">
      <dgm:prSet phldrT="[텍스트]"/>
      <dgm:spPr/>
      <dgm:t>
        <a:bodyPr/>
        <a:lstStyle/>
        <a:p>
          <a:pPr latinLnBrk="1"/>
          <a:r>
            <a:rPr lang="en-US" altLang="ko-KR" strike="sngStrike" dirty="0"/>
            <a:t>oven</a:t>
          </a:r>
          <a:endParaRPr lang="ko-KR" altLang="en-US" strike="sngStrike" dirty="0"/>
        </a:p>
      </dgm:t>
    </dgm:pt>
    <dgm:pt modelId="{489A0606-F80B-4AA1-8E65-096F6AEEF302}" type="parTrans" cxnId="{D26C93A2-D53E-4622-8C56-F9D17647100C}">
      <dgm:prSet/>
      <dgm:spPr/>
      <dgm:t>
        <a:bodyPr/>
        <a:lstStyle/>
        <a:p>
          <a:pPr latinLnBrk="1"/>
          <a:endParaRPr lang="ko-KR" altLang="en-US"/>
        </a:p>
      </dgm:t>
    </dgm:pt>
    <dgm:pt modelId="{04078638-0CC5-44AD-94DB-41FF151CD65A}" type="sibTrans" cxnId="{D26C93A2-D53E-4622-8C56-F9D17647100C}">
      <dgm:prSet/>
      <dgm:spPr/>
      <dgm:t>
        <a:bodyPr/>
        <a:lstStyle/>
        <a:p>
          <a:pPr latinLnBrk="1"/>
          <a:endParaRPr lang="ko-KR" altLang="en-US"/>
        </a:p>
      </dgm:t>
    </dgm:pt>
    <dgm:pt modelId="{B19FF901-192A-47A8-B6A3-39A0555B9DA3}">
      <dgm:prSet phldrT="[텍스트]"/>
      <dgm:spPr/>
      <dgm:t>
        <a:bodyPr/>
        <a:lstStyle/>
        <a:p>
          <a:pPr latinLnBrk="1"/>
          <a:r>
            <a:rPr lang="en-US" altLang="ko-KR" dirty="0" err="1"/>
            <a:t>gitbook</a:t>
          </a:r>
          <a:endParaRPr lang="ko-KR" altLang="en-US" dirty="0"/>
        </a:p>
      </dgm:t>
    </dgm:pt>
    <dgm:pt modelId="{C9FE7C75-87C0-400C-B989-830BF32360BD}" type="parTrans" cxnId="{934E8C82-EB42-4291-BECB-7708B15E9DFE}">
      <dgm:prSet/>
      <dgm:spPr/>
      <dgm:t>
        <a:bodyPr/>
        <a:lstStyle/>
        <a:p>
          <a:pPr latinLnBrk="1"/>
          <a:endParaRPr lang="ko-KR" altLang="en-US"/>
        </a:p>
      </dgm:t>
    </dgm:pt>
    <dgm:pt modelId="{3F1CA54E-CCDF-43C1-8702-2C986A2C7D19}" type="sibTrans" cxnId="{934E8C82-EB42-4291-BECB-7708B15E9DFE}">
      <dgm:prSet/>
      <dgm:spPr/>
      <dgm:t>
        <a:bodyPr/>
        <a:lstStyle/>
        <a:p>
          <a:pPr latinLnBrk="1"/>
          <a:endParaRPr lang="ko-KR" altLang="en-US"/>
        </a:p>
      </dgm:t>
    </dgm:pt>
    <dgm:pt modelId="{197C748B-9516-4D11-B11A-8FBB3474B9AA}">
      <dgm:prSet phldrT="[텍스트]"/>
      <dgm:spPr/>
      <dgm:t>
        <a:bodyPr/>
        <a:lstStyle/>
        <a:p>
          <a:pPr latinLnBrk="1"/>
          <a:r>
            <a:rPr lang="en-US" altLang="ko-KR" dirty="0"/>
            <a:t>bootstrap</a:t>
          </a:r>
          <a:endParaRPr lang="ko-KR" altLang="en-US" dirty="0"/>
        </a:p>
      </dgm:t>
    </dgm:pt>
    <dgm:pt modelId="{BA11AC9A-04D2-4A5D-8598-B20D349A37FD}" type="parTrans" cxnId="{50142FDD-A96F-47BE-B0F4-18D3827339D1}">
      <dgm:prSet/>
      <dgm:spPr/>
      <dgm:t>
        <a:bodyPr/>
        <a:lstStyle/>
        <a:p>
          <a:pPr latinLnBrk="1"/>
          <a:endParaRPr lang="ko-KR" altLang="en-US"/>
        </a:p>
      </dgm:t>
    </dgm:pt>
    <dgm:pt modelId="{93FF90AA-8F3A-4E0C-8F24-F90D99330743}" type="sibTrans" cxnId="{50142FDD-A96F-47BE-B0F4-18D3827339D1}">
      <dgm:prSet/>
      <dgm:spPr/>
      <dgm:t>
        <a:bodyPr/>
        <a:lstStyle/>
        <a:p>
          <a:pPr latinLnBrk="1"/>
          <a:endParaRPr lang="ko-KR" altLang="en-US"/>
        </a:p>
      </dgm:t>
    </dgm:pt>
    <dgm:pt modelId="{5679D143-8B09-4F21-8D71-47145C298554}" type="pres">
      <dgm:prSet presAssocID="{AF73661C-9D8D-4B50-8F12-EA80008D682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1854F2-A164-4798-A241-39E5921E7155}" type="pres">
      <dgm:prSet presAssocID="{E7D8F6CE-248D-417B-B4C7-FD4BBD216F67}" presName="compNode" presStyleCnt="0"/>
      <dgm:spPr/>
    </dgm:pt>
    <dgm:pt modelId="{354EAA02-4832-4600-8375-D179B9C669BB}" type="pres">
      <dgm:prSet presAssocID="{E7D8F6CE-248D-417B-B4C7-FD4BBD216F67}" presName="a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69A67FB-C70E-4BBD-9EA3-569B6E51D07F}" type="pres">
      <dgm:prSet presAssocID="{E7D8F6CE-248D-417B-B4C7-FD4BBD216F67}" presName="text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E8807C02-48A7-4B1D-B5EC-EFB2502E451D}" type="pres">
      <dgm:prSet presAssocID="{E7D8F6CE-248D-417B-B4C7-FD4BBD216F67}" presName="compChildNode" presStyleCnt="0"/>
      <dgm:spPr/>
    </dgm:pt>
    <dgm:pt modelId="{B0BED891-8120-4497-8479-C8FD139563FF}" type="pres">
      <dgm:prSet presAssocID="{E7D8F6CE-248D-417B-B4C7-FD4BBD216F67}" presName="theInnerList" presStyleCnt="0"/>
      <dgm:spPr/>
    </dgm:pt>
    <dgm:pt modelId="{34D240C6-8C1F-4B2C-852D-A579D1F205D9}" type="pres">
      <dgm:prSet presAssocID="{85970473-2819-4D90-BCDF-46CF5D2BF1FD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F90F1-2A79-4CC6-9F17-CB6460145703}" type="pres">
      <dgm:prSet presAssocID="{85970473-2819-4D90-BCDF-46CF5D2BF1FD}" presName="aSpace2" presStyleCnt="0"/>
      <dgm:spPr/>
    </dgm:pt>
    <dgm:pt modelId="{EA9CAA83-38CE-4F38-A0FE-49A619C12F06}" type="pres">
      <dgm:prSet presAssocID="{0B1B4BEC-AE58-4361-B5B1-C9D7591F1747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775670-002C-496E-81EC-7EB741929233}" type="pres">
      <dgm:prSet presAssocID="{0B1B4BEC-AE58-4361-B5B1-C9D7591F1747}" presName="aSpace2" presStyleCnt="0"/>
      <dgm:spPr/>
    </dgm:pt>
    <dgm:pt modelId="{4B479E79-9E6F-433F-A6DF-D834C3EDD0FD}" type="pres">
      <dgm:prSet presAssocID="{07C3201A-A175-416D-AF40-5EE08491752D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1ECAE6-3A6D-4383-A277-333DAABBDF19}" type="pres">
      <dgm:prSet presAssocID="{07C3201A-A175-416D-AF40-5EE08491752D}" presName="aSpace2" presStyleCnt="0"/>
      <dgm:spPr/>
    </dgm:pt>
    <dgm:pt modelId="{1AE3D6F9-0235-4394-9329-4E863B85C143}" type="pres">
      <dgm:prSet presAssocID="{D02A50A4-6387-410C-9FDE-F0B3117E2B0B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03972B-3E9F-475C-B13C-6B77D60D51BE}" type="pres">
      <dgm:prSet presAssocID="{E7D8F6CE-248D-417B-B4C7-FD4BBD216F67}" presName="aSpace" presStyleCnt="0"/>
      <dgm:spPr/>
    </dgm:pt>
    <dgm:pt modelId="{F9CEE993-0CD1-4D55-A6D7-CC0029DACE1C}" type="pres">
      <dgm:prSet presAssocID="{EF7A9815-B823-43E9-80BD-8850DD0F0B55}" presName="compNode" presStyleCnt="0"/>
      <dgm:spPr/>
    </dgm:pt>
    <dgm:pt modelId="{17CECD4D-3E59-4E64-9D70-D7B0DBBD0D67}" type="pres">
      <dgm:prSet presAssocID="{EF7A9815-B823-43E9-80BD-8850DD0F0B55}" presName="a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75D35B3-A828-4E34-B96B-CD7FE11544F5}" type="pres">
      <dgm:prSet presAssocID="{EF7A9815-B823-43E9-80BD-8850DD0F0B55}" presName="text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DBC02E95-3B7B-4A57-99B1-7BBBD7C90242}" type="pres">
      <dgm:prSet presAssocID="{EF7A9815-B823-43E9-80BD-8850DD0F0B55}" presName="compChildNode" presStyleCnt="0"/>
      <dgm:spPr/>
    </dgm:pt>
    <dgm:pt modelId="{59B68120-E0F4-43A2-9514-05A0AE854AFC}" type="pres">
      <dgm:prSet presAssocID="{EF7A9815-B823-43E9-80BD-8850DD0F0B55}" presName="theInnerList" presStyleCnt="0"/>
      <dgm:spPr/>
    </dgm:pt>
    <dgm:pt modelId="{B4AF33A6-C8D4-4D96-86EC-51A47016D434}" type="pres">
      <dgm:prSet presAssocID="{8815D89D-6165-45B4-A117-06DB584094ED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5D0C70-CA75-401A-BD9C-0FA2B24A5D8C}" type="pres">
      <dgm:prSet presAssocID="{8815D89D-6165-45B4-A117-06DB584094ED}" presName="aSpace2" presStyleCnt="0"/>
      <dgm:spPr/>
    </dgm:pt>
    <dgm:pt modelId="{87057673-1D37-40BC-9CB8-A3DCB2565EB3}" type="pres">
      <dgm:prSet presAssocID="{7AFA69F4-05BA-4906-89A6-BE2794D3AEE3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68F07A-6C06-40F2-90D4-597772630D24}" type="pres">
      <dgm:prSet presAssocID="{7AFA69F4-05BA-4906-89A6-BE2794D3AEE3}" presName="aSpace2" presStyleCnt="0"/>
      <dgm:spPr/>
    </dgm:pt>
    <dgm:pt modelId="{CB1B2763-1489-4D40-AC17-76875375AE67}" type="pres">
      <dgm:prSet presAssocID="{7E2C9080-6E04-467E-8FFE-75FB0A5761E1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E45B3-5838-469D-9C0C-A68044A05A1C}" type="pres">
      <dgm:prSet presAssocID="{EF7A9815-B823-43E9-80BD-8850DD0F0B55}" presName="aSpace" presStyleCnt="0"/>
      <dgm:spPr/>
    </dgm:pt>
    <dgm:pt modelId="{ABD6EF0A-C46D-40B9-9A62-48CAF1A355E5}" type="pres">
      <dgm:prSet presAssocID="{304C5183-2020-4F08-9F1D-01429EF2FCC4}" presName="compNode" presStyleCnt="0"/>
      <dgm:spPr/>
    </dgm:pt>
    <dgm:pt modelId="{904344C2-B78F-42A8-8F7C-3AAFFB543899}" type="pres">
      <dgm:prSet presAssocID="{304C5183-2020-4F08-9F1D-01429EF2FCC4}" presName="a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1B38721-C79D-4B69-BA81-F65F960B40F7}" type="pres">
      <dgm:prSet presAssocID="{304C5183-2020-4F08-9F1D-01429EF2FCC4}" presName="text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72C9879-6613-473C-B6D0-8DC47403394A}" type="pres">
      <dgm:prSet presAssocID="{304C5183-2020-4F08-9F1D-01429EF2FCC4}" presName="compChildNode" presStyleCnt="0"/>
      <dgm:spPr/>
    </dgm:pt>
    <dgm:pt modelId="{CB6E4B83-8631-44F2-9402-5DDF93177584}" type="pres">
      <dgm:prSet presAssocID="{304C5183-2020-4F08-9F1D-01429EF2FCC4}" presName="theInnerList" presStyleCnt="0"/>
      <dgm:spPr/>
    </dgm:pt>
    <dgm:pt modelId="{FE9F58CE-1354-4D2A-810D-B151CE8FD943}" type="pres">
      <dgm:prSet presAssocID="{CCAC3037-5502-41BE-A82B-35C782C763B3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71D633-9191-4BBD-B920-DDF914D68EF3}" type="pres">
      <dgm:prSet presAssocID="{CCAC3037-5502-41BE-A82B-35C782C763B3}" presName="aSpace2" presStyleCnt="0"/>
      <dgm:spPr/>
    </dgm:pt>
    <dgm:pt modelId="{26BDFC38-2BB1-4099-9F85-E1441B864403}" type="pres">
      <dgm:prSet presAssocID="{6CB2BB14-3EDF-4CF7-A41A-60C68A47B034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136CA-2C77-4D2D-85C1-0FBAF6E28612}" type="pres">
      <dgm:prSet presAssocID="{6CB2BB14-3EDF-4CF7-A41A-60C68A47B034}" presName="aSpace2" presStyleCnt="0"/>
      <dgm:spPr/>
    </dgm:pt>
    <dgm:pt modelId="{238F0680-7988-4C9F-9C94-175CA1410AF1}" type="pres">
      <dgm:prSet presAssocID="{B19FF901-192A-47A8-B6A3-39A0555B9DA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B4AEFF-EA80-472A-BF63-E09D4FE54D04}" type="pres">
      <dgm:prSet presAssocID="{304C5183-2020-4F08-9F1D-01429EF2FCC4}" presName="aSpace" presStyleCnt="0"/>
      <dgm:spPr/>
    </dgm:pt>
    <dgm:pt modelId="{ADCB4FAB-1F57-4A3A-8B8D-902E12F9816E}" type="pres">
      <dgm:prSet presAssocID="{5C60E3D0-2CB2-4C12-9482-467CDE314EB1}" presName="compNode" presStyleCnt="0"/>
      <dgm:spPr/>
    </dgm:pt>
    <dgm:pt modelId="{32A7BAAE-46B2-46AC-8701-8E3FB3473F39}" type="pres">
      <dgm:prSet presAssocID="{5C60E3D0-2CB2-4C12-9482-467CDE314EB1}" presName="a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7498FF79-D245-4839-9058-6D3A75DC04CF}" type="pres">
      <dgm:prSet presAssocID="{5C60E3D0-2CB2-4C12-9482-467CDE314EB1}" presName="text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109EF9CC-73DA-425F-A664-B0BC1E3AEE33}" type="pres">
      <dgm:prSet presAssocID="{5C60E3D0-2CB2-4C12-9482-467CDE314EB1}" presName="compChildNode" presStyleCnt="0"/>
      <dgm:spPr/>
    </dgm:pt>
    <dgm:pt modelId="{926DA3BC-115F-4AA5-B2ED-4EBC8D90AD18}" type="pres">
      <dgm:prSet presAssocID="{5C60E3D0-2CB2-4C12-9482-467CDE314EB1}" presName="theInnerList" presStyleCnt="0"/>
      <dgm:spPr/>
    </dgm:pt>
    <dgm:pt modelId="{3CBD5AA6-96C5-424F-8BFF-88D2955369BC}" type="pres">
      <dgm:prSet presAssocID="{3E53D077-4190-4002-9952-519F5F822A06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BADA28-A2FD-4172-B36B-41B8FA434A9F}" type="pres">
      <dgm:prSet presAssocID="{3E53D077-4190-4002-9952-519F5F822A06}" presName="aSpace2" presStyleCnt="0"/>
      <dgm:spPr/>
    </dgm:pt>
    <dgm:pt modelId="{FAEFEAD8-1777-4939-84CE-BC77916523F1}" type="pres">
      <dgm:prSet presAssocID="{60653EED-1C66-44CF-9907-0C7B53036278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733E1E-9FD6-4276-B389-91DC30ACA40F}" type="pres">
      <dgm:prSet presAssocID="{5C60E3D0-2CB2-4C12-9482-467CDE314EB1}" presName="aSpace" presStyleCnt="0"/>
      <dgm:spPr/>
    </dgm:pt>
    <dgm:pt modelId="{45E8C8FE-F501-41E6-BD27-0F3E5F204F5F}" type="pres">
      <dgm:prSet presAssocID="{2AEC2006-02A1-4EE3-B84B-FA3332EB0FA0}" presName="compNode" presStyleCnt="0"/>
      <dgm:spPr/>
    </dgm:pt>
    <dgm:pt modelId="{C87EAF1C-C4D3-4CFB-BAE0-17887D7BF940}" type="pres">
      <dgm:prSet presAssocID="{2AEC2006-02A1-4EE3-B84B-FA3332EB0FA0}" presName="a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7F979BCE-05F2-49E2-AAA2-608CBE51BE65}" type="pres">
      <dgm:prSet presAssocID="{2AEC2006-02A1-4EE3-B84B-FA3332EB0FA0}" presName="text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EAEF3C6-1F90-4959-9A71-7CF075FD53B9}" type="pres">
      <dgm:prSet presAssocID="{2AEC2006-02A1-4EE3-B84B-FA3332EB0FA0}" presName="compChildNode" presStyleCnt="0"/>
      <dgm:spPr/>
    </dgm:pt>
    <dgm:pt modelId="{D618B439-EEE3-4B30-ACAD-DD9699E84331}" type="pres">
      <dgm:prSet presAssocID="{2AEC2006-02A1-4EE3-B84B-FA3332EB0FA0}" presName="theInnerList" presStyleCnt="0"/>
      <dgm:spPr/>
    </dgm:pt>
    <dgm:pt modelId="{B903CF30-9EE2-45E7-8C62-E25C142488C3}" type="pres">
      <dgm:prSet presAssocID="{67F852B5-F114-4E9D-A788-B46E5006D7E8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9500B8-A954-4F6E-9D0E-BC008BC00810}" type="pres">
      <dgm:prSet presAssocID="{67F852B5-F114-4E9D-A788-B46E5006D7E8}" presName="aSpace2" presStyleCnt="0"/>
      <dgm:spPr/>
    </dgm:pt>
    <dgm:pt modelId="{7FE50499-45F5-455E-AC58-CEF579309B55}" type="pres">
      <dgm:prSet presAssocID="{AD178CEF-ACCF-4382-ACD4-6A4C6C23167B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4811EF-0D5A-42E3-BEE8-9F89486E8741}" type="pres">
      <dgm:prSet presAssocID="{AD178CEF-ACCF-4382-ACD4-6A4C6C23167B}" presName="aSpace2" presStyleCnt="0"/>
      <dgm:spPr/>
    </dgm:pt>
    <dgm:pt modelId="{7D6CA35E-4CAA-4CE9-A1D8-9514D2AAB4D5}" type="pres">
      <dgm:prSet presAssocID="{197C748B-9516-4D11-B11A-8FBB3474B9A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91592-B3EA-43DE-8F7E-DC98F0A8563E}" type="pres">
      <dgm:prSet presAssocID="{2AEC2006-02A1-4EE3-B84B-FA3332EB0FA0}" presName="aSpace" presStyleCnt="0"/>
      <dgm:spPr/>
    </dgm:pt>
    <dgm:pt modelId="{67049DF5-FA97-43AB-BAC6-B5F0AF6CC281}" type="pres">
      <dgm:prSet presAssocID="{68ED8080-28D6-48DB-B531-50A45E6B665A}" presName="compNode" presStyleCnt="0"/>
      <dgm:spPr/>
    </dgm:pt>
    <dgm:pt modelId="{723C27AB-BFC5-499F-A59B-25F99B7BC82E}" type="pres">
      <dgm:prSet presAssocID="{68ED8080-28D6-48DB-B531-50A45E6B665A}" presName="a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7EA38880-BC0D-40BD-80D5-39DC9FA2363F}" type="pres">
      <dgm:prSet presAssocID="{68ED8080-28D6-48DB-B531-50A45E6B665A}" presName="text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34E1AB8-A275-4475-841F-A6544BF76F0F}" type="pres">
      <dgm:prSet presAssocID="{68ED8080-28D6-48DB-B531-50A45E6B665A}" presName="compChildNode" presStyleCnt="0"/>
      <dgm:spPr/>
    </dgm:pt>
    <dgm:pt modelId="{D0BFDEDE-B13F-4265-9C9B-914B1B4DE155}" type="pres">
      <dgm:prSet presAssocID="{68ED8080-28D6-48DB-B531-50A45E6B665A}" presName="theInnerList" presStyleCnt="0"/>
      <dgm:spPr/>
    </dgm:pt>
    <dgm:pt modelId="{2A5F1166-5533-49B2-B07F-83572566CF19}" type="pres">
      <dgm:prSet presAssocID="{4642D82D-D7AF-4D94-B343-6D6FC60173F3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B86696-13EE-4EE0-967F-F772CBE749D3}" type="pres">
      <dgm:prSet presAssocID="{4642D82D-D7AF-4D94-B343-6D6FC60173F3}" presName="aSpace2" presStyleCnt="0"/>
      <dgm:spPr/>
    </dgm:pt>
    <dgm:pt modelId="{2933F53C-C91B-4534-B2B0-8EEDFF3E8DFA}" type="pres">
      <dgm:prSet presAssocID="{FA244727-FA4D-44F1-8494-7A165F06E73B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74481-DEE5-4ADB-AFB6-BD214DFB3806}" type="pres">
      <dgm:prSet presAssocID="{FA244727-FA4D-44F1-8494-7A165F06E73B}" presName="aSpace2" presStyleCnt="0"/>
      <dgm:spPr/>
    </dgm:pt>
    <dgm:pt modelId="{4308CCF5-D685-498C-A46B-BBDA3A4B9F41}" type="pres">
      <dgm:prSet presAssocID="{ADAAFD8E-1179-4894-ABA4-5827AD2213FF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3DACD-AA9A-4FD6-8ED1-82424623E391}" type="pres">
      <dgm:prSet presAssocID="{ADAAFD8E-1179-4894-ABA4-5827AD2213FF}" presName="aSpace2" presStyleCnt="0"/>
      <dgm:spPr/>
    </dgm:pt>
    <dgm:pt modelId="{3133D17F-3DFA-4B25-80A4-EDF572E95DFE}" type="pres">
      <dgm:prSet presAssocID="{E1EDD24B-6EF4-4692-A482-CC1D146E77F2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DA863A-F1A6-49EB-92A0-BBCF05D5146A}" srcId="{E7D8F6CE-248D-417B-B4C7-FD4BBD216F67}" destId="{0B1B4BEC-AE58-4361-B5B1-C9D7591F1747}" srcOrd="1" destOrd="0" parTransId="{A6F2A6C8-6771-4FBC-A489-E79638D621B4}" sibTransId="{EF428B9A-DC86-452F-8BB8-DDAF3DBB6F04}"/>
    <dgm:cxn modelId="{7A2A6FF3-6838-4BAC-8A2E-3485A18025BF}" type="presOf" srcId="{E1EDD24B-6EF4-4692-A482-CC1D146E77F2}" destId="{3133D17F-3DFA-4B25-80A4-EDF572E95DFE}" srcOrd="0" destOrd="0" presId="urn:microsoft.com/office/officeart/2005/8/layout/lProcess2"/>
    <dgm:cxn modelId="{E824E8ED-24DA-4ECD-A625-536F195E4E51}" srcId="{5C60E3D0-2CB2-4C12-9482-467CDE314EB1}" destId="{60653EED-1C66-44CF-9907-0C7B53036278}" srcOrd="1" destOrd="0" parTransId="{D38B8589-892A-4356-82EE-51B8DF63CFDE}" sibTransId="{2CD356D0-EA04-46C2-951A-0122718E1573}"/>
    <dgm:cxn modelId="{0D97F720-DD4C-40C2-90F0-E7288EE7125B}" type="presOf" srcId="{5C60E3D0-2CB2-4C12-9482-467CDE314EB1}" destId="{32A7BAAE-46B2-46AC-8701-8E3FB3473F39}" srcOrd="0" destOrd="0" presId="urn:microsoft.com/office/officeart/2005/8/layout/lProcess2"/>
    <dgm:cxn modelId="{B52CEE2C-03E3-4E11-AC73-AEE5B2236EBB}" srcId="{2AEC2006-02A1-4EE3-B84B-FA3332EB0FA0}" destId="{AD178CEF-ACCF-4382-ACD4-6A4C6C23167B}" srcOrd="1" destOrd="0" parTransId="{2494A3AD-2411-4E19-95EA-ACC1F6F301BD}" sibTransId="{B62CBE06-0569-4D99-B160-7B2158459788}"/>
    <dgm:cxn modelId="{E2742098-BAF9-4ACE-AE2B-B02794567466}" srcId="{EF7A9815-B823-43E9-80BD-8850DD0F0B55}" destId="{7AFA69F4-05BA-4906-89A6-BE2794D3AEE3}" srcOrd="1" destOrd="0" parTransId="{FF4ACB97-0AFF-4C49-BDDF-AD42C787A551}" sibTransId="{A7866513-B532-4796-84C4-B7F75FD13521}"/>
    <dgm:cxn modelId="{C06F3A2E-C17E-4D0E-8B23-02B376A7D15A}" type="presOf" srcId="{07C3201A-A175-416D-AF40-5EE08491752D}" destId="{4B479E79-9E6F-433F-A6DF-D834C3EDD0FD}" srcOrd="0" destOrd="0" presId="urn:microsoft.com/office/officeart/2005/8/layout/lProcess2"/>
    <dgm:cxn modelId="{69FAF37B-35A4-4143-8330-B2587A96C718}" srcId="{2AEC2006-02A1-4EE3-B84B-FA3332EB0FA0}" destId="{67F852B5-F114-4E9D-A788-B46E5006D7E8}" srcOrd="0" destOrd="0" parTransId="{EC7CF4A1-ECF5-487A-A75D-83A4D594BE19}" sibTransId="{B52A8F16-E751-4614-9BD3-309E9DCB466E}"/>
    <dgm:cxn modelId="{7CD82C22-0B2C-47E4-9033-8B5F66F65AF6}" type="presOf" srcId="{ADAAFD8E-1179-4894-ABA4-5827AD2213FF}" destId="{4308CCF5-D685-498C-A46B-BBDA3A4B9F41}" srcOrd="0" destOrd="0" presId="urn:microsoft.com/office/officeart/2005/8/layout/lProcess2"/>
    <dgm:cxn modelId="{F6E09548-9DD9-42B6-A386-F49BCF4124DB}" type="presOf" srcId="{2AEC2006-02A1-4EE3-B84B-FA3332EB0FA0}" destId="{7F979BCE-05F2-49E2-AAA2-608CBE51BE65}" srcOrd="1" destOrd="0" presId="urn:microsoft.com/office/officeart/2005/8/layout/lProcess2"/>
    <dgm:cxn modelId="{BAD8DCFD-0A77-4C5D-8D60-42E386CF19FE}" type="presOf" srcId="{85970473-2819-4D90-BCDF-46CF5D2BF1FD}" destId="{34D240C6-8C1F-4B2C-852D-A579D1F205D9}" srcOrd="0" destOrd="0" presId="urn:microsoft.com/office/officeart/2005/8/layout/lProcess2"/>
    <dgm:cxn modelId="{A8BF3D5C-3EE7-4D76-9656-50ACE0D487F4}" srcId="{E7D8F6CE-248D-417B-B4C7-FD4BBD216F67}" destId="{07C3201A-A175-416D-AF40-5EE08491752D}" srcOrd="2" destOrd="0" parTransId="{67F291BD-3D0E-435C-8F33-DCB5ABB1A78A}" sibTransId="{F8D45857-2903-4C04-85CD-720EC861FF5C}"/>
    <dgm:cxn modelId="{6CAC12B7-1874-48A4-B56E-F544C8A394FD}" type="presOf" srcId="{EF7A9815-B823-43E9-80BD-8850DD0F0B55}" destId="{775D35B3-A828-4E34-B96B-CD7FE11544F5}" srcOrd="1" destOrd="0" presId="urn:microsoft.com/office/officeart/2005/8/layout/lProcess2"/>
    <dgm:cxn modelId="{461AC38B-626C-427C-8204-8DC9B5FFE542}" srcId="{68ED8080-28D6-48DB-B531-50A45E6B665A}" destId="{E1EDD24B-6EF4-4692-A482-CC1D146E77F2}" srcOrd="3" destOrd="0" parTransId="{F77A9598-FCF3-4F84-8957-8D7B78C1534D}" sibTransId="{3B7A4681-1E37-4FBC-A73A-99713F8066A7}"/>
    <dgm:cxn modelId="{95209885-BDC9-4B35-9E52-A197FF163561}" type="presOf" srcId="{68ED8080-28D6-48DB-B531-50A45E6B665A}" destId="{723C27AB-BFC5-499F-A59B-25F99B7BC82E}" srcOrd="0" destOrd="0" presId="urn:microsoft.com/office/officeart/2005/8/layout/lProcess2"/>
    <dgm:cxn modelId="{FE2DDE03-93E6-4E14-A2F2-F269A478D705}" type="presOf" srcId="{E7D8F6CE-248D-417B-B4C7-FD4BBD216F67}" destId="{469A67FB-C70E-4BBD-9EA3-569B6E51D07F}" srcOrd="1" destOrd="0" presId="urn:microsoft.com/office/officeart/2005/8/layout/lProcess2"/>
    <dgm:cxn modelId="{98D59FDE-81B8-4664-9885-4311956756DA}" srcId="{AF73661C-9D8D-4B50-8F12-EA80008D6826}" destId="{68ED8080-28D6-48DB-B531-50A45E6B665A}" srcOrd="5" destOrd="0" parTransId="{077361D6-C507-45F2-95FC-FB00CEBDDC41}" sibTransId="{099597E7-4A71-4653-B088-D7E78DE1593A}"/>
    <dgm:cxn modelId="{4C3A9DF9-2759-4CDC-AA79-BB79378A3CEC}" type="presOf" srcId="{304C5183-2020-4F08-9F1D-01429EF2FCC4}" destId="{61B38721-C79D-4B69-BA81-F65F960B40F7}" srcOrd="1" destOrd="0" presId="urn:microsoft.com/office/officeart/2005/8/layout/lProcess2"/>
    <dgm:cxn modelId="{191AC51E-51C3-423F-BB05-1AE3BD1EC189}" type="presOf" srcId="{67F852B5-F114-4E9D-A788-B46E5006D7E8}" destId="{B903CF30-9EE2-45E7-8C62-E25C142488C3}" srcOrd="0" destOrd="0" presId="urn:microsoft.com/office/officeart/2005/8/layout/lProcess2"/>
    <dgm:cxn modelId="{9A75B60B-0782-4281-B702-06273475915E}" type="presOf" srcId="{68ED8080-28D6-48DB-B531-50A45E6B665A}" destId="{7EA38880-BC0D-40BD-80D5-39DC9FA2363F}" srcOrd="1" destOrd="0" presId="urn:microsoft.com/office/officeart/2005/8/layout/lProcess2"/>
    <dgm:cxn modelId="{F2272B3B-A66A-4029-ADFA-01A887ACBCC5}" type="presOf" srcId="{AF73661C-9D8D-4B50-8F12-EA80008D6826}" destId="{5679D143-8B09-4F21-8D71-47145C298554}" srcOrd="0" destOrd="0" presId="urn:microsoft.com/office/officeart/2005/8/layout/lProcess2"/>
    <dgm:cxn modelId="{325233C4-90FD-45E5-9FDF-5CF770F6AD94}" srcId="{304C5183-2020-4F08-9F1D-01429EF2FCC4}" destId="{CCAC3037-5502-41BE-A82B-35C782C763B3}" srcOrd="0" destOrd="0" parTransId="{EA37F143-D1EB-420B-ACC8-F72A4B56193B}" sibTransId="{6D9DE5F0-322B-42C5-9413-3C670B946EC4}"/>
    <dgm:cxn modelId="{2E670C6F-F45A-42B8-8EE9-2A8BADF5F983}" type="presOf" srcId="{EF7A9815-B823-43E9-80BD-8850DD0F0B55}" destId="{17CECD4D-3E59-4E64-9D70-D7B0DBBD0D67}" srcOrd="0" destOrd="0" presId="urn:microsoft.com/office/officeart/2005/8/layout/lProcess2"/>
    <dgm:cxn modelId="{B5D932A3-1486-4CE3-9E90-8B590FC05F28}" type="presOf" srcId="{0B1B4BEC-AE58-4361-B5B1-C9D7591F1747}" destId="{EA9CAA83-38CE-4F38-A0FE-49A619C12F06}" srcOrd="0" destOrd="0" presId="urn:microsoft.com/office/officeart/2005/8/layout/lProcess2"/>
    <dgm:cxn modelId="{372896AB-3D07-4B5B-A114-6AC49EB871A2}" srcId="{E7D8F6CE-248D-417B-B4C7-FD4BBD216F67}" destId="{85970473-2819-4D90-BCDF-46CF5D2BF1FD}" srcOrd="0" destOrd="0" parTransId="{83582AAD-F22A-42EA-BD08-9B18F7FBF830}" sibTransId="{6FE3A68A-581D-4710-B989-16D3E95C5331}"/>
    <dgm:cxn modelId="{A6037F28-FF56-4635-B2C0-83DFA43B74FE}" type="presOf" srcId="{2AEC2006-02A1-4EE3-B84B-FA3332EB0FA0}" destId="{C87EAF1C-C4D3-4CFB-BAE0-17887D7BF940}" srcOrd="0" destOrd="0" presId="urn:microsoft.com/office/officeart/2005/8/layout/lProcess2"/>
    <dgm:cxn modelId="{C8CB7F33-7A15-4B49-B727-0418B2FD75AC}" srcId="{AF73661C-9D8D-4B50-8F12-EA80008D6826}" destId="{304C5183-2020-4F08-9F1D-01429EF2FCC4}" srcOrd="2" destOrd="0" parTransId="{E52ECCF2-BE7E-4104-8A8A-BE8F150829E6}" sibTransId="{6D292F53-EB27-4C97-809E-D466451829BD}"/>
    <dgm:cxn modelId="{272172E9-5A01-4E67-8EF0-8FD3F5985B89}" type="presOf" srcId="{E7D8F6CE-248D-417B-B4C7-FD4BBD216F67}" destId="{354EAA02-4832-4600-8375-D179B9C669BB}" srcOrd="0" destOrd="0" presId="urn:microsoft.com/office/officeart/2005/8/layout/lProcess2"/>
    <dgm:cxn modelId="{935A85D0-3860-476E-81E0-E4D5DF05C5FB}" srcId="{EF7A9815-B823-43E9-80BD-8850DD0F0B55}" destId="{7E2C9080-6E04-467E-8FFE-75FB0A5761E1}" srcOrd="2" destOrd="0" parTransId="{F6D40C7C-E189-4FB7-AE0A-445AB3066393}" sibTransId="{475C62FC-9043-46D9-8EC3-98AAF7F12513}"/>
    <dgm:cxn modelId="{00C17FF9-3F4C-4C92-9CE3-02EECDEB5E51}" srcId="{68ED8080-28D6-48DB-B531-50A45E6B665A}" destId="{FA244727-FA4D-44F1-8494-7A165F06E73B}" srcOrd="1" destOrd="0" parTransId="{2676C39C-2E81-4EDB-AB5F-277A6E456D94}" sibTransId="{F3FE0627-6E83-4DA2-8EB4-2ADC6C8A7A8B}"/>
    <dgm:cxn modelId="{FBDFED6A-4588-4E26-A902-76DBE9C7CCFF}" srcId="{AF73661C-9D8D-4B50-8F12-EA80008D6826}" destId="{EF7A9815-B823-43E9-80BD-8850DD0F0B55}" srcOrd="1" destOrd="0" parTransId="{A70268D4-F608-414A-A73D-901E18FCE15E}" sibTransId="{280ADDA5-ABDE-4C88-AE2F-985B4DFDCD30}"/>
    <dgm:cxn modelId="{F4145A35-614E-43A1-BBD4-6FEA4CA31E79}" srcId="{E7D8F6CE-248D-417B-B4C7-FD4BBD216F67}" destId="{D02A50A4-6387-410C-9FDE-F0B3117E2B0B}" srcOrd="3" destOrd="0" parTransId="{B05B77D9-05E5-496D-93AD-9080C8770254}" sibTransId="{6EBAD1D7-FF58-4DFE-93B4-EF7717BB2698}"/>
    <dgm:cxn modelId="{501A6D17-2A82-410C-B089-5DDA8A082D99}" type="presOf" srcId="{304C5183-2020-4F08-9F1D-01429EF2FCC4}" destId="{904344C2-B78F-42A8-8F7C-3AAFFB543899}" srcOrd="0" destOrd="0" presId="urn:microsoft.com/office/officeart/2005/8/layout/lProcess2"/>
    <dgm:cxn modelId="{B76D946C-E005-4591-8502-5868BA630D6F}" type="presOf" srcId="{D02A50A4-6387-410C-9FDE-F0B3117E2B0B}" destId="{1AE3D6F9-0235-4394-9329-4E863B85C143}" srcOrd="0" destOrd="0" presId="urn:microsoft.com/office/officeart/2005/8/layout/lProcess2"/>
    <dgm:cxn modelId="{B90E15E6-097F-4AEC-8FAD-90F210060A99}" type="presOf" srcId="{7E2C9080-6E04-467E-8FFE-75FB0A5761E1}" destId="{CB1B2763-1489-4D40-AC17-76875375AE67}" srcOrd="0" destOrd="0" presId="urn:microsoft.com/office/officeart/2005/8/layout/lProcess2"/>
    <dgm:cxn modelId="{344DF168-0269-438B-B74B-10717A03933A}" srcId="{EF7A9815-B823-43E9-80BD-8850DD0F0B55}" destId="{8815D89D-6165-45B4-A117-06DB584094ED}" srcOrd="0" destOrd="0" parTransId="{EA8E4549-D9D5-4AB1-85E3-641F28D74603}" sibTransId="{ADB0DCCE-D618-4343-BA77-4032C3DA2E56}"/>
    <dgm:cxn modelId="{42BAAC74-5B24-4920-A4DB-1C6CE0DA84F8}" type="presOf" srcId="{5C60E3D0-2CB2-4C12-9482-467CDE314EB1}" destId="{7498FF79-D245-4839-9058-6D3A75DC04CF}" srcOrd="1" destOrd="0" presId="urn:microsoft.com/office/officeart/2005/8/layout/lProcess2"/>
    <dgm:cxn modelId="{2BAC6952-7261-4B92-850C-128E4CBBA3DC}" srcId="{AF73661C-9D8D-4B50-8F12-EA80008D6826}" destId="{2AEC2006-02A1-4EE3-B84B-FA3332EB0FA0}" srcOrd="4" destOrd="0" parTransId="{7331D3DF-5B61-4A05-8745-D24F24CCDE25}" sibTransId="{B35CB8C4-ABBA-46A1-93D2-6F7D21F9DA8E}"/>
    <dgm:cxn modelId="{700EA6BE-7E40-49FB-AA00-71420FE2F0DC}" srcId="{68ED8080-28D6-48DB-B531-50A45E6B665A}" destId="{ADAAFD8E-1179-4894-ABA4-5827AD2213FF}" srcOrd="2" destOrd="0" parTransId="{7483FAAC-CF98-45E0-9A46-F5FF66BB169B}" sibTransId="{71759EC8-1032-4443-A63C-D4030963A654}"/>
    <dgm:cxn modelId="{9570D0C5-1D6D-4765-B195-9141DCD44143}" type="presOf" srcId="{4642D82D-D7AF-4D94-B343-6D6FC60173F3}" destId="{2A5F1166-5533-49B2-B07F-83572566CF19}" srcOrd="0" destOrd="0" presId="urn:microsoft.com/office/officeart/2005/8/layout/lProcess2"/>
    <dgm:cxn modelId="{DFDA9B82-8B17-4422-BD0F-84EC44DE24CA}" type="presOf" srcId="{B19FF901-192A-47A8-B6A3-39A0555B9DA3}" destId="{238F0680-7988-4C9F-9C94-175CA1410AF1}" srcOrd="0" destOrd="0" presId="urn:microsoft.com/office/officeart/2005/8/layout/lProcess2"/>
    <dgm:cxn modelId="{50142FDD-A96F-47BE-B0F4-18D3827339D1}" srcId="{2AEC2006-02A1-4EE3-B84B-FA3332EB0FA0}" destId="{197C748B-9516-4D11-B11A-8FBB3474B9AA}" srcOrd="2" destOrd="0" parTransId="{BA11AC9A-04D2-4A5D-8598-B20D349A37FD}" sibTransId="{93FF90AA-8F3A-4E0C-8F24-F90D99330743}"/>
    <dgm:cxn modelId="{934E8C82-EB42-4291-BECB-7708B15E9DFE}" srcId="{304C5183-2020-4F08-9F1D-01429EF2FCC4}" destId="{B19FF901-192A-47A8-B6A3-39A0555B9DA3}" srcOrd="2" destOrd="0" parTransId="{C9FE7C75-87C0-400C-B989-830BF32360BD}" sibTransId="{3F1CA54E-CCDF-43C1-8702-2C986A2C7D19}"/>
    <dgm:cxn modelId="{4166E734-E20B-4106-B0B1-6457E6520DBC}" type="presOf" srcId="{6CB2BB14-3EDF-4CF7-A41A-60C68A47B034}" destId="{26BDFC38-2BB1-4099-9F85-E1441B864403}" srcOrd="0" destOrd="0" presId="urn:microsoft.com/office/officeart/2005/8/layout/lProcess2"/>
    <dgm:cxn modelId="{F98089DE-DF72-4DB2-869E-0E669F49B221}" type="presOf" srcId="{FA244727-FA4D-44F1-8494-7A165F06E73B}" destId="{2933F53C-C91B-4534-B2B0-8EEDFF3E8DFA}" srcOrd="0" destOrd="0" presId="urn:microsoft.com/office/officeart/2005/8/layout/lProcess2"/>
    <dgm:cxn modelId="{64BBC6E6-62FA-408F-A9F5-C8CF30FC0069}" type="presOf" srcId="{7AFA69F4-05BA-4906-89A6-BE2794D3AEE3}" destId="{87057673-1D37-40BC-9CB8-A3DCB2565EB3}" srcOrd="0" destOrd="0" presId="urn:microsoft.com/office/officeart/2005/8/layout/lProcess2"/>
    <dgm:cxn modelId="{D26C93A2-D53E-4622-8C56-F9D17647100C}" srcId="{304C5183-2020-4F08-9F1D-01429EF2FCC4}" destId="{6CB2BB14-3EDF-4CF7-A41A-60C68A47B034}" srcOrd="1" destOrd="0" parTransId="{489A0606-F80B-4AA1-8E65-096F6AEEF302}" sibTransId="{04078638-0CC5-44AD-94DB-41FF151CD65A}"/>
    <dgm:cxn modelId="{576D16A4-A6C5-48EC-A158-94BBC586FCAE}" type="presOf" srcId="{8815D89D-6165-45B4-A117-06DB584094ED}" destId="{B4AF33A6-C8D4-4D96-86EC-51A47016D434}" srcOrd="0" destOrd="0" presId="urn:microsoft.com/office/officeart/2005/8/layout/lProcess2"/>
    <dgm:cxn modelId="{31451A6D-04FB-470B-8FB0-235820DCD359}" srcId="{5C60E3D0-2CB2-4C12-9482-467CDE314EB1}" destId="{3E53D077-4190-4002-9952-519F5F822A06}" srcOrd="0" destOrd="0" parTransId="{72845E8C-0E29-4C3B-B7F1-011E06EB5C4B}" sibTransId="{AD4731E3-941D-4EE0-8CC7-BC0ABB2D8AFE}"/>
    <dgm:cxn modelId="{CCEBBCC7-AB0D-465C-9A72-18773BFE04E4}" srcId="{68ED8080-28D6-48DB-B531-50A45E6B665A}" destId="{4642D82D-D7AF-4D94-B343-6D6FC60173F3}" srcOrd="0" destOrd="0" parTransId="{9095355A-D12B-4D3A-A6FB-8B1CB53F8B22}" sibTransId="{DB7986CD-2198-4159-9F3A-56228BA9D9E1}"/>
    <dgm:cxn modelId="{5B644506-9397-45CB-B0A4-1248DC57BB78}" type="presOf" srcId="{60653EED-1C66-44CF-9907-0C7B53036278}" destId="{FAEFEAD8-1777-4939-84CE-BC77916523F1}" srcOrd="0" destOrd="0" presId="urn:microsoft.com/office/officeart/2005/8/layout/lProcess2"/>
    <dgm:cxn modelId="{B0E821AD-371E-46E4-88CA-560D1799D2B8}" srcId="{AF73661C-9D8D-4B50-8F12-EA80008D6826}" destId="{E7D8F6CE-248D-417B-B4C7-FD4BBD216F67}" srcOrd="0" destOrd="0" parTransId="{6F4F6B23-84C7-4F92-8E44-32C73AF08633}" sibTransId="{98C972DB-E457-4F4D-A9A8-6FB5115C2BAD}"/>
    <dgm:cxn modelId="{98FF5B87-11BF-4CFD-8D27-1858778681A3}" srcId="{AF73661C-9D8D-4B50-8F12-EA80008D6826}" destId="{5C60E3D0-2CB2-4C12-9482-467CDE314EB1}" srcOrd="3" destOrd="0" parTransId="{034D3D3E-318B-461A-9148-75AF14FDCCA0}" sibTransId="{28804643-E4E5-4D58-A8C1-516C2CBE8323}"/>
    <dgm:cxn modelId="{21FC9510-7579-4206-B0E9-93F5FEDB067B}" type="presOf" srcId="{197C748B-9516-4D11-B11A-8FBB3474B9AA}" destId="{7D6CA35E-4CAA-4CE9-A1D8-9514D2AAB4D5}" srcOrd="0" destOrd="0" presId="urn:microsoft.com/office/officeart/2005/8/layout/lProcess2"/>
    <dgm:cxn modelId="{A44C4879-2BC1-4DE3-AE69-D63D87AF497C}" type="presOf" srcId="{CCAC3037-5502-41BE-A82B-35C782C763B3}" destId="{FE9F58CE-1354-4D2A-810D-B151CE8FD943}" srcOrd="0" destOrd="0" presId="urn:microsoft.com/office/officeart/2005/8/layout/lProcess2"/>
    <dgm:cxn modelId="{E1A5FE26-EE0D-4DCB-8EB7-9F4ADAE6D6B8}" type="presOf" srcId="{3E53D077-4190-4002-9952-519F5F822A06}" destId="{3CBD5AA6-96C5-424F-8BFF-88D2955369BC}" srcOrd="0" destOrd="0" presId="urn:microsoft.com/office/officeart/2005/8/layout/lProcess2"/>
    <dgm:cxn modelId="{2F70A086-DAF1-4D10-80CE-947D0A8B0B4A}" type="presOf" srcId="{AD178CEF-ACCF-4382-ACD4-6A4C6C23167B}" destId="{7FE50499-45F5-455E-AC58-CEF579309B55}" srcOrd="0" destOrd="0" presId="urn:microsoft.com/office/officeart/2005/8/layout/lProcess2"/>
    <dgm:cxn modelId="{7E28B045-454B-4CA1-A6E9-EADCE006D1EB}" type="presParOf" srcId="{5679D143-8B09-4F21-8D71-47145C298554}" destId="{311854F2-A164-4798-A241-39E5921E7155}" srcOrd="0" destOrd="0" presId="urn:microsoft.com/office/officeart/2005/8/layout/lProcess2"/>
    <dgm:cxn modelId="{00E08814-5AD2-4042-A1A8-E10C2564FDEB}" type="presParOf" srcId="{311854F2-A164-4798-A241-39E5921E7155}" destId="{354EAA02-4832-4600-8375-D179B9C669BB}" srcOrd="0" destOrd="0" presId="urn:microsoft.com/office/officeart/2005/8/layout/lProcess2"/>
    <dgm:cxn modelId="{6467A358-26BE-4FF0-B963-92FB6A323728}" type="presParOf" srcId="{311854F2-A164-4798-A241-39E5921E7155}" destId="{469A67FB-C70E-4BBD-9EA3-569B6E51D07F}" srcOrd="1" destOrd="0" presId="urn:microsoft.com/office/officeart/2005/8/layout/lProcess2"/>
    <dgm:cxn modelId="{6DE3D371-F538-46BD-9145-02C132CDAAA1}" type="presParOf" srcId="{311854F2-A164-4798-A241-39E5921E7155}" destId="{E8807C02-48A7-4B1D-B5EC-EFB2502E451D}" srcOrd="2" destOrd="0" presId="urn:microsoft.com/office/officeart/2005/8/layout/lProcess2"/>
    <dgm:cxn modelId="{AC4F1858-C668-4909-8002-5E9A165BDC5F}" type="presParOf" srcId="{E8807C02-48A7-4B1D-B5EC-EFB2502E451D}" destId="{B0BED891-8120-4497-8479-C8FD139563FF}" srcOrd="0" destOrd="0" presId="urn:microsoft.com/office/officeart/2005/8/layout/lProcess2"/>
    <dgm:cxn modelId="{D3408780-D268-4F1E-AEF2-10873DFAE0F0}" type="presParOf" srcId="{B0BED891-8120-4497-8479-C8FD139563FF}" destId="{34D240C6-8C1F-4B2C-852D-A579D1F205D9}" srcOrd="0" destOrd="0" presId="urn:microsoft.com/office/officeart/2005/8/layout/lProcess2"/>
    <dgm:cxn modelId="{696572D2-E182-4C0B-AB03-D3B141C9D214}" type="presParOf" srcId="{B0BED891-8120-4497-8479-C8FD139563FF}" destId="{885F90F1-2A79-4CC6-9F17-CB6460145703}" srcOrd="1" destOrd="0" presId="urn:microsoft.com/office/officeart/2005/8/layout/lProcess2"/>
    <dgm:cxn modelId="{A548C43B-00F6-4E57-8EAA-E41DF4932F0C}" type="presParOf" srcId="{B0BED891-8120-4497-8479-C8FD139563FF}" destId="{EA9CAA83-38CE-4F38-A0FE-49A619C12F06}" srcOrd="2" destOrd="0" presId="urn:microsoft.com/office/officeart/2005/8/layout/lProcess2"/>
    <dgm:cxn modelId="{3FA34ABD-4DF1-4560-84B0-AFE65CD4D9C8}" type="presParOf" srcId="{B0BED891-8120-4497-8479-C8FD139563FF}" destId="{40775670-002C-496E-81EC-7EB741929233}" srcOrd="3" destOrd="0" presId="urn:microsoft.com/office/officeart/2005/8/layout/lProcess2"/>
    <dgm:cxn modelId="{85965959-902E-40A0-AA8A-3365E331F9BC}" type="presParOf" srcId="{B0BED891-8120-4497-8479-C8FD139563FF}" destId="{4B479E79-9E6F-433F-A6DF-D834C3EDD0FD}" srcOrd="4" destOrd="0" presId="urn:microsoft.com/office/officeart/2005/8/layout/lProcess2"/>
    <dgm:cxn modelId="{23F97637-E918-479D-BFCB-F6C7050E6DCF}" type="presParOf" srcId="{B0BED891-8120-4497-8479-C8FD139563FF}" destId="{731ECAE6-3A6D-4383-A277-333DAABBDF19}" srcOrd="5" destOrd="0" presId="urn:microsoft.com/office/officeart/2005/8/layout/lProcess2"/>
    <dgm:cxn modelId="{CF0F73FB-283D-4688-BFF2-466093D3DB7E}" type="presParOf" srcId="{B0BED891-8120-4497-8479-C8FD139563FF}" destId="{1AE3D6F9-0235-4394-9329-4E863B85C143}" srcOrd="6" destOrd="0" presId="urn:microsoft.com/office/officeart/2005/8/layout/lProcess2"/>
    <dgm:cxn modelId="{DE1A2CAF-5F26-4C06-8115-38EDAC104642}" type="presParOf" srcId="{5679D143-8B09-4F21-8D71-47145C298554}" destId="{E903972B-3E9F-475C-B13C-6B77D60D51BE}" srcOrd="1" destOrd="0" presId="urn:microsoft.com/office/officeart/2005/8/layout/lProcess2"/>
    <dgm:cxn modelId="{A9DB2381-4AE8-4DCE-A4D1-6E314A3C8209}" type="presParOf" srcId="{5679D143-8B09-4F21-8D71-47145C298554}" destId="{F9CEE993-0CD1-4D55-A6D7-CC0029DACE1C}" srcOrd="2" destOrd="0" presId="urn:microsoft.com/office/officeart/2005/8/layout/lProcess2"/>
    <dgm:cxn modelId="{7A86791C-16B2-4E43-9E4F-37016A427D19}" type="presParOf" srcId="{F9CEE993-0CD1-4D55-A6D7-CC0029DACE1C}" destId="{17CECD4D-3E59-4E64-9D70-D7B0DBBD0D67}" srcOrd="0" destOrd="0" presId="urn:microsoft.com/office/officeart/2005/8/layout/lProcess2"/>
    <dgm:cxn modelId="{16D2962B-EBDC-40F2-8274-B68E64AA687B}" type="presParOf" srcId="{F9CEE993-0CD1-4D55-A6D7-CC0029DACE1C}" destId="{775D35B3-A828-4E34-B96B-CD7FE11544F5}" srcOrd="1" destOrd="0" presId="urn:microsoft.com/office/officeart/2005/8/layout/lProcess2"/>
    <dgm:cxn modelId="{DEA045E7-5A03-4CDF-98B1-04881B54EF1D}" type="presParOf" srcId="{F9CEE993-0CD1-4D55-A6D7-CC0029DACE1C}" destId="{DBC02E95-3B7B-4A57-99B1-7BBBD7C90242}" srcOrd="2" destOrd="0" presId="urn:microsoft.com/office/officeart/2005/8/layout/lProcess2"/>
    <dgm:cxn modelId="{A5029968-F672-443C-AB9A-FD375EF389CC}" type="presParOf" srcId="{DBC02E95-3B7B-4A57-99B1-7BBBD7C90242}" destId="{59B68120-E0F4-43A2-9514-05A0AE854AFC}" srcOrd="0" destOrd="0" presId="urn:microsoft.com/office/officeart/2005/8/layout/lProcess2"/>
    <dgm:cxn modelId="{30E2659C-0D4B-4693-9481-CCAB2BBF99A2}" type="presParOf" srcId="{59B68120-E0F4-43A2-9514-05A0AE854AFC}" destId="{B4AF33A6-C8D4-4D96-86EC-51A47016D434}" srcOrd="0" destOrd="0" presId="urn:microsoft.com/office/officeart/2005/8/layout/lProcess2"/>
    <dgm:cxn modelId="{B52871BE-F37D-418C-A75C-AB2C98468FF6}" type="presParOf" srcId="{59B68120-E0F4-43A2-9514-05A0AE854AFC}" destId="{0A5D0C70-CA75-401A-BD9C-0FA2B24A5D8C}" srcOrd="1" destOrd="0" presId="urn:microsoft.com/office/officeart/2005/8/layout/lProcess2"/>
    <dgm:cxn modelId="{391FC228-102F-4A78-BEA6-691FCAFD74B0}" type="presParOf" srcId="{59B68120-E0F4-43A2-9514-05A0AE854AFC}" destId="{87057673-1D37-40BC-9CB8-A3DCB2565EB3}" srcOrd="2" destOrd="0" presId="urn:microsoft.com/office/officeart/2005/8/layout/lProcess2"/>
    <dgm:cxn modelId="{9CD6E53B-C3AD-4AB4-92F0-1790BBDD2C38}" type="presParOf" srcId="{59B68120-E0F4-43A2-9514-05A0AE854AFC}" destId="{7868F07A-6C06-40F2-90D4-597772630D24}" srcOrd="3" destOrd="0" presId="urn:microsoft.com/office/officeart/2005/8/layout/lProcess2"/>
    <dgm:cxn modelId="{864C899E-D034-4436-8529-248E386974AA}" type="presParOf" srcId="{59B68120-E0F4-43A2-9514-05A0AE854AFC}" destId="{CB1B2763-1489-4D40-AC17-76875375AE67}" srcOrd="4" destOrd="0" presId="urn:microsoft.com/office/officeart/2005/8/layout/lProcess2"/>
    <dgm:cxn modelId="{8D6824A1-3FE6-4CE6-BE9F-C1773B1E4DEE}" type="presParOf" srcId="{5679D143-8B09-4F21-8D71-47145C298554}" destId="{679E45B3-5838-469D-9C0C-A68044A05A1C}" srcOrd="3" destOrd="0" presId="urn:microsoft.com/office/officeart/2005/8/layout/lProcess2"/>
    <dgm:cxn modelId="{E29B3D70-1071-4D33-9541-BB38D10C41CE}" type="presParOf" srcId="{5679D143-8B09-4F21-8D71-47145C298554}" destId="{ABD6EF0A-C46D-40B9-9A62-48CAF1A355E5}" srcOrd="4" destOrd="0" presId="urn:microsoft.com/office/officeart/2005/8/layout/lProcess2"/>
    <dgm:cxn modelId="{19ABCCA7-66D5-4F76-AE1F-F02A0ADC730E}" type="presParOf" srcId="{ABD6EF0A-C46D-40B9-9A62-48CAF1A355E5}" destId="{904344C2-B78F-42A8-8F7C-3AAFFB543899}" srcOrd="0" destOrd="0" presId="urn:microsoft.com/office/officeart/2005/8/layout/lProcess2"/>
    <dgm:cxn modelId="{B3EE6F08-7700-47B8-A21A-D39565AE5F87}" type="presParOf" srcId="{ABD6EF0A-C46D-40B9-9A62-48CAF1A355E5}" destId="{61B38721-C79D-4B69-BA81-F65F960B40F7}" srcOrd="1" destOrd="0" presId="urn:microsoft.com/office/officeart/2005/8/layout/lProcess2"/>
    <dgm:cxn modelId="{E1E5EC6B-DA0B-4910-9564-F85B1FCE25FE}" type="presParOf" srcId="{ABD6EF0A-C46D-40B9-9A62-48CAF1A355E5}" destId="{E72C9879-6613-473C-B6D0-8DC47403394A}" srcOrd="2" destOrd="0" presId="urn:microsoft.com/office/officeart/2005/8/layout/lProcess2"/>
    <dgm:cxn modelId="{E6FF13C1-E09F-49AB-BD31-606FF2EABC86}" type="presParOf" srcId="{E72C9879-6613-473C-B6D0-8DC47403394A}" destId="{CB6E4B83-8631-44F2-9402-5DDF93177584}" srcOrd="0" destOrd="0" presId="urn:microsoft.com/office/officeart/2005/8/layout/lProcess2"/>
    <dgm:cxn modelId="{2A7F8C17-A7B7-4F01-A8A6-C235F47C5BBA}" type="presParOf" srcId="{CB6E4B83-8631-44F2-9402-5DDF93177584}" destId="{FE9F58CE-1354-4D2A-810D-B151CE8FD943}" srcOrd="0" destOrd="0" presId="urn:microsoft.com/office/officeart/2005/8/layout/lProcess2"/>
    <dgm:cxn modelId="{6C2AE3DB-CB80-447C-B5A2-B522FE4C5143}" type="presParOf" srcId="{CB6E4B83-8631-44F2-9402-5DDF93177584}" destId="{C071D633-9191-4BBD-B920-DDF914D68EF3}" srcOrd="1" destOrd="0" presId="urn:microsoft.com/office/officeart/2005/8/layout/lProcess2"/>
    <dgm:cxn modelId="{CF563B1C-BB9C-4B1F-B53E-00B2289703EC}" type="presParOf" srcId="{CB6E4B83-8631-44F2-9402-5DDF93177584}" destId="{26BDFC38-2BB1-4099-9F85-E1441B864403}" srcOrd="2" destOrd="0" presId="urn:microsoft.com/office/officeart/2005/8/layout/lProcess2"/>
    <dgm:cxn modelId="{C8BD6FC4-D0BA-453E-A1F0-27A95BA02647}" type="presParOf" srcId="{CB6E4B83-8631-44F2-9402-5DDF93177584}" destId="{521136CA-2C77-4D2D-85C1-0FBAF6E28612}" srcOrd="3" destOrd="0" presId="urn:microsoft.com/office/officeart/2005/8/layout/lProcess2"/>
    <dgm:cxn modelId="{6131889A-798B-42A9-939B-7577E37A7186}" type="presParOf" srcId="{CB6E4B83-8631-44F2-9402-5DDF93177584}" destId="{238F0680-7988-4C9F-9C94-175CA1410AF1}" srcOrd="4" destOrd="0" presId="urn:microsoft.com/office/officeart/2005/8/layout/lProcess2"/>
    <dgm:cxn modelId="{09F14BA0-991E-4DEE-8509-DC2F931C8E71}" type="presParOf" srcId="{5679D143-8B09-4F21-8D71-47145C298554}" destId="{78B4AEFF-EA80-472A-BF63-E09D4FE54D04}" srcOrd="5" destOrd="0" presId="urn:microsoft.com/office/officeart/2005/8/layout/lProcess2"/>
    <dgm:cxn modelId="{F496DE31-64E1-4D9D-B81F-484CB0ADF65D}" type="presParOf" srcId="{5679D143-8B09-4F21-8D71-47145C298554}" destId="{ADCB4FAB-1F57-4A3A-8B8D-902E12F9816E}" srcOrd="6" destOrd="0" presId="urn:microsoft.com/office/officeart/2005/8/layout/lProcess2"/>
    <dgm:cxn modelId="{57B56365-76D9-4A10-8CBF-83A92F07D66C}" type="presParOf" srcId="{ADCB4FAB-1F57-4A3A-8B8D-902E12F9816E}" destId="{32A7BAAE-46B2-46AC-8701-8E3FB3473F39}" srcOrd="0" destOrd="0" presId="urn:microsoft.com/office/officeart/2005/8/layout/lProcess2"/>
    <dgm:cxn modelId="{E51A20C9-29C7-49DB-B140-752E4C965327}" type="presParOf" srcId="{ADCB4FAB-1F57-4A3A-8B8D-902E12F9816E}" destId="{7498FF79-D245-4839-9058-6D3A75DC04CF}" srcOrd="1" destOrd="0" presId="urn:microsoft.com/office/officeart/2005/8/layout/lProcess2"/>
    <dgm:cxn modelId="{CA5AD59F-C9C4-4A2E-B7D6-C625A2DC5F48}" type="presParOf" srcId="{ADCB4FAB-1F57-4A3A-8B8D-902E12F9816E}" destId="{109EF9CC-73DA-425F-A664-B0BC1E3AEE33}" srcOrd="2" destOrd="0" presId="urn:microsoft.com/office/officeart/2005/8/layout/lProcess2"/>
    <dgm:cxn modelId="{ADE86ACB-7E77-466D-82FE-1C929B616C63}" type="presParOf" srcId="{109EF9CC-73DA-425F-A664-B0BC1E3AEE33}" destId="{926DA3BC-115F-4AA5-B2ED-4EBC8D90AD18}" srcOrd="0" destOrd="0" presId="urn:microsoft.com/office/officeart/2005/8/layout/lProcess2"/>
    <dgm:cxn modelId="{9AEA2049-63B6-4301-BAFB-F82004E73776}" type="presParOf" srcId="{926DA3BC-115F-4AA5-B2ED-4EBC8D90AD18}" destId="{3CBD5AA6-96C5-424F-8BFF-88D2955369BC}" srcOrd="0" destOrd="0" presId="urn:microsoft.com/office/officeart/2005/8/layout/lProcess2"/>
    <dgm:cxn modelId="{8754C4BC-16DA-4387-A688-E7078BB0C302}" type="presParOf" srcId="{926DA3BC-115F-4AA5-B2ED-4EBC8D90AD18}" destId="{3CBADA28-A2FD-4172-B36B-41B8FA434A9F}" srcOrd="1" destOrd="0" presId="urn:microsoft.com/office/officeart/2005/8/layout/lProcess2"/>
    <dgm:cxn modelId="{3E9FD42D-CE80-463E-B7E3-7112D69A1D63}" type="presParOf" srcId="{926DA3BC-115F-4AA5-B2ED-4EBC8D90AD18}" destId="{FAEFEAD8-1777-4939-84CE-BC77916523F1}" srcOrd="2" destOrd="0" presId="urn:microsoft.com/office/officeart/2005/8/layout/lProcess2"/>
    <dgm:cxn modelId="{98E9099D-D10B-4584-99FB-424603DE9597}" type="presParOf" srcId="{5679D143-8B09-4F21-8D71-47145C298554}" destId="{94733E1E-9FD6-4276-B389-91DC30ACA40F}" srcOrd="7" destOrd="0" presId="urn:microsoft.com/office/officeart/2005/8/layout/lProcess2"/>
    <dgm:cxn modelId="{21486C0E-5F1A-47F6-ABCC-3424F0F4D486}" type="presParOf" srcId="{5679D143-8B09-4F21-8D71-47145C298554}" destId="{45E8C8FE-F501-41E6-BD27-0F3E5F204F5F}" srcOrd="8" destOrd="0" presId="urn:microsoft.com/office/officeart/2005/8/layout/lProcess2"/>
    <dgm:cxn modelId="{1E0E58FC-8A49-4F14-BF86-EBB6728AC968}" type="presParOf" srcId="{45E8C8FE-F501-41E6-BD27-0F3E5F204F5F}" destId="{C87EAF1C-C4D3-4CFB-BAE0-17887D7BF940}" srcOrd="0" destOrd="0" presId="urn:microsoft.com/office/officeart/2005/8/layout/lProcess2"/>
    <dgm:cxn modelId="{6349A2FB-4951-41BD-9AED-DD855C99E61E}" type="presParOf" srcId="{45E8C8FE-F501-41E6-BD27-0F3E5F204F5F}" destId="{7F979BCE-05F2-49E2-AAA2-608CBE51BE65}" srcOrd="1" destOrd="0" presId="urn:microsoft.com/office/officeart/2005/8/layout/lProcess2"/>
    <dgm:cxn modelId="{5722020D-EA9A-4D1D-9608-1D43D8283492}" type="presParOf" srcId="{45E8C8FE-F501-41E6-BD27-0F3E5F204F5F}" destId="{6EAEF3C6-1F90-4959-9A71-7CF075FD53B9}" srcOrd="2" destOrd="0" presId="urn:microsoft.com/office/officeart/2005/8/layout/lProcess2"/>
    <dgm:cxn modelId="{CAEEF7F9-43ED-4030-8069-B9192A637F39}" type="presParOf" srcId="{6EAEF3C6-1F90-4959-9A71-7CF075FD53B9}" destId="{D618B439-EEE3-4B30-ACAD-DD9699E84331}" srcOrd="0" destOrd="0" presId="urn:microsoft.com/office/officeart/2005/8/layout/lProcess2"/>
    <dgm:cxn modelId="{31D01D25-F395-45C9-83F8-35B41A2F43FD}" type="presParOf" srcId="{D618B439-EEE3-4B30-ACAD-DD9699E84331}" destId="{B903CF30-9EE2-45E7-8C62-E25C142488C3}" srcOrd="0" destOrd="0" presId="urn:microsoft.com/office/officeart/2005/8/layout/lProcess2"/>
    <dgm:cxn modelId="{5A65E28A-4D18-434F-BAC9-3FC474A1BE82}" type="presParOf" srcId="{D618B439-EEE3-4B30-ACAD-DD9699E84331}" destId="{E29500B8-A954-4F6E-9D0E-BC008BC00810}" srcOrd="1" destOrd="0" presId="urn:microsoft.com/office/officeart/2005/8/layout/lProcess2"/>
    <dgm:cxn modelId="{6BCCF6D3-04AE-4D78-9B21-E43AD5F9C29C}" type="presParOf" srcId="{D618B439-EEE3-4B30-ACAD-DD9699E84331}" destId="{7FE50499-45F5-455E-AC58-CEF579309B55}" srcOrd="2" destOrd="0" presId="urn:microsoft.com/office/officeart/2005/8/layout/lProcess2"/>
    <dgm:cxn modelId="{329D06D4-8B53-434D-AFA6-1BECC5E1E891}" type="presParOf" srcId="{D618B439-EEE3-4B30-ACAD-DD9699E84331}" destId="{884811EF-0D5A-42E3-BEE8-9F89486E8741}" srcOrd="3" destOrd="0" presId="urn:microsoft.com/office/officeart/2005/8/layout/lProcess2"/>
    <dgm:cxn modelId="{EC892A48-CBA4-431F-82D6-224141963150}" type="presParOf" srcId="{D618B439-EEE3-4B30-ACAD-DD9699E84331}" destId="{7D6CA35E-4CAA-4CE9-A1D8-9514D2AAB4D5}" srcOrd="4" destOrd="0" presId="urn:microsoft.com/office/officeart/2005/8/layout/lProcess2"/>
    <dgm:cxn modelId="{28987BF9-2A94-41E9-9C2F-D9B32BF271F3}" type="presParOf" srcId="{5679D143-8B09-4F21-8D71-47145C298554}" destId="{68E91592-B3EA-43DE-8F7E-DC98F0A8563E}" srcOrd="9" destOrd="0" presId="urn:microsoft.com/office/officeart/2005/8/layout/lProcess2"/>
    <dgm:cxn modelId="{915E7AD7-9316-46C9-BBD8-3423945EC9E6}" type="presParOf" srcId="{5679D143-8B09-4F21-8D71-47145C298554}" destId="{67049DF5-FA97-43AB-BAC6-B5F0AF6CC281}" srcOrd="10" destOrd="0" presId="urn:microsoft.com/office/officeart/2005/8/layout/lProcess2"/>
    <dgm:cxn modelId="{8E99CE04-EB65-4FFA-8F08-E8B7B276A3D6}" type="presParOf" srcId="{67049DF5-FA97-43AB-BAC6-B5F0AF6CC281}" destId="{723C27AB-BFC5-499F-A59B-25F99B7BC82E}" srcOrd="0" destOrd="0" presId="urn:microsoft.com/office/officeart/2005/8/layout/lProcess2"/>
    <dgm:cxn modelId="{48909308-4BB2-47F2-ACD6-1D19343742E3}" type="presParOf" srcId="{67049DF5-FA97-43AB-BAC6-B5F0AF6CC281}" destId="{7EA38880-BC0D-40BD-80D5-39DC9FA2363F}" srcOrd="1" destOrd="0" presId="urn:microsoft.com/office/officeart/2005/8/layout/lProcess2"/>
    <dgm:cxn modelId="{4FDB4C13-62C5-45A7-BAD9-03A4B7FE8B60}" type="presParOf" srcId="{67049DF5-FA97-43AB-BAC6-B5F0AF6CC281}" destId="{E34E1AB8-A275-4475-841F-A6544BF76F0F}" srcOrd="2" destOrd="0" presId="urn:microsoft.com/office/officeart/2005/8/layout/lProcess2"/>
    <dgm:cxn modelId="{56457914-6A0A-41B4-BB99-DB6CBFECC30F}" type="presParOf" srcId="{E34E1AB8-A275-4475-841F-A6544BF76F0F}" destId="{D0BFDEDE-B13F-4265-9C9B-914B1B4DE155}" srcOrd="0" destOrd="0" presId="urn:microsoft.com/office/officeart/2005/8/layout/lProcess2"/>
    <dgm:cxn modelId="{952E8760-7F60-4FAC-825A-355EE5BFA310}" type="presParOf" srcId="{D0BFDEDE-B13F-4265-9C9B-914B1B4DE155}" destId="{2A5F1166-5533-49B2-B07F-83572566CF19}" srcOrd="0" destOrd="0" presId="urn:microsoft.com/office/officeart/2005/8/layout/lProcess2"/>
    <dgm:cxn modelId="{1C7C6C90-FD7F-4A1D-B33E-2EC371CEE138}" type="presParOf" srcId="{D0BFDEDE-B13F-4265-9C9B-914B1B4DE155}" destId="{04B86696-13EE-4EE0-967F-F772CBE749D3}" srcOrd="1" destOrd="0" presId="urn:microsoft.com/office/officeart/2005/8/layout/lProcess2"/>
    <dgm:cxn modelId="{33AF8937-546C-4357-9430-EDEA3B330A86}" type="presParOf" srcId="{D0BFDEDE-B13F-4265-9C9B-914B1B4DE155}" destId="{2933F53C-C91B-4534-B2B0-8EEDFF3E8DFA}" srcOrd="2" destOrd="0" presId="urn:microsoft.com/office/officeart/2005/8/layout/lProcess2"/>
    <dgm:cxn modelId="{4E2904E8-8BCC-40E9-BBD6-17DFFB9581EA}" type="presParOf" srcId="{D0BFDEDE-B13F-4265-9C9B-914B1B4DE155}" destId="{45874481-DEE5-4ADB-AFB6-BD214DFB3806}" srcOrd="3" destOrd="0" presId="urn:microsoft.com/office/officeart/2005/8/layout/lProcess2"/>
    <dgm:cxn modelId="{78A7E88A-3340-43EF-8DFE-640A63DB4D91}" type="presParOf" srcId="{D0BFDEDE-B13F-4265-9C9B-914B1B4DE155}" destId="{4308CCF5-D685-498C-A46B-BBDA3A4B9F41}" srcOrd="4" destOrd="0" presId="urn:microsoft.com/office/officeart/2005/8/layout/lProcess2"/>
    <dgm:cxn modelId="{A9F8030D-D217-4839-8FB6-526D5014D098}" type="presParOf" srcId="{D0BFDEDE-B13F-4265-9C9B-914B1B4DE155}" destId="{BAE3DACD-AA9A-4FD6-8ED1-82424623E391}" srcOrd="5" destOrd="0" presId="urn:microsoft.com/office/officeart/2005/8/layout/lProcess2"/>
    <dgm:cxn modelId="{77746A9B-BE44-45B3-AEEA-F5A8C9B0B65F}" type="presParOf" srcId="{D0BFDEDE-B13F-4265-9C9B-914B1B4DE155}" destId="{3133D17F-3DFA-4B25-80A4-EDF572E95DF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E8FA-6B3F-4724-9664-9B67DBED8A1F}">
      <dsp:nvSpPr>
        <dsp:cNvPr id="0" name=""/>
        <dsp:cNvSpPr/>
      </dsp:nvSpPr>
      <dsp:spPr>
        <a:xfrm>
          <a:off x="0" y="84300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+mj-ea"/>
              <a:ea typeface="+mj-ea"/>
            </a:rPr>
            <a:t># HOME</a:t>
          </a:r>
          <a:endParaRPr lang="ko-KR" altLang="en-US" sz="1500" kern="1200" dirty="0">
            <a:latin typeface="+mj-ea"/>
            <a:ea typeface="+mj-ea"/>
          </a:endParaRPr>
        </a:p>
      </dsp:txBody>
      <dsp:txXfrm>
        <a:off x="22971" y="107271"/>
        <a:ext cx="7279748" cy="424617"/>
      </dsp:txXfrm>
    </dsp:sp>
    <dsp:sp modelId="{7B5C499D-88DD-4DE3-B790-D78B7C7E501F}">
      <dsp:nvSpPr>
        <dsp:cNvPr id="0" name=""/>
        <dsp:cNvSpPr/>
      </dsp:nvSpPr>
      <dsp:spPr>
        <a:xfrm>
          <a:off x="0" y="554860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기사 별 처리현황</a:t>
          </a:r>
          <a:r>
            <a:rPr lang="en-US" altLang="ko-KR" sz="1200" kern="1200" dirty="0" smtClean="0"/>
            <a:t>, </a:t>
          </a:r>
          <a:r>
            <a:rPr lang="ko-KR" altLang="en-US" sz="1200" kern="1200" dirty="0" smtClean="0"/>
            <a:t>접수현황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업데이트 알림</a:t>
          </a:r>
          <a:endParaRPr lang="ko-KR" altLang="en-US" sz="1200" kern="1200" dirty="0"/>
        </a:p>
      </dsp:txBody>
      <dsp:txXfrm>
        <a:off x="0" y="554860"/>
        <a:ext cx="7325690" cy="279450"/>
      </dsp:txXfrm>
    </dsp:sp>
    <dsp:sp modelId="{488B0BF2-B47C-4800-9B99-D88851281A02}">
      <dsp:nvSpPr>
        <dsp:cNvPr id="0" name=""/>
        <dsp:cNvSpPr/>
      </dsp:nvSpPr>
      <dsp:spPr>
        <a:xfrm>
          <a:off x="0" y="834310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# </a:t>
          </a:r>
          <a:r>
            <a:rPr lang="ko-KR" altLang="en-US" sz="1500" kern="1200" dirty="0" smtClean="0"/>
            <a:t>설치진행</a:t>
          </a:r>
          <a:endParaRPr lang="ko-KR" altLang="en-US" sz="1500" kern="1200" dirty="0"/>
        </a:p>
      </dsp:txBody>
      <dsp:txXfrm>
        <a:off x="22971" y="857281"/>
        <a:ext cx="7279748" cy="424617"/>
      </dsp:txXfrm>
    </dsp:sp>
    <dsp:sp modelId="{2BDCE7AB-DBC3-4D73-9522-54AA3D265F80}">
      <dsp:nvSpPr>
        <dsp:cNvPr id="0" name=""/>
        <dsp:cNvSpPr/>
      </dsp:nvSpPr>
      <dsp:spPr>
        <a:xfrm>
          <a:off x="0" y="1304869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완료처리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취소처리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전자계약서 작성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설치확인서 작성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계약자 부재 처리</a:t>
          </a:r>
          <a:endParaRPr lang="ko-KR" altLang="en-US" sz="1200" kern="1200" dirty="0"/>
        </a:p>
      </dsp:txBody>
      <dsp:txXfrm>
        <a:off x="0" y="1304869"/>
        <a:ext cx="7325690" cy="279450"/>
      </dsp:txXfrm>
    </dsp:sp>
    <dsp:sp modelId="{98D6FAED-EBB4-4CF2-900D-6ACB7CE94FBC}">
      <dsp:nvSpPr>
        <dsp:cNvPr id="0" name=""/>
        <dsp:cNvSpPr/>
      </dsp:nvSpPr>
      <dsp:spPr>
        <a:xfrm>
          <a:off x="0" y="1584319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# </a:t>
          </a:r>
          <a:r>
            <a:rPr lang="ko-KR" altLang="en-US" sz="1500" kern="1200" dirty="0" smtClean="0"/>
            <a:t>반환진행</a:t>
          </a:r>
          <a:endParaRPr lang="ko-KR" altLang="en-US" sz="1500" kern="1200" dirty="0"/>
        </a:p>
      </dsp:txBody>
      <dsp:txXfrm>
        <a:off x="22971" y="1607290"/>
        <a:ext cx="7279748" cy="424617"/>
      </dsp:txXfrm>
    </dsp:sp>
    <dsp:sp modelId="{03F940F7-7947-4F98-AA98-FDD4B60712A2}">
      <dsp:nvSpPr>
        <dsp:cNvPr id="0" name=""/>
        <dsp:cNvSpPr/>
      </dsp:nvSpPr>
      <dsp:spPr>
        <a:xfrm>
          <a:off x="0" y="2054878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완료처리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고객서명</a:t>
          </a:r>
          <a:endParaRPr lang="ko-KR" altLang="en-US" sz="1200" kern="1200" dirty="0"/>
        </a:p>
      </dsp:txBody>
      <dsp:txXfrm>
        <a:off x="0" y="2054878"/>
        <a:ext cx="7325690" cy="279450"/>
      </dsp:txXfrm>
    </dsp:sp>
    <dsp:sp modelId="{D27377CF-EC63-4E02-8286-47B635640D34}">
      <dsp:nvSpPr>
        <dsp:cNvPr id="0" name=""/>
        <dsp:cNvSpPr/>
      </dsp:nvSpPr>
      <dsp:spPr>
        <a:xfrm>
          <a:off x="0" y="2334328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# </a:t>
          </a:r>
          <a:r>
            <a:rPr lang="ko-KR" altLang="en-US" sz="1500" kern="1200" dirty="0" smtClean="0"/>
            <a:t>정기점검</a:t>
          </a:r>
          <a:endParaRPr lang="ko-KR" altLang="en-US" sz="1500" kern="1200" dirty="0"/>
        </a:p>
      </dsp:txBody>
      <dsp:txXfrm>
        <a:off x="22971" y="2357299"/>
        <a:ext cx="7279748" cy="424617"/>
      </dsp:txXfrm>
    </dsp:sp>
    <dsp:sp modelId="{0E633379-B33D-4639-9666-78C5BAC9F5EF}">
      <dsp:nvSpPr>
        <dsp:cNvPr id="0" name=""/>
        <dsp:cNvSpPr/>
      </dsp:nvSpPr>
      <dsp:spPr>
        <a:xfrm>
          <a:off x="0" y="2804888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완료처리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보류</a:t>
          </a:r>
          <a:r>
            <a:rPr lang="en-US" altLang="ko-KR" sz="1200" kern="1200" dirty="0" smtClean="0"/>
            <a:t>,</a:t>
          </a:r>
          <a:r>
            <a:rPr lang="ko-KR" altLang="en-US" sz="1200" kern="1200" dirty="0" smtClean="0"/>
            <a:t>취소처리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점검확인서 작성</a:t>
          </a:r>
          <a:endParaRPr lang="ko-KR" altLang="en-US" sz="1200" kern="1200" dirty="0"/>
        </a:p>
      </dsp:txBody>
      <dsp:txXfrm>
        <a:off x="0" y="2804888"/>
        <a:ext cx="7325690" cy="279450"/>
      </dsp:txXfrm>
    </dsp:sp>
    <dsp:sp modelId="{FC8A7298-B5C4-4A40-99BD-77D7DDE4C730}">
      <dsp:nvSpPr>
        <dsp:cNvPr id="0" name=""/>
        <dsp:cNvSpPr/>
      </dsp:nvSpPr>
      <dsp:spPr>
        <a:xfrm>
          <a:off x="0" y="3084338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# AS</a:t>
          </a:r>
          <a:r>
            <a:rPr lang="ko-KR" altLang="en-US" sz="1500" kern="1200" dirty="0" smtClean="0"/>
            <a:t>진행</a:t>
          </a:r>
          <a:endParaRPr lang="ko-KR" altLang="en-US" sz="1500" kern="1200" dirty="0"/>
        </a:p>
      </dsp:txBody>
      <dsp:txXfrm>
        <a:off x="22971" y="3107309"/>
        <a:ext cx="7279748" cy="424617"/>
      </dsp:txXfrm>
    </dsp:sp>
    <dsp:sp modelId="{C27039F9-5951-491D-810F-D9627A9318E9}">
      <dsp:nvSpPr>
        <dsp:cNvPr id="0" name=""/>
        <dsp:cNvSpPr/>
      </dsp:nvSpPr>
      <dsp:spPr>
        <a:xfrm>
          <a:off x="0" y="3554897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완료처리 </a:t>
          </a:r>
          <a:r>
            <a:rPr lang="en-US" altLang="ko-KR" sz="1200" kern="1200" dirty="0" smtClean="0"/>
            <a:t>/ AS</a:t>
          </a:r>
          <a:r>
            <a:rPr lang="ko-KR" altLang="en-US" sz="1200" kern="1200" dirty="0" smtClean="0"/>
            <a:t>비용 </a:t>
          </a:r>
          <a:r>
            <a:rPr lang="ko-KR" altLang="en-US" sz="1200" kern="1200" dirty="0" err="1" smtClean="0"/>
            <a:t>결제로직</a:t>
          </a:r>
          <a:r>
            <a:rPr lang="en-US" altLang="ko-KR" sz="1200" kern="1200" dirty="0" smtClean="0"/>
            <a:t>( nice </a:t>
          </a:r>
          <a:r>
            <a:rPr lang="en-US" altLang="ko-KR" sz="1200" kern="1200" dirty="0" err="1" smtClean="0"/>
            <a:t>payat</a:t>
          </a:r>
          <a:r>
            <a:rPr lang="en-US" altLang="ko-KR" sz="1200" kern="1200" dirty="0" smtClean="0"/>
            <a:t> )</a:t>
          </a:r>
          <a:endParaRPr lang="ko-KR" altLang="en-US" sz="1200" kern="1200" dirty="0"/>
        </a:p>
      </dsp:txBody>
      <dsp:txXfrm>
        <a:off x="0" y="3554897"/>
        <a:ext cx="7325690" cy="279450"/>
      </dsp:txXfrm>
    </dsp:sp>
    <dsp:sp modelId="{A8A85039-1068-40CA-B220-C41D5DFD7934}">
      <dsp:nvSpPr>
        <dsp:cNvPr id="0" name=""/>
        <dsp:cNvSpPr/>
      </dsp:nvSpPr>
      <dsp:spPr>
        <a:xfrm>
          <a:off x="0" y="3834347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# </a:t>
          </a:r>
          <a:r>
            <a:rPr lang="ko-KR" altLang="en-US" sz="1500" kern="1200" dirty="0" smtClean="0"/>
            <a:t>관리자메뉴 </a:t>
          </a:r>
          <a:r>
            <a:rPr lang="en-US" altLang="ko-KR" sz="1500" kern="1200" dirty="0" smtClean="0"/>
            <a:t>+ </a:t>
          </a:r>
          <a:endParaRPr lang="ko-KR" altLang="en-US" sz="1500" kern="1200" dirty="0"/>
        </a:p>
      </dsp:txBody>
      <dsp:txXfrm>
        <a:off x="22971" y="3857318"/>
        <a:ext cx="7279748" cy="424617"/>
      </dsp:txXfrm>
    </dsp:sp>
    <dsp:sp modelId="{9C48CBD2-11DF-4C16-9C28-31D1B5B4E67E}">
      <dsp:nvSpPr>
        <dsp:cNvPr id="0" name=""/>
        <dsp:cNvSpPr/>
      </dsp:nvSpPr>
      <dsp:spPr>
        <a:xfrm>
          <a:off x="0" y="4304906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신규 </a:t>
          </a:r>
          <a:r>
            <a:rPr lang="en-US" altLang="ko-KR" sz="1200" kern="1200" dirty="0" smtClean="0"/>
            <a:t>AS</a:t>
          </a:r>
          <a:r>
            <a:rPr lang="ko-KR" altLang="en-US" sz="1200" kern="1200" dirty="0" smtClean="0"/>
            <a:t>접수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신규 주문접수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기사 별 접수현황 조회 </a:t>
          </a:r>
          <a:r>
            <a:rPr lang="en-US" altLang="ko-KR" sz="1200" kern="1200" dirty="0" smtClean="0"/>
            <a:t>…</a:t>
          </a:r>
          <a:endParaRPr lang="ko-KR" altLang="en-US" sz="1200" kern="1200" dirty="0"/>
        </a:p>
      </dsp:txBody>
      <dsp:txXfrm>
        <a:off x="0" y="4304906"/>
        <a:ext cx="7325690" cy="279450"/>
      </dsp:txXfrm>
    </dsp:sp>
    <dsp:sp modelId="{49C7308B-E1BC-4002-968A-E70E9B67F3CB}">
      <dsp:nvSpPr>
        <dsp:cNvPr id="0" name=""/>
        <dsp:cNvSpPr/>
      </dsp:nvSpPr>
      <dsp:spPr>
        <a:xfrm>
          <a:off x="0" y="4584356"/>
          <a:ext cx="7325690" cy="47055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# </a:t>
          </a:r>
          <a:r>
            <a:rPr lang="ko-KR" altLang="en-US" sz="1500" kern="1200" dirty="0" smtClean="0"/>
            <a:t>알림 </a:t>
          </a:r>
          <a:r>
            <a:rPr lang="en-US" altLang="ko-KR" sz="1500" kern="1200" dirty="0" smtClean="0"/>
            <a:t>+ </a:t>
          </a:r>
          <a:endParaRPr lang="ko-KR" altLang="en-US" sz="1500" kern="1200" dirty="0"/>
        </a:p>
      </dsp:txBody>
      <dsp:txXfrm>
        <a:off x="22971" y="4607327"/>
        <a:ext cx="7279748" cy="424617"/>
      </dsp:txXfrm>
    </dsp:sp>
    <dsp:sp modelId="{984D30FF-59BC-4018-AFEB-0FC63AE50E16}">
      <dsp:nvSpPr>
        <dsp:cNvPr id="0" name=""/>
        <dsp:cNvSpPr/>
      </dsp:nvSpPr>
      <dsp:spPr>
        <a:xfrm>
          <a:off x="0" y="5054916"/>
          <a:ext cx="7325690" cy="27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591" tIns="19050" rIns="106680" bIns="1905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공지사항 열람 </a:t>
          </a:r>
          <a:r>
            <a:rPr lang="en-US" altLang="ko-KR" sz="1200" kern="1200" dirty="0" smtClean="0"/>
            <a:t>/ </a:t>
          </a:r>
          <a:r>
            <a:rPr lang="ko-KR" altLang="en-US" sz="1200" kern="1200" dirty="0" err="1" smtClean="0"/>
            <a:t>푸시알림</a:t>
          </a:r>
          <a:r>
            <a:rPr lang="ko-KR" altLang="en-US" sz="1200" kern="1200" dirty="0" smtClean="0"/>
            <a:t> 열람 </a:t>
          </a:r>
          <a:r>
            <a:rPr lang="en-US" altLang="ko-KR" sz="1200" kern="1200" dirty="0" smtClean="0"/>
            <a:t>/ </a:t>
          </a:r>
          <a:r>
            <a:rPr lang="ko-KR" altLang="en-US" sz="1200" kern="1200" dirty="0" smtClean="0"/>
            <a:t>패치내용 열람 </a:t>
          </a:r>
          <a:r>
            <a:rPr lang="en-US" altLang="ko-KR" sz="1200" kern="1200" dirty="0" smtClean="0"/>
            <a:t>…</a:t>
          </a:r>
          <a:endParaRPr lang="ko-KR" altLang="en-US" sz="1200" kern="1200" dirty="0"/>
        </a:p>
      </dsp:txBody>
      <dsp:txXfrm>
        <a:off x="0" y="5054916"/>
        <a:ext cx="7325690" cy="27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AA02-4832-4600-8375-D179B9C669BB}">
      <dsp:nvSpPr>
        <dsp:cNvPr id="0" name=""/>
        <dsp:cNvSpPr/>
      </dsp:nvSpPr>
      <dsp:spPr>
        <a:xfrm>
          <a:off x="3772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/>
            <a:t>IDE</a:t>
          </a:r>
          <a:endParaRPr lang="ko-KR" altLang="en-US" sz="3200" kern="1200" dirty="0"/>
        </a:p>
      </dsp:txBody>
      <dsp:txXfrm>
        <a:off x="3772" y="0"/>
        <a:ext cx="1490543" cy="1481835"/>
      </dsp:txXfrm>
    </dsp:sp>
    <dsp:sp modelId="{34D240C6-8C1F-4B2C-852D-A579D1F205D9}">
      <dsp:nvSpPr>
        <dsp:cNvPr id="0" name=""/>
        <dsp:cNvSpPr/>
      </dsp:nvSpPr>
      <dsp:spPr>
        <a:xfrm>
          <a:off x="152827" y="148195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vs code</a:t>
          </a:r>
          <a:endParaRPr lang="ko-KR" altLang="en-US" sz="1900" kern="1200" dirty="0"/>
        </a:p>
      </dsp:txBody>
      <dsp:txXfrm>
        <a:off x="173903" y="1503032"/>
        <a:ext cx="1150282" cy="677421"/>
      </dsp:txXfrm>
    </dsp:sp>
    <dsp:sp modelId="{EA9CAA83-38CE-4F38-A0FE-49A619C12F06}">
      <dsp:nvSpPr>
        <dsp:cNvPr id="0" name=""/>
        <dsp:cNvSpPr/>
      </dsp:nvSpPr>
      <dsp:spPr>
        <a:xfrm>
          <a:off x="152827" y="2312233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eclipse</a:t>
          </a:r>
          <a:endParaRPr lang="ko-KR" altLang="en-US" sz="1900" kern="1200" dirty="0"/>
        </a:p>
      </dsp:txBody>
      <dsp:txXfrm>
        <a:off x="173903" y="2333309"/>
        <a:ext cx="1150282" cy="677421"/>
      </dsp:txXfrm>
    </dsp:sp>
    <dsp:sp modelId="{4B479E79-9E6F-433F-A6DF-D834C3EDD0FD}">
      <dsp:nvSpPr>
        <dsp:cNvPr id="0" name=""/>
        <dsp:cNvSpPr/>
      </dsp:nvSpPr>
      <dsp:spPr>
        <a:xfrm>
          <a:off x="152827" y="3142509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android studio</a:t>
          </a:r>
          <a:endParaRPr lang="ko-KR" altLang="en-US" sz="1900" kern="1200" dirty="0"/>
        </a:p>
      </dsp:txBody>
      <dsp:txXfrm>
        <a:off x="173903" y="3163585"/>
        <a:ext cx="1150282" cy="677421"/>
      </dsp:txXfrm>
    </dsp:sp>
    <dsp:sp modelId="{1AE3D6F9-0235-4394-9329-4E863B85C143}">
      <dsp:nvSpPr>
        <dsp:cNvPr id="0" name=""/>
        <dsp:cNvSpPr/>
      </dsp:nvSpPr>
      <dsp:spPr>
        <a:xfrm>
          <a:off x="152827" y="397278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x-code</a:t>
          </a:r>
          <a:endParaRPr lang="ko-KR" altLang="en-US" sz="1900" kern="1200" dirty="0"/>
        </a:p>
      </dsp:txBody>
      <dsp:txXfrm>
        <a:off x="173903" y="3993862"/>
        <a:ext cx="1150282" cy="677421"/>
      </dsp:txXfrm>
    </dsp:sp>
    <dsp:sp modelId="{17CECD4D-3E59-4E64-9D70-D7B0DBBD0D67}">
      <dsp:nvSpPr>
        <dsp:cNvPr id="0" name=""/>
        <dsp:cNvSpPr/>
      </dsp:nvSpPr>
      <dsp:spPr>
        <a:xfrm>
          <a:off x="1606106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/>
            <a:t>VCS</a:t>
          </a:r>
          <a:endParaRPr lang="ko-KR" altLang="en-US" sz="3200" kern="1200" dirty="0"/>
        </a:p>
      </dsp:txBody>
      <dsp:txXfrm>
        <a:off x="1606106" y="0"/>
        <a:ext cx="1490543" cy="1481835"/>
      </dsp:txXfrm>
    </dsp:sp>
    <dsp:sp modelId="{B4AF33A6-C8D4-4D96-86EC-51A47016D434}">
      <dsp:nvSpPr>
        <dsp:cNvPr id="0" name=""/>
        <dsp:cNvSpPr/>
      </dsp:nvSpPr>
      <dsp:spPr>
        <a:xfrm>
          <a:off x="1755161" y="1482257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git</a:t>
          </a:r>
          <a:endParaRPr lang="ko-KR" altLang="en-US" sz="1900" kern="1200" dirty="0"/>
        </a:p>
      </dsp:txBody>
      <dsp:txXfrm>
        <a:off x="1783583" y="1510679"/>
        <a:ext cx="1135590" cy="913560"/>
      </dsp:txXfrm>
    </dsp:sp>
    <dsp:sp modelId="{87057673-1D37-40BC-9CB8-A3DCB2565EB3}">
      <dsp:nvSpPr>
        <dsp:cNvPr id="0" name=""/>
        <dsp:cNvSpPr/>
      </dsp:nvSpPr>
      <dsp:spPr>
        <a:xfrm>
          <a:off x="1755161" y="2601955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bitbucket</a:t>
          </a:r>
          <a:endParaRPr lang="ko-KR" altLang="en-US" sz="1900" kern="1200" dirty="0"/>
        </a:p>
      </dsp:txBody>
      <dsp:txXfrm>
        <a:off x="1783583" y="2630377"/>
        <a:ext cx="1135590" cy="913560"/>
      </dsp:txXfrm>
    </dsp:sp>
    <dsp:sp modelId="{CB1B2763-1489-4D40-AC17-76875375AE67}">
      <dsp:nvSpPr>
        <dsp:cNvPr id="0" name=""/>
        <dsp:cNvSpPr/>
      </dsp:nvSpPr>
      <dsp:spPr>
        <a:xfrm>
          <a:off x="1755161" y="3721653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source tree</a:t>
          </a:r>
          <a:endParaRPr lang="ko-KR" altLang="en-US" sz="1900" kern="1200" dirty="0"/>
        </a:p>
      </dsp:txBody>
      <dsp:txXfrm>
        <a:off x="1783583" y="3750075"/>
        <a:ext cx="1135590" cy="913560"/>
      </dsp:txXfrm>
    </dsp:sp>
    <dsp:sp modelId="{904344C2-B78F-42A8-8F7C-3AAFFB543899}">
      <dsp:nvSpPr>
        <dsp:cNvPr id="0" name=""/>
        <dsp:cNvSpPr/>
      </dsp:nvSpPr>
      <dsp:spPr>
        <a:xfrm>
          <a:off x="3208441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/>
            <a:t>contact</a:t>
          </a:r>
          <a:endParaRPr lang="ko-KR" altLang="en-US" sz="3200" kern="1200" dirty="0"/>
        </a:p>
      </dsp:txBody>
      <dsp:txXfrm>
        <a:off x="3208441" y="0"/>
        <a:ext cx="1490543" cy="1481835"/>
      </dsp:txXfrm>
    </dsp:sp>
    <dsp:sp modelId="{FE9F58CE-1354-4D2A-810D-B151CE8FD943}">
      <dsp:nvSpPr>
        <dsp:cNvPr id="0" name=""/>
        <dsp:cNvSpPr/>
      </dsp:nvSpPr>
      <dsp:spPr>
        <a:xfrm>
          <a:off x="3357495" y="1482257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slack</a:t>
          </a:r>
          <a:endParaRPr lang="ko-KR" altLang="en-US" sz="1900" kern="1200" dirty="0"/>
        </a:p>
      </dsp:txBody>
      <dsp:txXfrm>
        <a:off x="3385917" y="1510679"/>
        <a:ext cx="1135590" cy="913560"/>
      </dsp:txXfrm>
    </dsp:sp>
    <dsp:sp modelId="{26BDFC38-2BB1-4099-9F85-E1441B864403}">
      <dsp:nvSpPr>
        <dsp:cNvPr id="0" name=""/>
        <dsp:cNvSpPr/>
      </dsp:nvSpPr>
      <dsp:spPr>
        <a:xfrm>
          <a:off x="3357495" y="2601955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strike="sngStrike" kern="1200" dirty="0"/>
            <a:t>oven</a:t>
          </a:r>
          <a:endParaRPr lang="ko-KR" altLang="en-US" sz="1900" strike="sngStrike" kern="1200" dirty="0"/>
        </a:p>
      </dsp:txBody>
      <dsp:txXfrm>
        <a:off x="3385917" y="2630377"/>
        <a:ext cx="1135590" cy="913560"/>
      </dsp:txXfrm>
    </dsp:sp>
    <dsp:sp modelId="{238F0680-7988-4C9F-9C94-175CA1410AF1}">
      <dsp:nvSpPr>
        <dsp:cNvPr id="0" name=""/>
        <dsp:cNvSpPr/>
      </dsp:nvSpPr>
      <dsp:spPr>
        <a:xfrm>
          <a:off x="3357495" y="3721653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gitbook</a:t>
          </a:r>
          <a:endParaRPr lang="ko-KR" altLang="en-US" sz="1900" kern="1200" dirty="0"/>
        </a:p>
      </dsp:txBody>
      <dsp:txXfrm>
        <a:off x="3385917" y="3750075"/>
        <a:ext cx="1135590" cy="913560"/>
      </dsp:txXfrm>
    </dsp:sp>
    <dsp:sp modelId="{32A7BAAE-46B2-46AC-8701-8E3FB3473F39}">
      <dsp:nvSpPr>
        <dsp:cNvPr id="0" name=""/>
        <dsp:cNvSpPr/>
      </dsp:nvSpPr>
      <dsp:spPr>
        <a:xfrm>
          <a:off x="4810775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/>
            <a:t>DB</a:t>
          </a:r>
          <a:endParaRPr lang="ko-KR" altLang="en-US" sz="3200" kern="1200" dirty="0"/>
        </a:p>
      </dsp:txBody>
      <dsp:txXfrm>
        <a:off x="4810775" y="0"/>
        <a:ext cx="1490543" cy="1481835"/>
      </dsp:txXfrm>
    </dsp:sp>
    <dsp:sp modelId="{3CBD5AA6-96C5-424F-8BFF-88D2955369BC}">
      <dsp:nvSpPr>
        <dsp:cNvPr id="0" name=""/>
        <dsp:cNvSpPr/>
      </dsp:nvSpPr>
      <dsp:spPr>
        <a:xfrm>
          <a:off x="4959829" y="1483283"/>
          <a:ext cx="1192434" cy="148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oracle 11g</a:t>
          </a:r>
          <a:endParaRPr lang="ko-KR" altLang="en-US" sz="1900" kern="1200" dirty="0"/>
        </a:p>
      </dsp:txBody>
      <dsp:txXfrm>
        <a:off x="4994754" y="1518208"/>
        <a:ext cx="1122584" cy="1419462"/>
      </dsp:txXfrm>
    </dsp:sp>
    <dsp:sp modelId="{FAEFEAD8-1777-4939-84CE-BC77916523F1}">
      <dsp:nvSpPr>
        <dsp:cNvPr id="0" name=""/>
        <dsp:cNvSpPr/>
      </dsp:nvSpPr>
      <dsp:spPr>
        <a:xfrm>
          <a:off x="4959829" y="3201720"/>
          <a:ext cx="1192434" cy="148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strike="sngStrike" kern="1200" dirty="0"/>
            <a:t>mongo</a:t>
          </a:r>
          <a:br>
            <a:rPr lang="en-US" altLang="ko-KR" sz="1900" strike="sngStrike" kern="1200" dirty="0"/>
          </a:br>
          <a:r>
            <a:rPr lang="en-US" altLang="ko-KR" sz="1900" strike="sngStrike" kern="1200" dirty="0" err="1"/>
            <a:t>db</a:t>
          </a:r>
          <a:endParaRPr lang="ko-KR" altLang="en-US" sz="1900" strike="sngStrike" kern="1200" dirty="0"/>
        </a:p>
      </dsp:txBody>
      <dsp:txXfrm>
        <a:off x="4994754" y="3236645"/>
        <a:ext cx="1122584" cy="1419462"/>
      </dsp:txXfrm>
    </dsp:sp>
    <dsp:sp modelId="{C87EAF1C-C4D3-4CFB-BAE0-17887D7BF940}">
      <dsp:nvSpPr>
        <dsp:cNvPr id="0" name=""/>
        <dsp:cNvSpPr/>
      </dsp:nvSpPr>
      <dsp:spPr>
        <a:xfrm>
          <a:off x="6413109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/>
            <a:t>frame work</a:t>
          </a:r>
          <a:endParaRPr lang="ko-KR" altLang="en-US" sz="3200" kern="1200" dirty="0"/>
        </a:p>
      </dsp:txBody>
      <dsp:txXfrm>
        <a:off x="6413109" y="0"/>
        <a:ext cx="1490543" cy="1481835"/>
      </dsp:txXfrm>
    </dsp:sp>
    <dsp:sp modelId="{B903CF30-9EE2-45E7-8C62-E25C142488C3}">
      <dsp:nvSpPr>
        <dsp:cNvPr id="0" name=""/>
        <dsp:cNvSpPr/>
      </dsp:nvSpPr>
      <dsp:spPr>
        <a:xfrm>
          <a:off x="6562163" y="1482257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angular</a:t>
          </a:r>
          <a:endParaRPr lang="ko-KR" altLang="en-US" sz="1900" kern="1200" dirty="0"/>
        </a:p>
      </dsp:txBody>
      <dsp:txXfrm>
        <a:off x="6590585" y="1510679"/>
        <a:ext cx="1135590" cy="913560"/>
      </dsp:txXfrm>
    </dsp:sp>
    <dsp:sp modelId="{7FE50499-45F5-455E-AC58-CEF579309B55}">
      <dsp:nvSpPr>
        <dsp:cNvPr id="0" name=""/>
        <dsp:cNvSpPr/>
      </dsp:nvSpPr>
      <dsp:spPr>
        <a:xfrm>
          <a:off x="6562163" y="2601955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ionic</a:t>
          </a:r>
          <a:endParaRPr lang="ko-KR" altLang="en-US" sz="1900" kern="1200" dirty="0"/>
        </a:p>
      </dsp:txBody>
      <dsp:txXfrm>
        <a:off x="6590585" y="2630377"/>
        <a:ext cx="1135590" cy="913560"/>
      </dsp:txXfrm>
    </dsp:sp>
    <dsp:sp modelId="{7D6CA35E-4CAA-4CE9-A1D8-9514D2AAB4D5}">
      <dsp:nvSpPr>
        <dsp:cNvPr id="0" name=""/>
        <dsp:cNvSpPr/>
      </dsp:nvSpPr>
      <dsp:spPr>
        <a:xfrm>
          <a:off x="6562163" y="3721653"/>
          <a:ext cx="1192434" cy="97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bootstrap</a:t>
          </a:r>
          <a:endParaRPr lang="ko-KR" altLang="en-US" sz="1900" kern="1200" dirty="0"/>
        </a:p>
      </dsp:txBody>
      <dsp:txXfrm>
        <a:off x="6590585" y="3750075"/>
        <a:ext cx="1135590" cy="913560"/>
      </dsp:txXfrm>
    </dsp:sp>
    <dsp:sp modelId="{723C27AB-BFC5-499F-A59B-25F99B7BC82E}">
      <dsp:nvSpPr>
        <dsp:cNvPr id="0" name=""/>
        <dsp:cNvSpPr/>
      </dsp:nvSpPr>
      <dsp:spPr>
        <a:xfrm>
          <a:off x="8015443" y="0"/>
          <a:ext cx="1490543" cy="4939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err="1"/>
            <a:t>envir</a:t>
          </a:r>
          <a:endParaRPr lang="ko-KR" altLang="en-US" sz="3200" kern="1200" dirty="0"/>
        </a:p>
      </dsp:txBody>
      <dsp:txXfrm>
        <a:off x="8015443" y="0"/>
        <a:ext cx="1490543" cy="1481835"/>
      </dsp:txXfrm>
    </dsp:sp>
    <dsp:sp modelId="{2A5F1166-5533-49B2-B07F-83572566CF19}">
      <dsp:nvSpPr>
        <dsp:cNvPr id="0" name=""/>
        <dsp:cNvSpPr/>
      </dsp:nvSpPr>
      <dsp:spPr>
        <a:xfrm>
          <a:off x="8164498" y="148195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jdk8</a:t>
          </a:r>
          <a:endParaRPr lang="ko-KR" altLang="en-US" sz="1900" kern="1200" dirty="0"/>
        </a:p>
      </dsp:txBody>
      <dsp:txXfrm>
        <a:off x="8185574" y="1503032"/>
        <a:ext cx="1150282" cy="677421"/>
      </dsp:txXfrm>
    </dsp:sp>
    <dsp:sp modelId="{2933F53C-C91B-4534-B2B0-8EEDFF3E8DFA}">
      <dsp:nvSpPr>
        <dsp:cNvPr id="0" name=""/>
        <dsp:cNvSpPr/>
      </dsp:nvSpPr>
      <dsp:spPr>
        <a:xfrm>
          <a:off x="8164498" y="2312233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node10</a:t>
          </a:r>
          <a:endParaRPr lang="ko-KR" altLang="en-US" sz="1900" kern="1200" dirty="0"/>
        </a:p>
      </dsp:txBody>
      <dsp:txXfrm>
        <a:off x="8185574" y="2333309"/>
        <a:ext cx="1150282" cy="677421"/>
      </dsp:txXfrm>
    </dsp:sp>
    <dsp:sp modelId="{4308CCF5-D685-498C-A46B-BBDA3A4B9F41}">
      <dsp:nvSpPr>
        <dsp:cNvPr id="0" name=""/>
        <dsp:cNvSpPr/>
      </dsp:nvSpPr>
      <dsp:spPr>
        <a:xfrm>
          <a:off x="8164498" y="3142509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android6+</a:t>
          </a:r>
          <a:endParaRPr lang="ko-KR" altLang="en-US" sz="1900" kern="1200" dirty="0"/>
        </a:p>
      </dsp:txBody>
      <dsp:txXfrm>
        <a:off x="8185574" y="3163585"/>
        <a:ext cx="1150282" cy="677421"/>
      </dsp:txXfrm>
    </dsp:sp>
    <dsp:sp modelId="{3133D17F-3DFA-4B25-80A4-EDF572E95DFE}">
      <dsp:nvSpPr>
        <dsp:cNvPr id="0" name=""/>
        <dsp:cNvSpPr/>
      </dsp:nvSpPr>
      <dsp:spPr>
        <a:xfrm>
          <a:off x="8164498" y="3972786"/>
          <a:ext cx="1192434" cy="719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ios8+</a:t>
          </a:r>
          <a:endParaRPr lang="ko-KR" altLang="en-US" sz="1900" kern="1200" dirty="0"/>
        </a:p>
      </dsp:txBody>
      <dsp:txXfrm>
        <a:off x="8185574" y="3993862"/>
        <a:ext cx="1150282" cy="677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1F668-D48B-4CBC-8CAF-8F2826D8E1B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24F4-7CBD-42F0-A286-E9434DDF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26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C6D6-F199-4BEA-94F7-E15825F90D34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C985-2705-4969-8132-51FF20114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6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1C985-2705-4969-8132-51FF201147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10EA45-413D-414F-A332-4DEBB68EA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F72BA75-C254-4BBD-AF58-D50C7C92BCF7}" type="datetimeFigureOut">
              <a:rPr lang="ko-KR" altLang="en-US" smtClean="0"/>
              <a:t>2020-02-12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067218\Downloads\welcomef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30497" y="1077575"/>
            <a:ext cx="43524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웰릭스렌탈</a:t>
            </a:r>
            <a:r>
              <a:rPr lang="en-US" altLang="ko-KR" sz="6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en-US" altLang="ko-KR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522" y="2927410"/>
            <a:ext cx="65604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&lt;project&gt;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프로젝트 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: “ Agent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Hybrid App“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내용 요약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엔지니어 설치용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Android / iOS Application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기간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2019.02.01 ~ 2019.06.30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&lt;/project&gt;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&lt;developer&gt;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소속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ICT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서비스 본부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성명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박천주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정재권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&lt;/developer&gt;</a:t>
            </a:r>
          </a:p>
        </p:txBody>
      </p:sp>
    </p:spTree>
    <p:extLst>
      <p:ext uri="{BB962C8B-B14F-4D97-AF65-F5344CB8AC3E}">
        <p14:creationId xmlns:p14="http://schemas.microsoft.com/office/powerpoint/2010/main" val="7227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4" y="60548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팀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– </a:t>
            </a:r>
            <a:r>
              <a:rPr lang="ko-KR" alt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브랜치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1/2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05053" y="2041336"/>
            <a:ext cx="1952368" cy="5313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dev9m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05053" y="2864431"/>
            <a:ext cx="1952368" cy="5313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dev9w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1680" y="4084320"/>
            <a:ext cx="1952368" cy="53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dev1m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1680" y="4907415"/>
            <a:ext cx="1952368" cy="53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dev1w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64545" y="4086207"/>
            <a:ext cx="1952368" cy="5313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4037" y="4084320"/>
            <a:ext cx="1952368" cy="5313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67918" y="2863573"/>
            <a:ext cx="1952368" cy="53134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5" idx="3"/>
            <a:endCxn id="9" idx="1"/>
          </p:cNvCxnSpPr>
          <p:nvPr/>
        </p:nvCxnSpPr>
        <p:spPr>
          <a:xfrm>
            <a:off x="3457421" y="2307006"/>
            <a:ext cx="1607124" cy="204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9" idx="1"/>
          </p:cNvCxnSpPr>
          <p:nvPr/>
        </p:nvCxnSpPr>
        <p:spPr>
          <a:xfrm>
            <a:off x="3457421" y="3130101"/>
            <a:ext cx="1607124" cy="122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3"/>
            <a:endCxn id="11" idx="1"/>
          </p:cNvCxnSpPr>
          <p:nvPr/>
        </p:nvCxnSpPr>
        <p:spPr>
          <a:xfrm flipV="1">
            <a:off x="3454048" y="3129243"/>
            <a:ext cx="1613870" cy="122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3"/>
            <a:endCxn id="11" idx="1"/>
          </p:cNvCxnSpPr>
          <p:nvPr/>
        </p:nvCxnSpPr>
        <p:spPr>
          <a:xfrm flipV="1">
            <a:off x="3454048" y="3129243"/>
            <a:ext cx="1613870" cy="20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9" idx="1"/>
          </p:cNvCxnSpPr>
          <p:nvPr/>
        </p:nvCxnSpPr>
        <p:spPr>
          <a:xfrm flipV="1">
            <a:off x="3454048" y="4351877"/>
            <a:ext cx="1610497" cy="82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9" idx="1"/>
          </p:cNvCxnSpPr>
          <p:nvPr/>
        </p:nvCxnSpPr>
        <p:spPr>
          <a:xfrm>
            <a:off x="3454048" y="4349990"/>
            <a:ext cx="1610497" cy="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3"/>
            <a:endCxn id="11" idx="1"/>
          </p:cNvCxnSpPr>
          <p:nvPr/>
        </p:nvCxnSpPr>
        <p:spPr>
          <a:xfrm flipV="1">
            <a:off x="3457421" y="3129243"/>
            <a:ext cx="1610497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11" idx="1"/>
          </p:cNvCxnSpPr>
          <p:nvPr/>
        </p:nvCxnSpPr>
        <p:spPr>
          <a:xfrm>
            <a:off x="3457421" y="2307006"/>
            <a:ext cx="1610497" cy="82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9" idx="3"/>
            <a:endCxn id="10" idx="1"/>
          </p:cNvCxnSpPr>
          <p:nvPr/>
        </p:nvCxnSpPr>
        <p:spPr>
          <a:xfrm flipV="1">
            <a:off x="7016913" y="4349990"/>
            <a:ext cx="1607124" cy="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7562" y="3397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7563" y="461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7055" y="461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4697" y="5438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</a:t>
            </a:r>
          </a:p>
        </p:txBody>
      </p:sp>
      <p:pic>
        <p:nvPicPr>
          <p:cNvPr id="23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88293" y="1606375"/>
            <a:ext cx="1952368" cy="5313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dev*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97215" y="3954619"/>
            <a:ext cx="1952368" cy="5313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97215" y="2785846"/>
            <a:ext cx="1952368" cy="53134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29713" y="5128740"/>
            <a:ext cx="1952368" cy="5313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</a:p>
        </p:txBody>
      </p:sp>
      <p:cxnSp>
        <p:nvCxnSpPr>
          <p:cNvPr id="19" name="꺾인 연결선 18"/>
          <p:cNvCxnSpPr>
            <a:stCxn id="4" idx="1"/>
            <a:endCxn id="9" idx="1"/>
          </p:cNvCxnSpPr>
          <p:nvPr/>
        </p:nvCxnSpPr>
        <p:spPr>
          <a:xfrm rot="10800000" flipH="1" flipV="1">
            <a:off x="2088293" y="1872044"/>
            <a:ext cx="308922" cy="1179471"/>
          </a:xfrm>
          <a:prstGeom prst="bentConnector3">
            <a:avLst>
              <a:gd name="adj1" fmla="val -73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1"/>
            <a:endCxn id="8" idx="1"/>
          </p:cNvCxnSpPr>
          <p:nvPr/>
        </p:nvCxnSpPr>
        <p:spPr>
          <a:xfrm rot="10800000" flipH="1" flipV="1">
            <a:off x="2088293" y="1872045"/>
            <a:ext cx="308922" cy="2348244"/>
          </a:xfrm>
          <a:prstGeom prst="bentConnector3">
            <a:avLst>
              <a:gd name="adj1" fmla="val -73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8" idx="2"/>
            <a:endCxn id="10" idx="0"/>
          </p:cNvCxnSpPr>
          <p:nvPr/>
        </p:nvCxnSpPr>
        <p:spPr>
          <a:xfrm rot="16200000" flipH="1">
            <a:off x="3268258" y="4591100"/>
            <a:ext cx="642781" cy="43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9583" y="1502713"/>
            <a:ext cx="54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기능개발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PC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당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개씩 매칭하여 생성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명명규칙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: dev + [0~9] +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한자리 알파벳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2081" y="2789906"/>
            <a:ext cx="541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테스트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dev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브랜치가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Test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를 목적으로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merge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하며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소멸 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2081" y="3850957"/>
            <a:ext cx="54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베타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최종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릴리즈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전 단계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/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모든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dev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브랜치가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merge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되는 단계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사소한 소스 수정을 허용 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19826" y="5025078"/>
            <a:ext cx="54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마스터 </a:t>
            </a:r>
            <a:r>
              <a:rPr lang="ko-KR" altLang="en-US" sz="1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</a:t>
            </a:r>
            <a: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beta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브랜치로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부터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merge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됨 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/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최종 배포 단계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/>
            </a:r>
            <a:b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마스터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브랜치는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모든 소스 수정을 금지 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124" y="60548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팀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– </a:t>
            </a:r>
            <a:r>
              <a:rPr lang="ko-KR" alt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브랜치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2/2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4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93124" y="6054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설치앱</a:t>
            </a:r>
            <a:r>
              <a:rPr lang="ko-KR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구조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4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1960467" y="1578708"/>
            <a:ext cx="7090983" cy="89091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AGENT_API / </a:t>
            </a:r>
            <a:r>
              <a:rPr lang="en-US" altLang="ko-KR" dirty="0" smtClean="0"/>
              <a:t>IKAFIS_BIZ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60467" y="2887836"/>
            <a:ext cx="4112220" cy="14690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Agent2_APP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2714" y="3356673"/>
            <a:ext cx="1952368" cy="5313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Agent2_WEB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867052" y="2516260"/>
            <a:ext cx="0" cy="80915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658102" y="2532146"/>
            <a:ext cx="0" cy="781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650" y="5324256"/>
            <a:ext cx="724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hybridAPP</a:t>
            </a:r>
            <a:r>
              <a:rPr lang="en-US" altLang="ko-KR" dirty="0" smtClean="0"/>
              <a:t>, #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, #native part, #web part, #build iOS, #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exLogin</a:t>
            </a:r>
            <a:r>
              <a:rPr lang="en-US" altLang="ko-KR" dirty="0" smtClean="0"/>
              <a:t>[ ag2coke -&gt; ag2bean -&gt; ag2app ]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99083" y="3356673"/>
            <a:ext cx="1952368" cy="10001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RENTAL_MOBILE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143024" y="3888013"/>
            <a:ext cx="87532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176868" y="2504271"/>
            <a:ext cx="0" cy="80915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967918" y="2520157"/>
            <a:ext cx="0" cy="781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1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93124" y="60548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설치앱</a:t>
            </a:r>
            <a:r>
              <a:rPr lang="ko-KR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ko-KR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기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능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14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76199417"/>
              </p:ext>
            </p:extLst>
          </p:nvPr>
        </p:nvGraphicFramePr>
        <p:xfrm>
          <a:off x="2032000" y="719666"/>
          <a:ext cx="73256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8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293567863"/>
              </p:ext>
            </p:extLst>
          </p:nvPr>
        </p:nvGraphicFramePr>
        <p:xfrm>
          <a:off x="965200" y="1371600"/>
          <a:ext cx="9509760" cy="493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3124" y="605481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Tools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9" name="Picture 3" descr="C:\Users\067218\Downloads\welcomef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1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4" y="605481"/>
            <a:ext cx="28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환경 설정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참조 사이트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98063"/>
              </p:ext>
            </p:extLst>
          </p:nvPr>
        </p:nvGraphicFramePr>
        <p:xfrm>
          <a:off x="1554480" y="1258146"/>
          <a:ext cx="81280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installed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vs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npm</a:t>
                      </a:r>
                      <a:r>
                        <a:rPr lang="en-US" altLang="ko-KR" dirty="0"/>
                        <a:t> install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bitbucket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ts</a:t>
                      </a:r>
                      <a:r>
                        <a:rPr lang="en-US" altLang="ko-KR" dirty="0"/>
                        <a:t> lint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 ionic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 chat( slack</a:t>
                      </a:r>
                      <a:r>
                        <a:rPr lang="en-US" altLang="ko-KR" baseline="0" dirty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 </a:t>
                      </a:r>
                      <a:r>
                        <a:rPr lang="en-US" altLang="ko-KR" dirty="0" err="1"/>
                        <a:t>cordova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vs</a:t>
                      </a:r>
                      <a:r>
                        <a:rPr lang="en-US" altLang="ko-KR" baseline="0" dirty="0"/>
                        <a:t>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branch </a:t>
                      </a:r>
                      <a:r>
                        <a:rPr lang="en-US" altLang="ko-KR" baseline="0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chrome debug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</a:t>
                      </a:r>
                      <a:r>
                        <a:rPr lang="en-US" altLang="ko-KR" baseline="0" dirty="0"/>
                        <a:t> @angular/cli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jdk8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npm</a:t>
                      </a:r>
                      <a:r>
                        <a:rPr lang="en-US" altLang="ko-KR" dirty="0"/>
                        <a:t> install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source</a:t>
                      </a:r>
                      <a:r>
                        <a:rPr lang="en-US" altLang="ko-KR" baseline="0" dirty="0"/>
                        <a:t>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cordova</a:t>
                      </a:r>
                      <a:r>
                        <a:rPr lang="en-US" altLang="ko-KR" dirty="0"/>
                        <a:t> tools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cordova</a:t>
                      </a:r>
                      <a:r>
                        <a:rPr lang="en-US" altLang="ko-KR" baseline="0" dirty="0"/>
                        <a:t> platform 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studio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-g </a:t>
                      </a:r>
                      <a:r>
                        <a:rPr lang="en-US" altLang="ko-KR" dirty="0" err="1"/>
                        <a:t>ios</a:t>
                      </a:r>
                      <a:r>
                        <a:rPr lang="en-US" altLang="ko-KR"/>
                        <a:t>-deploy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0704"/>
              </p:ext>
            </p:extLst>
          </p:nvPr>
        </p:nvGraphicFramePr>
        <p:xfrm>
          <a:off x="1564640" y="4082626"/>
          <a:ext cx="8127999" cy="2219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50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r>
                        <a:rPr lang="en-US" altLang="ko-KR" baseline="0" dirty="0"/>
                        <a:t> docs </a:t>
                      </a:r>
                      <a:r>
                        <a:rPr lang="en-US" altLang="ko-KR" dirty="0"/>
                        <a:t>site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angular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https://angular.kr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ionic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https://ionicframework.com/docs/api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https://vcjoo.slack.com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채팅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bitbucket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https://bitbucket.org/vcjoo/ionic-welrix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Trello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https://trello.com/b/n1VNRtaz/ionic-welrix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히스토리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4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4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33325"/>
              </p:ext>
            </p:extLst>
          </p:nvPr>
        </p:nvGraphicFramePr>
        <p:xfrm>
          <a:off x="609600" y="1600200"/>
          <a:ext cx="10160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7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2019.03.01</a:t>
                      </a:r>
                      <a:r>
                        <a:rPr lang="en-US" altLang="ko-KR" sz="1200" baseline="0" dirty="0"/>
                        <a:t> 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로그인 기능구현 중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로그인 시 저장된 페이지로 이동</a:t>
                      </a:r>
                      <a:r>
                        <a:rPr lang="en-US" altLang="ko-KR" sz="1200" baseline="0" dirty="0"/>
                        <a:t/>
                      </a:r>
                      <a:br>
                        <a:rPr lang="en-US" altLang="ko-KR" sz="1200" baseline="0" dirty="0"/>
                      </a:b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 err="1"/>
                        <a:t>앱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err="1"/>
                        <a:t>호출시</a:t>
                      </a:r>
                      <a:r>
                        <a:rPr lang="ko-KR" altLang="en-US" sz="1200" baseline="0" dirty="0"/>
                        <a:t> 자동 로그인 설정여부 체크 </a:t>
                      </a:r>
                      <a:r>
                        <a:rPr lang="en-US" altLang="ko-KR" sz="1200" baseline="0" dirty="0"/>
                        <a:t>( </a:t>
                      </a:r>
                      <a:r>
                        <a:rPr lang="en-US" altLang="ko-KR" sz="1200" baseline="0" dirty="0" err="1"/>
                        <a:t>pk</a:t>
                      </a:r>
                      <a:r>
                        <a:rPr lang="en-US" altLang="ko-KR" sz="1200" baseline="0" dirty="0"/>
                        <a:t> = </a:t>
                      </a:r>
                      <a:r>
                        <a:rPr lang="en-US" altLang="ko-KR" sz="1200" baseline="0" dirty="0" err="1"/>
                        <a:t>macAddress</a:t>
                      </a:r>
                      <a:r>
                        <a:rPr lang="en-US" altLang="ko-KR" sz="1200" baseline="0" dirty="0"/>
                        <a:t> )</a:t>
                      </a:r>
                      <a:br>
                        <a:rPr lang="en-US" altLang="ko-KR" sz="1200" baseline="0" dirty="0"/>
                      </a:br>
                      <a:r>
                        <a:rPr lang="en-US" altLang="ko-KR" sz="1200" baseline="0" dirty="0"/>
                        <a:t>+ </a:t>
                      </a:r>
                      <a:r>
                        <a:rPr lang="ko-KR" altLang="en-US" sz="1200" baseline="0" dirty="0"/>
                        <a:t>불러오기 기능만 완료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/>
                        <a:t>저장하는 기능 구현 필요해</a:t>
                      </a:r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baseline="0" dirty="0"/>
                        <a:t>+</a:t>
                      </a:r>
                      <a:r>
                        <a:rPr lang="ko-KR" altLang="en-US" sz="1200" baseline="0" dirty="0"/>
                        <a:t> 단말기에서 시연 하려면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유효한 주소의 </a:t>
                      </a:r>
                      <a:r>
                        <a:rPr lang="ko-KR" altLang="en-US" sz="1200" baseline="0" dirty="0" err="1"/>
                        <a:t>백단을</a:t>
                      </a:r>
                      <a:r>
                        <a:rPr lang="ko-KR" altLang="en-US" sz="1200" baseline="0" dirty="0"/>
                        <a:t> 구성 해야 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진행중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2019.03.18 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Agent </a:t>
                      </a:r>
                      <a:r>
                        <a:rPr lang="ko-KR" altLang="en-US" sz="1200" dirty="0"/>
                        <a:t>설치기능 구현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샘플 데이터 바인딩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화면작성 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en-US" altLang="ko-KR" sz="1200" baseline="0" dirty="0" err="1"/>
                        <a:t>ngFor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기법을 통한 컴포넌트 반복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/>
                        <a:t>월별 </a:t>
                      </a:r>
                      <a:r>
                        <a:rPr lang="en-US" altLang="ko-KR" sz="1200" baseline="0" dirty="0"/>
                        <a:t>filter() </a:t>
                      </a:r>
                      <a:r>
                        <a:rPr lang="ko-KR" altLang="en-US" sz="1200" baseline="0" dirty="0" err="1"/>
                        <a:t>그루핑</a:t>
                      </a:r>
                      <a:r>
                        <a:rPr lang="ko-KR" altLang="en-US" sz="1200" baseline="0" dirty="0"/>
                        <a:t> 구현 </a:t>
                      </a:r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기능구현</a:t>
                      </a:r>
                      <a:endParaRPr lang="en-US" altLang="ko-KR" sz="1200" baseline="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Beta </a:t>
                      </a:r>
                      <a:r>
                        <a:rPr lang="ko-KR" altLang="en-US" sz="1200" baseline="0" dirty="0"/>
                        <a:t>버전 배포 </a:t>
                      </a:r>
                      <a:r>
                        <a:rPr lang="en-US" altLang="ko-KR" sz="1200" baseline="0" dirty="0"/>
                        <a:t>..?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미확정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3124" y="605481"/>
            <a:ext cx="28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work flow / </a:t>
            </a:r>
            <a:r>
              <a:rPr lang="en-US" altLang="ko-KR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vcjoo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6" name="Picture 3" descr="C:\Users\067218\Downloads\welcomef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90" y="283845"/>
            <a:ext cx="157162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4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22104</TotalTime>
  <Words>320</Words>
  <Application>Microsoft Office PowerPoint</Application>
  <PresentationFormat>사용자 지정</PresentationFormat>
  <Paragraphs>135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Chunjoo</dc:creator>
  <cp:lastModifiedBy>welcome</cp:lastModifiedBy>
  <cp:revision>81</cp:revision>
  <cp:lastPrinted>2019-03-15T07:12:35Z</cp:lastPrinted>
  <dcterms:created xsi:type="dcterms:W3CDTF">2019-03-10T23:39:57Z</dcterms:created>
  <dcterms:modified xsi:type="dcterms:W3CDTF">2020-02-12T00:49:03Z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2">
    <vt:lpwstr>eyJub2RlMSI6eyJkc2QiOiIwMTAwMDAwMDAwMDAxODAzIiwibG9nVGltZSI6IjIwMjAtMDItMTJUMDA6NDg6MTFaIiwicElEIjoxLCJ0cmFjZUlkIjoiNkFFRDY0MTMxNTA5NDg2REJDNENDNDBDOEVFNUU2M0MiLCJ1c2VyQ29kZSI6IjA2NzIxOCJ9LCJub2RlMiI6eyJkc2QiOiIwMTAwMDAwMDAwMDAxODAzIiwibG9nVGltZSI6IjIwMjAtMDItMTJUMDA6NDg6MTFaIiwicElEIjoxLCJ0cmFjZUlkIjoiNkFFRDY0MTMxNTA5NDg2REJDNENDNDBDOEVFNUU2M0MiLCJ1c2VyQ29kZSI6IjA2NzIxOCJ9LCJub2RlMyI6eyJkc2QiOiIwMDAwMDAwMDAwMDAwMDAwIiwibG9nVGltZSI6IjIwMjAtMDItMTJUMDA6NTI6NDNaIiwicElEIjoyMDQ4LCJ0cmFjZUlkIjoiREUwMUM4MzJBQjA0NDJDRkEyQTFGMUNGRjVCOEUzRUYiLCJ1c2VyQ29kZSI6IjA2NzIxOCJ9LCJub2RlNCI6eyJkc2QiOiIwMTAwMDAwMDAwMDAxODAzIiwibG9nVGltZSI6IjIwMjAtMDItMTJUMDA6NTI6NDNaIiwicElEIjoxLCJ0cmFjZUlkIjoiODU2MzAzNjEyQjgxNDM1M0I3Mjk1QUVBRTE1QTRGQjEiLCJ1c2VyQ29kZSI6IjA2NzIxOCJ9LCJub2RlNSI6eyJkc2QiOiIwMDAwMDAwMDAwMDAwMDAwIiwibG9nVGltZSI6IjIwMjAtMDItMTJUMDA6NTI6NDNaIiwicElEIjoyMDQ4LCJ0cmFjZUlkIjoiMzMxMDE2MjI3NjFFNEVEMjk4NjZFMTc0Mjc3MTdDQjkiLCJ1c2VyQ29kZSI6IjA2NzIxOCJ9LCJub2RlQ291bnQiOjR9</vt:lpwstr>
  </property>
</Properties>
</file>