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gif" ContentType="image/gif"/>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diagrams/layout3.xml" ContentType="application/vnd.openxmlformats-officedocument.drawingml.diagramLayout+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customXml/itemProps4.xml" ContentType="application/vnd.openxmlformats-officedocument.customXmlProperties+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5"/>
    <p:sldMasterId id="2147483847" r:id="rId6"/>
    <p:sldMasterId id="2147483961" r:id="rId7"/>
  </p:sldMasterIdLst>
  <p:notesMasterIdLst>
    <p:notesMasterId r:id="rId63"/>
  </p:notesMasterIdLst>
  <p:handoutMasterIdLst>
    <p:handoutMasterId r:id="rId64"/>
  </p:handoutMasterIdLst>
  <p:sldIdLst>
    <p:sldId id="337" r:id="rId8"/>
    <p:sldId id="345" r:id="rId9"/>
    <p:sldId id="321" r:id="rId10"/>
    <p:sldId id="322" r:id="rId11"/>
    <p:sldId id="323" r:id="rId12"/>
    <p:sldId id="346" r:id="rId13"/>
    <p:sldId id="347" r:id="rId14"/>
    <p:sldId id="324" r:id="rId15"/>
    <p:sldId id="325" r:id="rId16"/>
    <p:sldId id="326" r:id="rId17"/>
    <p:sldId id="327" r:id="rId18"/>
    <p:sldId id="328" r:id="rId19"/>
    <p:sldId id="329" r:id="rId20"/>
    <p:sldId id="330" r:id="rId21"/>
    <p:sldId id="331" r:id="rId22"/>
    <p:sldId id="352" r:id="rId23"/>
    <p:sldId id="261" r:id="rId24"/>
    <p:sldId id="332" r:id="rId25"/>
    <p:sldId id="297" r:id="rId26"/>
    <p:sldId id="298" r:id="rId27"/>
    <p:sldId id="309" r:id="rId28"/>
    <p:sldId id="300" r:id="rId29"/>
    <p:sldId id="308" r:id="rId30"/>
    <p:sldId id="302" r:id="rId31"/>
    <p:sldId id="310" r:id="rId32"/>
    <p:sldId id="271" r:id="rId33"/>
    <p:sldId id="311" r:id="rId34"/>
    <p:sldId id="304" r:id="rId35"/>
    <p:sldId id="334" r:id="rId36"/>
    <p:sldId id="338" r:id="rId37"/>
    <p:sldId id="339" r:id="rId38"/>
    <p:sldId id="340" r:id="rId39"/>
    <p:sldId id="341" r:id="rId40"/>
    <p:sldId id="342" r:id="rId41"/>
    <p:sldId id="335" r:id="rId42"/>
    <p:sldId id="353" r:id="rId43"/>
    <p:sldId id="344" r:id="rId44"/>
    <p:sldId id="317" r:id="rId45"/>
    <p:sldId id="356" r:id="rId46"/>
    <p:sldId id="319" r:id="rId47"/>
    <p:sldId id="355" r:id="rId48"/>
    <p:sldId id="354" r:id="rId49"/>
    <p:sldId id="357" r:id="rId50"/>
    <p:sldId id="358" r:id="rId51"/>
    <p:sldId id="318" r:id="rId52"/>
    <p:sldId id="359" r:id="rId53"/>
    <p:sldId id="360" r:id="rId54"/>
    <p:sldId id="361" r:id="rId55"/>
    <p:sldId id="320" r:id="rId56"/>
    <p:sldId id="286" r:id="rId57"/>
    <p:sldId id="333" r:id="rId58"/>
    <p:sldId id="336" r:id="rId59"/>
    <p:sldId id="349" r:id="rId60"/>
    <p:sldId id="350" r:id="rId61"/>
    <p:sldId id="351" r:id="rId62"/>
  </p:sldIdLst>
  <p:sldSz cx="9144000" cy="6858000" type="screen4x3"/>
  <p:notesSz cx="7086600" cy="9398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clrMru>
    <a:srgbClr val="FFFFFF"/>
    <a:srgbClr val="CC00FF"/>
    <a:srgbClr val="993366"/>
    <a:srgbClr val="CC00CC"/>
    <a:srgbClr val="CC99FF"/>
    <a:srgbClr val="9999FF"/>
    <a:srgbClr val="CC0099"/>
    <a:srgbClr val="808080"/>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08" autoAdjust="0"/>
  </p:normalViewPr>
  <p:slideViewPr>
    <p:cSldViewPr>
      <p:cViewPr>
        <p:scale>
          <a:sx n="60" d="100"/>
          <a:sy n="60" d="100"/>
        </p:scale>
        <p:origin x="-702" y="-24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674"/>
    </p:cViewPr>
  </p:sorterViewPr>
  <p:notesViewPr>
    <p:cSldViewPr>
      <p:cViewPr varScale="1">
        <p:scale>
          <a:sx n="55" d="100"/>
          <a:sy n="55" d="100"/>
        </p:scale>
        <p:origin x="-1794" y="-84"/>
      </p:cViewPr>
      <p:guideLst>
        <p:guide orient="horz" pos="2960"/>
        <p:guide pos="2232"/>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Master" Target="slideMasters/slideMaster3.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61" Type="http://schemas.openxmlformats.org/officeDocument/2006/relationships/slide" Target="slides/slide54.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handoutMaster" Target="handoutMasters/handoutMaster1.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theme" Target="theme/theme1.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36B67-C2A7-46F6-AEA0-1F2223FE490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758F3A3-5386-4798-8F58-C9DE75B29650}">
      <dgm:prSet phldrT="[Text]"/>
      <dgm:spPr/>
      <dgm:t>
        <a:bodyPr/>
        <a:lstStyle/>
        <a:p>
          <a:r>
            <a:rPr lang="en-US" dirty="0" smtClean="0"/>
            <a:t>God</a:t>
          </a:r>
          <a:endParaRPr lang="en-US" dirty="0"/>
        </a:p>
      </dgm:t>
    </dgm:pt>
    <dgm:pt modelId="{C4CAA9F3-8A6D-40CE-ADE3-9FCB344B798B}" type="parTrans" cxnId="{C2D0BEDE-9FF5-41D1-9C83-D58966F34D63}">
      <dgm:prSet/>
      <dgm:spPr/>
      <dgm:t>
        <a:bodyPr/>
        <a:lstStyle/>
        <a:p>
          <a:endParaRPr lang="en-US"/>
        </a:p>
      </dgm:t>
    </dgm:pt>
    <dgm:pt modelId="{5BF2A8FE-BFD2-4B30-B9CD-ADD9E1469449}" type="sibTrans" cxnId="{C2D0BEDE-9FF5-41D1-9C83-D58966F34D63}">
      <dgm:prSet/>
      <dgm:spPr/>
      <dgm:t>
        <a:bodyPr/>
        <a:lstStyle/>
        <a:p>
          <a:endParaRPr lang="en-US"/>
        </a:p>
      </dgm:t>
    </dgm:pt>
    <dgm:pt modelId="{126590B7-100F-4C61-AB89-A06DE90CFD70}">
      <dgm:prSet phldrT="[Text]"/>
      <dgm:spPr/>
      <dgm:t>
        <a:bodyPr/>
        <a:lstStyle/>
        <a:p>
          <a:r>
            <a:rPr lang="en-US" dirty="0" smtClean="0"/>
            <a:t>Interface to God</a:t>
          </a:r>
        </a:p>
        <a:p>
          <a:r>
            <a:rPr lang="en-US" dirty="0" smtClean="0"/>
            <a:t>[Moses]</a:t>
          </a:r>
          <a:endParaRPr lang="en-US" dirty="0"/>
        </a:p>
      </dgm:t>
    </dgm:pt>
    <dgm:pt modelId="{0C562431-BE7C-472F-A9FD-4D839FE12599}" type="parTrans" cxnId="{FDC87A1E-198E-495A-923C-9E62B6967918}">
      <dgm:prSet/>
      <dgm:spPr/>
      <dgm:t>
        <a:bodyPr/>
        <a:lstStyle/>
        <a:p>
          <a:endParaRPr lang="en-US"/>
        </a:p>
      </dgm:t>
    </dgm:pt>
    <dgm:pt modelId="{5905C660-3043-47BC-862D-098F01D8AC30}" type="sibTrans" cxnId="{FDC87A1E-198E-495A-923C-9E62B6967918}">
      <dgm:prSet/>
      <dgm:spPr/>
      <dgm:t>
        <a:bodyPr/>
        <a:lstStyle/>
        <a:p>
          <a:endParaRPr lang="en-US"/>
        </a:p>
      </dgm:t>
    </dgm:pt>
    <dgm:pt modelId="{CF3FD279-6F06-444F-AA7F-6074FB060979}">
      <dgm:prSet phldrT="[Text]"/>
      <dgm:spPr/>
      <dgm:t>
        <a:bodyPr/>
        <a:lstStyle/>
        <a:p>
          <a:r>
            <a:rPr lang="en-US" dirty="0" smtClean="0"/>
            <a:t>All Israel</a:t>
          </a:r>
          <a:endParaRPr lang="en-US" dirty="0"/>
        </a:p>
      </dgm:t>
    </dgm:pt>
    <dgm:pt modelId="{7C8C5F4F-C891-4918-BF15-FF21D53C84DE}" type="parTrans" cxnId="{5EF4AA13-CD46-4FA1-A0C3-9FE54505ED90}">
      <dgm:prSet/>
      <dgm:spPr/>
      <dgm:t>
        <a:bodyPr/>
        <a:lstStyle/>
        <a:p>
          <a:endParaRPr lang="en-US"/>
        </a:p>
      </dgm:t>
    </dgm:pt>
    <dgm:pt modelId="{4505F7F0-4F7D-498D-8BFD-5D452DA46368}" type="sibTrans" cxnId="{5EF4AA13-CD46-4FA1-A0C3-9FE54505ED90}">
      <dgm:prSet/>
      <dgm:spPr/>
      <dgm:t>
        <a:bodyPr/>
        <a:lstStyle/>
        <a:p>
          <a:endParaRPr lang="en-US"/>
        </a:p>
      </dgm:t>
    </dgm:pt>
    <dgm:pt modelId="{F81B7CEA-8BF4-45FD-A99A-2C37C5E680B3}" type="pres">
      <dgm:prSet presAssocID="{15736B67-C2A7-46F6-AEA0-1F2223FE4908}" presName="hierChild1" presStyleCnt="0">
        <dgm:presLayoutVars>
          <dgm:chPref val="1"/>
          <dgm:dir/>
          <dgm:animOne val="branch"/>
          <dgm:animLvl val="lvl"/>
          <dgm:resizeHandles/>
        </dgm:presLayoutVars>
      </dgm:prSet>
      <dgm:spPr/>
      <dgm:t>
        <a:bodyPr/>
        <a:lstStyle/>
        <a:p>
          <a:endParaRPr lang="en-US"/>
        </a:p>
      </dgm:t>
    </dgm:pt>
    <dgm:pt modelId="{DC164607-BF63-4CC5-A460-6CF205AB05BE}" type="pres">
      <dgm:prSet presAssocID="{2758F3A3-5386-4798-8F58-C9DE75B29650}" presName="hierRoot1" presStyleCnt="0"/>
      <dgm:spPr/>
    </dgm:pt>
    <dgm:pt modelId="{5A23116D-4B3F-4738-BF4D-E476DDCA6493}" type="pres">
      <dgm:prSet presAssocID="{2758F3A3-5386-4798-8F58-C9DE75B29650}" presName="composite" presStyleCnt="0"/>
      <dgm:spPr/>
    </dgm:pt>
    <dgm:pt modelId="{2D1CC61F-6359-4BF0-AE38-C8F79F9EA700}" type="pres">
      <dgm:prSet presAssocID="{2758F3A3-5386-4798-8F58-C9DE75B29650}" presName="background" presStyleLbl="node0" presStyleIdx="0" presStyleCnt="1"/>
      <dgm:spPr/>
    </dgm:pt>
    <dgm:pt modelId="{DE5C1CAF-D1E7-4C9B-B1B2-7DD32DD7C888}" type="pres">
      <dgm:prSet presAssocID="{2758F3A3-5386-4798-8F58-C9DE75B29650}" presName="text" presStyleLbl="fgAcc0" presStyleIdx="0" presStyleCnt="1">
        <dgm:presLayoutVars>
          <dgm:chPref val="3"/>
        </dgm:presLayoutVars>
      </dgm:prSet>
      <dgm:spPr/>
      <dgm:t>
        <a:bodyPr/>
        <a:lstStyle/>
        <a:p>
          <a:endParaRPr lang="en-US"/>
        </a:p>
      </dgm:t>
    </dgm:pt>
    <dgm:pt modelId="{C0663513-1C2D-4DAE-AF68-62F497B9F7C8}" type="pres">
      <dgm:prSet presAssocID="{2758F3A3-5386-4798-8F58-C9DE75B29650}" presName="hierChild2" presStyleCnt="0"/>
      <dgm:spPr/>
    </dgm:pt>
    <dgm:pt modelId="{A883E439-9522-4DAB-85DB-62C2B0879664}" type="pres">
      <dgm:prSet presAssocID="{0C562431-BE7C-472F-A9FD-4D839FE12599}" presName="Name10" presStyleLbl="parChTrans1D2" presStyleIdx="0" presStyleCnt="1"/>
      <dgm:spPr/>
    </dgm:pt>
    <dgm:pt modelId="{6B9EFA64-B2B0-4B62-B07E-3A80A8D24F73}" type="pres">
      <dgm:prSet presAssocID="{126590B7-100F-4C61-AB89-A06DE90CFD70}" presName="hierRoot2" presStyleCnt="0"/>
      <dgm:spPr/>
    </dgm:pt>
    <dgm:pt modelId="{9EA1EFC9-5149-45BA-946F-775838639668}" type="pres">
      <dgm:prSet presAssocID="{126590B7-100F-4C61-AB89-A06DE90CFD70}" presName="composite2" presStyleCnt="0"/>
      <dgm:spPr/>
    </dgm:pt>
    <dgm:pt modelId="{D767E2B2-36C0-4909-8A59-532193A6F912}" type="pres">
      <dgm:prSet presAssocID="{126590B7-100F-4C61-AB89-A06DE90CFD70}" presName="background2" presStyleLbl="node2" presStyleIdx="0" presStyleCnt="1"/>
      <dgm:spPr/>
    </dgm:pt>
    <dgm:pt modelId="{6D456B15-07DE-4C1E-BC37-D243BD2B674F}" type="pres">
      <dgm:prSet presAssocID="{126590B7-100F-4C61-AB89-A06DE90CFD70}" presName="text2" presStyleLbl="fgAcc2" presStyleIdx="0" presStyleCnt="1">
        <dgm:presLayoutVars>
          <dgm:chPref val="3"/>
        </dgm:presLayoutVars>
      </dgm:prSet>
      <dgm:spPr/>
      <dgm:t>
        <a:bodyPr/>
        <a:lstStyle/>
        <a:p>
          <a:endParaRPr lang="en-US"/>
        </a:p>
      </dgm:t>
    </dgm:pt>
    <dgm:pt modelId="{0B42646E-C349-4A78-A283-9D23A748A383}" type="pres">
      <dgm:prSet presAssocID="{126590B7-100F-4C61-AB89-A06DE90CFD70}" presName="hierChild3" presStyleCnt="0"/>
      <dgm:spPr/>
    </dgm:pt>
    <dgm:pt modelId="{9449477B-0FC9-4B4C-BA1D-05D14453C272}" type="pres">
      <dgm:prSet presAssocID="{7C8C5F4F-C891-4918-BF15-FF21D53C84DE}" presName="Name17" presStyleLbl="parChTrans1D3" presStyleIdx="0" presStyleCnt="1"/>
      <dgm:spPr/>
    </dgm:pt>
    <dgm:pt modelId="{A80A3E24-851C-47F9-8A67-664A84FE789B}" type="pres">
      <dgm:prSet presAssocID="{CF3FD279-6F06-444F-AA7F-6074FB060979}" presName="hierRoot3" presStyleCnt="0"/>
      <dgm:spPr/>
    </dgm:pt>
    <dgm:pt modelId="{C33ADC62-A365-431C-91AA-A9653CE67C98}" type="pres">
      <dgm:prSet presAssocID="{CF3FD279-6F06-444F-AA7F-6074FB060979}" presName="composite3" presStyleCnt="0"/>
      <dgm:spPr/>
    </dgm:pt>
    <dgm:pt modelId="{A314E5BB-B451-4248-A032-E70941A4FD21}" type="pres">
      <dgm:prSet presAssocID="{CF3FD279-6F06-444F-AA7F-6074FB060979}" presName="background3" presStyleLbl="node3" presStyleIdx="0" presStyleCnt="1"/>
      <dgm:spPr/>
    </dgm:pt>
    <dgm:pt modelId="{F31C4F46-22D1-4EB8-8249-D78E7D47BD2B}" type="pres">
      <dgm:prSet presAssocID="{CF3FD279-6F06-444F-AA7F-6074FB060979}" presName="text3" presStyleLbl="fgAcc3" presStyleIdx="0" presStyleCnt="1">
        <dgm:presLayoutVars>
          <dgm:chPref val="3"/>
        </dgm:presLayoutVars>
      </dgm:prSet>
      <dgm:spPr/>
      <dgm:t>
        <a:bodyPr/>
        <a:lstStyle/>
        <a:p>
          <a:endParaRPr lang="en-US"/>
        </a:p>
      </dgm:t>
    </dgm:pt>
    <dgm:pt modelId="{BEF6CC3C-E127-4208-A125-193CF86EF3BE}" type="pres">
      <dgm:prSet presAssocID="{CF3FD279-6F06-444F-AA7F-6074FB060979}" presName="hierChild4" presStyleCnt="0"/>
      <dgm:spPr/>
    </dgm:pt>
  </dgm:ptLst>
  <dgm:cxnLst>
    <dgm:cxn modelId="{80041B99-EE25-4C50-973A-E5C49BB215ED}" type="presOf" srcId="{126590B7-100F-4C61-AB89-A06DE90CFD70}" destId="{6D456B15-07DE-4C1E-BC37-D243BD2B674F}" srcOrd="0" destOrd="0" presId="urn:microsoft.com/office/officeart/2005/8/layout/hierarchy1"/>
    <dgm:cxn modelId="{FDC87A1E-198E-495A-923C-9E62B6967918}" srcId="{2758F3A3-5386-4798-8F58-C9DE75B29650}" destId="{126590B7-100F-4C61-AB89-A06DE90CFD70}" srcOrd="0" destOrd="0" parTransId="{0C562431-BE7C-472F-A9FD-4D839FE12599}" sibTransId="{5905C660-3043-47BC-862D-098F01D8AC30}"/>
    <dgm:cxn modelId="{543E7049-DE66-4DC2-83F4-6387A224FADE}" type="presOf" srcId="{0C562431-BE7C-472F-A9FD-4D839FE12599}" destId="{A883E439-9522-4DAB-85DB-62C2B0879664}" srcOrd="0" destOrd="0" presId="urn:microsoft.com/office/officeart/2005/8/layout/hierarchy1"/>
    <dgm:cxn modelId="{5456F1A1-2805-4571-88F7-96D7FD748F9D}" type="presOf" srcId="{CF3FD279-6F06-444F-AA7F-6074FB060979}" destId="{F31C4F46-22D1-4EB8-8249-D78E7D47BD2B}" srcOrd="0" destOrd="0" presId="urn:microsoft.com/office/officeart/2005/8/layout/hierarchy1"/>
    <dgm:cxn modelId="{DAD6334C-D94C-476D-9EB0-24501D5506C8}" type="presOf" srcId="{2758F3A3-5386-4798-8F58-C9DE75B29650}" destId="{DE5C1CAF-D1E7-4C9B-B1B2-7DD32DD7C888}" srcOrd="0" destOrd="0" presId="urn:microsoft.com/office/officeart/2005/8/layout/hierarchy1"/>
    <dgm:cxn modelId="{4C9848E7-5DFF-4A9E-9C98-DAAF2D2F0BCD}" type="presOf" srcId="{7C8C5F4F-C891-4918-BF15-FF21D53C84DE}" destId="{9449477B-0FC9-4B4C-BA1D-05D14453C272}" srcOrd="0" destOrd="0" presId="urn:microsoft.com/office/officeart/2005/8/layout/hierarchy1"/>
    <dgm:cxn modelId="{5EF4AA13-CD46-4FA1-A0C3-9FE54505ED90}" srcId="{126590B7-100F-4C61-AB89-A06DE90CFD70}" destId="{CF3FD279-6F06-444F-AA7F-6074FB060979}" srcOrd="0" destOrd="0" parTransId="{7C8C5F4F-C891-4918-BF15-FF21D53C84DE}" sibTransId="{4505F7F0-4F7D-498D-8BFD-5D452DA46368}"/>
    <dgm:cxn modelId="{C2D0BEDE-9FF5-41D1-9C83-D58966F34D63}" srcId="{15736B67-C2A7-46F6-AEA0-1F2223FE4908}" destId="{2758F3A3-5386-4798-8F58-C9DE75B29650}" srcOrd="0" destOrd="0" parTransId="{C4CAA9F3-8A6D-40CE-ADE3-9FCB344B798B}" sibTransId="{5BF2A8FE-BFD2-4B30-B9CD-ADD9E1469449}"/>
    <dgm:cxn modelId="{7C381219-19EC-427E-A7B2-6E16D5B3B2E6}" type="presOf" srcId="{15736B67-C2A7-46F6-AEA0-1F2223FE4908}" destId="{F81B7CEA-8BF4-45FD-A99A-2C37C5E680B3}" srcOrd="0" destOrd="0" presId="urn:microsoft.com/office/officeart/2005/8/layout/hierarchy1"/>
    <dgm:cxn modelId="{60419A96-2FB8-40B6-A799-17A2E25E1173}" type="presParOf" srcId="{F81B7CEA-8BF4-45FD-A99A-2C37C5E680B3}" destId="{DC164607-BF63-4CC5-A460-6CF205AB05BE}" srcOrd="0" destOrd="0" presId="urn:microsoft.com/office/officeart/2005/8/layout/hierarchy1"/>
    <dgm:cxn modelId="{D6145C3D-AAC3-4832-804E-D4FBA2AC3C27}" type="presParOf" srcId="{DC164607-BF63-4CC5-A460-6CF205AB05BE}" destId="{5A23116D-4B3F-4738-BF4D-E476DDCA6493}" srcOrd="0" destOrd="0" presId="urn:microsoft.com/office/officeart/2005/8/layout/hierarchy1"/>
    <dgm:cxn modelId="{F238130D-D184-44B3-914A-0CB90E4321AB}" type="presParOf" srcId="{5A23116D-4B3F-4738-BF4D-E476DDCA6493}" destId="{2D1CC61F-6359-4BF0-AE38-C8F79F9EA700}" srcOrd="0" destOrd="0" presId="urn:microsoft.com/office/officeart/2005/8/layout/hierarchy1"/>
    <dgm:cxn modelId="{B486BF3F-93D2-4DE0-A5ED-470C95A62760}" type="presParOf" srcId="{5A23116D-4B3F-4738-BF4D-E476DDCA6493}" destId="{DE5C1CAF-D1E7-4C9B-B1B2-7DD32DD7C888}" srcOrd="1" destOrd="0" presId="urn:microsoft.com/office/officeart/2005/8/layout/hierarchy1"/>
    <dgm:cxn modelId="{E850EC76-F3AB-4F82-B66E-7032D8FB2473}" type="presParOf" srcId="{DC164607-BF63-4CC5-A460-6CF205AB05BE}" destId="{C0663513-1C2D-4DAE-AF68-62F497B9F7C8}" srcOrd="1" destOrd="0" presId="urn:microsoft.com/office/officeart/2005/8/layout/hierarchy1"/>
    <dgm:cxn modelId="{DE78A231-ECE2-4596-8CF0-4FD329F7CD29}" type="presParOf" srcId="{C0663513-1C2D-4DAE-AF68-62F497B9F7C8}" destId="{A883E439-9522-4DAB-85DB-62C2B0879664}" srcOrd="0" destOrd="0" presId="urn:microsoft.com/office/officeart/2005/8/layout/hierarchy1"/>
    <dgm:cxn modelId="{A243C9DF-C606-463A-82FF-58267D0C7811}" type="presParOf" srcId="{C0663513-1C2D-4DAE-AF68-62F497B9F7C8}" destId="{6B9EFA64-B2B0-4B62-B07E-3A80A8D24F73}" srcOrd="1" destOrd="0" presId="urn:microsoft.com/office/officeart/2005/8/layout/hierarchy1"/>
    <dgm:cxn modelId="{6E7D0BD3-36CD-4326-A3C8-81B67D1BFE90}" type="presParOf" srcId="{6B9EFA64-B2B0-4B62-B07E-3A80A8D24F73}" destId="{9EA1EFC9-5149-45BA-946F-775838639668}" srcOrd="0" destOrd="0" presId="urn:microsoft.com/office/officeart/2005/8/layout/hierarchy1"/>
    <dgm:cxn modelId="{8CA557F7-CF80-48D0-9FF3-BEF0E2A33257}" type="presParOf" srcId="{9EA1EFC9-5149-45BA-946F-775838639668}" destId="{D767E2B2-36C0-4909-8A59-532193A6F912}" srcOrd="0" destOrd="0" presId="urn:microsoft.com/office/officeart/2005/8/layout/hierarchy1"/>
    <dgm:cxn modelId="{8272CD1B-9B24-480B-81AE-8C23D76CDF97}" type="presParOf" srcId="{9EA1EFC9-5149-45BA-946F-775838639668}" destId="{6D456B15-07DE-4C1E-BC37-D243BD2B674F}" srcOrd="1" destOrd="0" presId="urn:microsoft.com/office/officeart/2005/8/layout/hierarchy1"/>
    <dgm:cxn modelId="{4F716376-F1E4-4307-8400-A58F000422EC}" type="presParOf" srcId="{6B9EFA64-B2B0-4B62-B07E-3A80A8D24F73}" destId="{0B42646E-C349-4A78-A283-9D23A748A383}" srcOrd="1" destOrd="0" presId="urn:microsoft.com/office/officeart/2005/8/layout/hierarchy1"/>
    <dgm:cxn modelId="{D67FFA1B-67C9-4CD7-8842-315AB966F5BD}" type="presParOf" srcId="{0B42646E-C349-4A78-A283-9D23A748A383}" destId="{9449477B-0FC9-4B4C-BA1D-05D14453C272}" srcOrd="0" destOrd="0" presId="urn:microsoft.com/office/officeart/2005/8/layout/hierarchy1"/>
    <dgm:cxn modelId="{C1197648-956B-4C71-A941-9C03B3065D8E}" type="presParOf" srcId="{0B42646E-C349-4A78-A283-9D23A748A383}" destId="{A80A3E24-851C-47F9-8A67-664A84FE789B}" srcOrd="1" destOrd="0" presId="urn:microsoft.com/office/officeart/2005/8/layout/hierarchy1"/>
    <dgm:cxn modelId="{B104E626-0D78-4F31-BABE-805B9685AE37}" type="presParOf" srcId="{A80A3E24-851C-47F9-8A67-664A84FE789B}" destId="{C33ADC62-A365-431C-91AA-A9653CE67C98}" srcOrd="0" destOrd="0" presId="urn:microsoft.com/office/officeart/2005/8/layout/hierarchy1"/>
    <dgm:cxn modelId="{022FA4E4-DA58-4761-B3DE-44052A95C014}" type="presParOf" srcId="{C33ADC62-A365-431C-91AA-A9653CE67C98}" destId="{A314E5BB-B451-4248-A032-E70941A4FD21}" srcOrd="0" destOrd="0" presId="urn:microsoft.com/office/officeart/2005/8/layout/hierarchy1"/>
    <dgm:cxn modelId="{B866B6FA-7B17-4280-A96C-78FC3B5DAC10}" type="presParOf" srcId="{C33ADC62-A365-431C-91AA-A9653CE67C98}" destId="{F31C4F46-22D1-4EB8-8249-D78E7D47BD2B}" srcOrd="1" destOrd="0" presId="urn:microsoft.com/office/officeart/2005/8/layout/hierarchy1"/>
    <dgm:cxn modelId="{7F1D73B3-0AF7-4453-B3F9-4059BCDA7352}" type="presParOf" srcId="{A80A3E24-851C-47F9-8A67-664A84FE789B}" destId="{BEF6CC3C-E127-4208-A125-193CF86EF3BE}"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736B67-C2A7-46F6-AEA0-1F2223FE490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758F3A3-5386-4798-8F58-C9DE75B29650}">
      <dgm:prSet phldrT="[Text]"/>
      <dgm:spPr/>
      <dgm:t>
        <a:bodyPr/>
        <a:lstStyle/>
        <a:p>
          <a:r>
            <a:rPr lang="en-US" dirty="0" smtClean="0"/>
            <a:t>God</a:t>
          </a:r>
          <a:endParaRPr lang="en-US" dirty="0"/>
        </a:p>
      </dgm:t>
    </dgm:pt>
    <dgm:pt modelId="{C4CAA9F3-8A6D-40CE-ADE3-9FCB344B798B}" type="parTrans" cxnId="{C2D0BEDE-9FF5-41D1-9C83-D58966F34D63}">
      <dgm:prSet/>
      <dgm:spPr/>
      <dgm:t>
        <a:bodyPr/>
        <a:lstStyle/>
        <a:p>
          <a:endParaRPr lang="en-US"/>
        </a:p>
      </dgm:t>
    </dgm:pt>
    <dgm:pt modelId="{5BF2A8FE-BFD2-4B30-B9CD-ADD9E1469449}" type="sibTrans" cxnId="{C2D0BEDE-9FF5-41D1-9C83-D58966F34D63}">
      <dgm:prSet/>
      <dgm:spPr/>
      <dgm:t>
        <a:bodyPr/>
        <a:lstStyle/>
        <a:p>
          <a:endParaRPr lang="en-US"/>
        </a:p>
      </dgm:t>
    </dgm:pt>
    <dgm:pt modelId="{126590B7-100F-4C61-AB89-A06DE90CFD70}">
      <dgm:prSet phldrT="[Text]"/>
      <dgm:spPr/>
      <dgm:t>
        <a:bodyPr/>
        <a:lstStyle/>
        <a:p>
          <a:r>
            <a:rPr lang="en-US" dirty="0" smtClean="0"/>
            <a:t>Interface to God</a:t>
          </a:r>
        </a:p>
        <a:p>
          <a:r>
            <a:rPr lang="en-US" dirty="0" smtClean="0"/>
            <a:t>[Moses]</a:t>
          </a:r>
          <a:endParaRPr lang="en-US" dirty="0"/>
        </a:p>
      </dgm:t>
    </dgm:pt>
    <dgm:pt modelId="{0C562431-BE7C-472F-A9FD-4D839FE12599}" type="parTrans" cxnId="{FDC87A1E-198E-495A-923C-9E62B6967918}">
      <dgm:prSet/>
      <dgm:spPr/>
      <dgm:t>
        <a:bodyPr/>
        <a:lstStyle/>
        <a:p>
          <a:endParaRPr lang="en-US"/>
        </a:p>
      </dgm:t>
    </dgm:pt>
    <dgm:pt modelId="{5905C660-3043-47BC-862D-098F01D8AC30}" type="sibTrans" cxnId="{FDC87A1E-198E-495A-923C-9E62B6967918}">
      <dgm:prSet/>
      <dgm:spPr/>
      <dgm:t>
        <a:bodyPr/>
        <a:lstStyle/>
        <a:p>
          <a:endParaRPr lang="en-US"/>
        </a:p>
      </dgm:t>
    </dgm:pt>
    <dgm:pt modelId="{CF3FD279-6F06-444F-AA7F-6074FB060979}">
      <dgm:prSet phldrT="[Text]"/>
      <dgm:spPr/>
      <dgm:t>
        <a:bodyPr/>
        <a:lstStyle/>
        <a:p>
          <a:r>
            <a:rPr lang="en-US" dirty="0" smtClean="0"/>
            <a:t>Leader of Thousands</a:t>
          </a:r>
          <a:endParaRPr lang="en-US" dirty="0"/>
        </a:p>
      </dgm:t>
    </dgm:pt>
    <dgm:pt modelId="{7C8C5F4F-C891-4918-BF15-FF21D53C84DE}" type="parTrans" cxnId="{5EF4AA13-CD46-4FA1-A0C3-9FE54505ED90}">
      <dgm:prSet/>
      <dgm:spPr/>
      <dgm:t>
        <a:bodyPr/>
        <a:lstStyle/>
        <a:p>
          <a:endParaRPr lang="en-US"/>
        </a:p>
      </dgm:t>
    </dgm:pt>
    <dgm:pt modelId="{4505F7F0-4F7D-498D-8BFD-5D452DA46368}" type="sibTrans" cxnId="{5EF4AA13-CD46-4FA1-A0C3-9FE54505ED90}">
      <dgm:prSet/>
      <dgm:spPr/>
      <dgm:t>
        <a:bodyPr/>
        <a:lstStyle/>
        <a:p>
          <a:endParaRPr lang="en-US"/>
        </a:p>
      </dgm:t>
    </dgm:pt>
    <dgm:pt modelId="{A5A0FC72-3E16-47AF-BCBC-BCD9DD78278A}">
      <dgm:prSet phldrT="[Text]"/>
      <dgm:spPr/>
      <dgm:t>
        <a:bodyPr/>
        <a:lstStyle/>
        <a:p>
          <a:r>
            <a:rPr lang="en-US" dirty="0" smtClean="0"/>
            <a:t>…</a:t>
          </a:r>
          <a:endParaRPr lang="en-US" dirty="0"/>
        </a:p>
      </dgm:t>
    </dgm:pt>
    <dgm:pt modelId="{D4C59905-335D-44CD-9129-1484370393A4}" type="parTrans" cxnId="{1E588271-6285-4AC0-AA3A-5D5352993A18}">
      <dgm:prSet/>
      <dgm:spPr/>
      <dgm:t>
        <a:bodyPr/>
        <a:lstStyle/>
        <a:p>
          <a:endParaRPr lang="en-US"/>
        </a:p>
      </dgm:t>
    </dgm:pt>
    <dgm:pt modelId="{1DADF359-5420-44A0-9266-882DB1ED0F96}" type="sibTrans" cxnId="{1E588271-6285-4AC0-AA3A-5D5352993A18}">
      <dgm:prSet/>
      <dgm:spPr/>
      <dgm:t>
        <a:bodyPr/>
        <a:lstStyle/>
        <a:p>
          <a:endParaRPr lang="en-US"/>
        </a:p>
      </dgm:t>
    </dgm:pt>
    <dgm:pt modelId="{BD80CB36-B8B7-445E-B9E5-ED765772F27B}">
      <dgm:prSet phldrT="[Text]"/>
      <dgm:spPr/>
      <dgm:t>
        <a:bodyPr/>
        <a:lstStyle/>
        <a:p>
          <a:r>
            <a:rPr lang="en-US" dirty="0" smtClean="0"/>
            <a:t>Leader of Thousands</a:t>
          </a:r>
        </a:p>
      </dgm:t>
    </dgm:pt>
    <dgm:pt modelId="{E1582EE9-183F-4E91-BF7E-7BEF01021020}" type="parTrans" cxnId="{33FD73C7-1C8F-429B-A8D2-144B3AFFA3BC}">
      <dgm:prSet/>
      <dgm:spPr/>
      <dgm:t>
        <a:bodyPr/>
        <a:lstStyle/>
        <a:p>
          <a:endParaRPr lang="en-US"/>
        </a:p>
      </dgm:t>
    </dgm:pt>
    <dgm:pt modelId="{1209C3EF-D0C4-4BBD-B79E-2F1F8428B292}" type="sibTrans" cxnId="{33FD73C7-1C8F-429B-A8D2-144B3AFFA3BC}">
      <dgm:prSet/>
      <dgm:spPr/>
      <dgm:t>
        <a:bodyPr/>
        <a:lstStyle/>
        <a:p>
          <a:endParaRPr lang="en-US"/>
        </a:p>
      </dgm:t>
    </dgm:pt>
    <dgm:pt modelId="{C9F690B1-F94E-4431-BC47-FE7C92FC1ACE}">
      <dgm:prSet phldrT="[Text]"/>
      <dgm:spPr/>
      <dgm:t>
        <a:bodyPr/>
        <a:lstStyle/>
        <a:p>
          <a:r>
            <a:rPr lang="en-US" dirty="0" smtClean="0"/>
            <a:t>Leader of Hundreds</a:t>
          </a:r>
          <a:endParaRPr lang="en-US" dirty="0"/>
        </a:p>
      </dgm:t>
    </dgm:pt>
    <dgm:pt modelId="{EA653A42-FAD4-404A-AC8A-FD922285B33C}" type="parTrans" cxnId="{B70CD92F-A6A1-40FF-A957-9D26E8B375B0}">
      <dgm:prSet/>
      <dgm:spPr/>
      <dgm:t>
        <a:bodyPr/>
        <a:lstStyle/>
        <a:p>
          <a:endParaRPr lang="en-US"/>
        </a:p>
      </dgm:t>
    </dgm:pt>
    <dgm:pt modelId="{40CA3974-5D46-4F6E-8906-95AB6080AA8B}" type="sibTrans" cxnId="{B70CD92F-A6A1-40FF-A957-9D26E8B375B0}">
      <dgm:prSet/>
      <dgm:spPr/>
      <dgm:t>
        <a:bodyPr/>
        <a:lstStyle/>
        <a:p>
          <a:endParaRPr lang="en-US"/>
        </a:p>
      </dgm:t>
    </dgm:pt>
    <dgm:pt modelId="{E45202F9-DBA4-4B3D-A009-362BD9F8E2F5}">
      <dgm:prSet phldrT="[Text]"/>
      <dgm:spPr/>
      <dgm:t>
        <a:bodyPr/>
        <a:lstStyle/>
        <a:p>
          <a:r>
            <a:rPr lang="en-US" dirty="0" smtClean="0"/>
            <a:t>…</a:t>
          </a:r>
          <a:endParaRPr lang="en-US" dirty="0"/>
        </a:p>
      </dgm:t>
    </dgm:pt>
    <dgm:pt modelId="{47978414-33E4-4B34-A78B-87EC254C47D3}" type="parTrans" cxnId="{9D24E6F8-CE07-44E6-8CBD-966C7C76668F}">
      <dgm:prSet/>
      <dgm:spPr/>
      <dgm:t>
        <a:bodyPr/>
        <a:lstStyle/>
        <a:p>
          <a:endParaRPr lang="en-US"/>
        </a:p>
      </dgm:t>
    </dgm:pt>
    <dgm:pt modelId="{5C373308-0AD2-4C7C-ACB4-4C9843CFE80A}" type="sibTrans" cxnId="{9D24E6F8-CE07-44E6-8CBD-966C7C76668F}">
      <dgm:prSet/>
      <dgm:spPr/>
      <dgm:t>
        <a:bodyPr/>
        <a:lstStyle/>
        <a:p>
          <a:endParaRPr lang="en-US"/>
        </a:p>
      </dgm:t>
    </dgm:pt>
    <dgm:pt modelId="{FA7AC9E4-EB90-4C60-8A48-CC5FD6FD854A}">
      <dgm:prSet phldrT="[Text]"/>
      <dgm:spPr/>
      <dgm:t>
        <a:bodyPr/>
        <a:lstStyle/>
        <a:p>
          <a:r>
            <a:rPr lang="en-US" dirty="0" smtClean="0"/>
            <a:t>Leader of Hundreds</a:t>
          </a:r>
        </a:p>
      </dgm:t>
    </dgm:pt>
    <dgm:pt modelId="{E8E6A33A-DE76-4B0A-B782-79431A5E98B1}" type="parTrans" cxnId="{D09EC913-CD00-4F58-9ECD-CCF4EB02A829}">
      <dgm:prSet/>
      <dgm:spPr/>
      <dgm:t>
        <a:bodyPr/>
        <a:lstStyle/>
        <a:p>
          <a:endParaRPr lang="en-US"/>
        </a:p>
      </dgm:t>
    </dgm:pt>
    <dgm:pt modelId="{3DB76AC2-C901-47B8-A710-C81A46AF7C49}" type="sibTrans" cxnId="{D09EC913-CD00-4F58-9ECD-CCF4EB02A829}">
      <dgm:prSet/>
      <dgm:spPr/>
      <dgm:t>
        <a:bodyPr/>
        <a:lstStyle/>
        <a:p>
          <a:endParaRPr lang="en-US"/>
        </a:p>
      </dgm:t>
    </dgm:pt>
    <dgm:pt modelId="{743E5CC0-EEB3-4BC4-A7F6-E4F3FFB4217E}">
      <dgm:prSet phldrT="[Text]"/>
      <dgm:spPr/>
      <dgm:t>
        <a:bodyPr/>
        <a:lstStyle/>
        <a:p>
          <a:r>
            <a:rPr lang="en-US" dirty="0" smtClean="0"/>
            <a:t>Leader of Fifties</a:t>
          </a:r>
          <a:endParaRPr lang="en-US" dirty="0"/>
        </a:p>
      </dgm:t>
    </dgm:pt>
    <dgm:pt modelId="{AE035F4B-3494-4B3B-BE4D-1DF9375C5272}" type="parTrans" cxnId="{98B6E1EB-89F1-4834-A430-9FCC994BCFC5}">
      <dgm:prSet/>
      <dgm:spPr/>
      <dgm:t>
        <a:bodyPr/>
        <a:lstStyle/>
        <a:p>
          <a:endParaRPr lang="en-US"/>
        </a:p>
      </dgm:t>
    </dgm:pt>
    <dgm:pt modelId="{2FB84954-BD73-4351-B4A8-093E4CE960C3}" type="sibTrans" cxnId="{98B6E1EB-89F1-4834-A430-9FCC994BCFC5}">
      <dgm:prSet/>
      <dgm:spPr/>
      <dgm:t>
        <a:bodyPr/>
        <a:lstStyle/>
        <a:p>
          <a:endParaRPr lang="en-US"/>
        </a:p>
      </dgm:t>
    </dgm:pt>
    <dgm:pt modelId="{6DFB498A-8EC6-453C-A4B9-00D5929637E9}">
      <dgm:prSet phldrT="[Text]"/>
      <dgm:spPr/>
      <dgm:t>
        <a:bodyPr/>
        <a:lstStyle/>
        <a:p>
          <a:r>
            <a:rPr lang="en-US" dirty="0" smtClean="0"/>
            <a:t>…</a:t>
          </a:r>
          <a:endParaRPr lang="en-US" dirty="0"/>
        </a:p>
      </dgm:t>
    </dgm:pt>
    <dgm:pt modelId="{23FF6C61-5B21-4F77-A82E-FB4AB49D7C2E}" type="parTrans" cxnId="{470DD85F-A290-493B-A9F6-B9992B25D544}">
      <dgm:prSet/>
      <dgm:spPr/>
      <dgm:t>
        <a:bodyPr/>
        <a:lstStyle/>
        <a:p>
          <a:endParaRPr lang="en-US"/>
        </a:p>
      </dgm:t>
    </dgm:pt>
    <dgm:pt modelId="{295F0685-11A4-4830-9C4D-BE89D6BA255C}" type="sibTrans" cxnId="{470DD85F-A290-493B-A9F6-B9992B25D544}">
      <dgm:prSet/>
      <dgm:spPr/>
      <dgm:t>
        <a:bodyPr/>
        <a:lstStyle/>
        <a:p>
          <a:endParaRPr lang="en-US"/>
        </a:p>
      </dgm:t>
    </dgm:pt>
    <dgm:pt modelId="{5125FC65-8369-47ED-8D4B-55825BC0A3B2}">
      <dgm:prSet phldrT="[Text]"/>
      <dgm:spPr/>
      <dgm:t>
        <a:bodyPr/>
        <a:lstStyle/>
        <a:p>
          <a:r>
            <a:rPr lang="en-US" dirty="0" smtClean="0"/>
            <a:t>Leader of Fifties</a:t>
          </a:r>
          <a:endParaRPr lang="en-US" dirty="0"/>
        </a:p>
      </dgm:t>
    </dgm:pt>
    <dgm:pt modelId="{5B549D39-1439-4F29-9E14-8D825FAB4140}" type="parTrans" cxnId="{C9F97E52-F2E9-42FA-833D-7510B53EEE47}">
      <dgm:prSet/>
      <dgm:spPr/>
      <dgm:t>
        <a:bodyPr/>
        <a:lstStyle/>
        <a:p>
          <a:endParaRPr lang="en-US"/>
        </a:p>
      </dgm:t>
    </dgm:pt>
    <dgm:pt modelId="{969CDBB2-018F-442F-8B87-BC89B975A526}" type="sibTrans" cxnId="{C9F97E52-F2E9-42FA-833D-7510B53EEE47}">
      <dgm:prSet/>
      <dgm:spPr/>
      <dgm:t>
        <a:bodyPr/>
        <a:lstStyle/>
        <a:p>
          <a:endParaRPr lang="en-US"/>
        </a:p>
      </dgm:t>
    </dgm:pt>
    <dgm:pt modelId="{6CD2D292-A2C9-4B30-A37A-F8FDB95ED7AB}">
      <dgm:prSet phldrT="[Text]"/>
      <dgm:spPr/>
      <dgm:t>
        <a:bodyPr/>
        <a:lstStyle/>
        <a:p>
          <a:r>
            <a:rPr lang="en-US" dirty="0" smtClean="0"/>
            <a:t>Leader of Tens</a:t>
          </a:r>
          <a:endParaRPr lang="en-US" dirty="0"/>
        </a:p>
      </dgm:t>
    </dgm:pt>
    <dgm:pt modelId="{8D4E1C8A-1476-4C6C-96F8-F77BE7AA2C05}" type="parTrans" cxnId="{1015DBE8-9E1E-4DA8-84A3-8564FAB83A56}">
      <dgm:prSet/>
      <dgm:spPr/>
      <dgm:t>
        <a:bodyPr/>
        <a:lstStyle/>
        <a:p>
          <a:endParaRPr lang="en-US"/>
        </a:p>
      </dgm:t>
    </dgm:pt>
    <dgm:pt modelId="{2ABBAFD5-F2FB-4BAF-A99F-E0934E0E1A63}" type="sibTrans" cxnId="{1015DBE8-9E1E-4DA8-84A3-8564FAB83A56}">
      <dgm:prSet/>
      <dgm:spPr/>
      <dgm:t>
        <a:bodyPr/>
        <a:lstStyle/>
        <a:p>
          <a:endParaRPr lang="en-US"/>
        </a:p>
      </dgm:t>
    </dgm:pt>
    <dgm:pt modelId="{827A71CF-8DF0-4AE1-BE28-3C1A55E7A0A3}">
      <dgm:prSet phldrT="[Text]"/>
      <dgm:spPr/>
      <dgm:t>
        <a:bodyPr/>
        <a:lstStyle/>
        <a:p>
          <a:r>
            <a:rPr lang="en-US" dirty="0" smtClean="0"/>
            <a:t>…</a:t>
          </a:r>
          <a:endParaRPr lang="en-US" dirty="0"/>
        </a:p>
      </dgm:t>
    </dgm:pt>
    <dgm:pt modelId="{B4CCDA17-2207-4B3F-B708-DB2B3D78D859}" type="parTrans" cxnId="{C04AA148-0AB7-420D-B0C3-7F353F651EAC}">
      <dgm:prSet/>
      <dgm:spPr/>
      <dgm:t>
        <a:bodyPr/>
        <a:lstStyle/>
        <a:p>
          <a:endParaRPr lang="en-US"/>
        </a:p>
      </dgm:t>
    </dgm:pt>
    <dgm:pt modelId="{2CA1CE6F-CB93-4DE4-94A3-BCA85C772F6E}" type="sibTrans" cxnId="{C04AA148-0AB7-420D-B0C3-7F353F651EAC}">
      <dgm:prSet/>
      <dgm:spPr/>
      <dgm:t>
        <a:bodyPr/>
        <a:lstStyle/>
        <a:p>
          <a:endParaRPr lang="en-US"/>
        </a:p>
      </dgm:t>
    </dgm:pt>
    <dgm:pt modelId="{2B14F099-12F8-44A9-BBBA-5BFCAB70DAC1}">
      <dgm:prSet phldrT="[Text]"/>
      <dgm:spPr/>
      <dgm:t>
        <a:bodyPr/>
        <a:lstStyle/>
        <a:p>
          <a:r>
            <a:rPr lang="en-US" dirty="0" smtClean="0"/>
            <a:t>Leader of Tens</a:t>
          </a:r>
          <a:endParaRPr lang="en-US" dirty="0"/>
        </a:p>
      </dgm:t>
    </dgm:pt>
    <dgm:pt modelId="{B8ED377D-4297-4B00-96A0-F00CA72ECB3B}" type="parTrans" cxnId="{F1BDB72B-F703-4453-A577-12CE0DEA7497}">
      <dgm:prSet/>
      <dgm:spPr/>
      <dgm:t>
        <a:bodyPr/>
        <a:lstStyle/>
        <a:p>
          <a:endParaRPr lang="en-US"/>
        </a:p>
      </dgm:t>
    </dgm:pt>
    <dgm:pt modelId="{F2200B08-4D07-4036-BD5E-585D39E47B27}" type="sibTrans" cxnId="{F1BDB72B-F703-4453-A577-12CE0DEA7497}">
      <dgm:prSet/>
      <dgm:spPr/>
      <dgm:t>
        <a:bodyPr/>
        <a:lstStyle/>
        <a:p>
          <a:endParaRPr lang="en-US"/>
        </a:p>
      </dgm:t>
    </dgm:pt>
    <dgm:pt modelId="{F81B7CEA-8BF4-45FD-A99A-2C37C5E680B3}" type="pres">
      <dgm:prSet presAssocID="{15736B67-C2A7-46F6-AEA0-1F2223FE4908}" presName="hierChild1" presStyleCnt="0">
        <dgm:presLayoutVars>
          <dgm:chPref val="1"/>
          <dgm:dir/>
          <dgm:animOne val="branch"/>
          <dgm:animLvl val="lvl"/>
          <dgm:resizeHandles/>
        </dgm:presLayoutVars>
      </dgm:prSet>
      <dgm:spPr/>
      <dgm:t>
        <a:bodyPr/>
        <a:lstStyle/>
        <a:p>
          <a:endParaRPr lang="en-US"/>
        </a:p>
      </dgm:t>
    </dgm:pt>
    <dgm:pt modelId="{DC164607-BF63-4CC5-A460-6CF205AB05BE}" type="pres">
      <dgm:prSet presAssocID="{2758F3A3-5386-4798-8F58-C9DE75B29650}" presName="hierRoot1" presStyleCnt="0"/>
      <dgm:spPr/>
    </dgm:pt>
    <dgm:pt modelId="{5A23116D-4B3F-4738-BF4D-E476DDCA6493}" type="pres">
      <dgm:prSet presAssocID="{2758F3A3-5386-4798-8F58-C9DE75B29650}" presName="composite" presStyleCnt="0"/>
      <dgm:spPr/>
    </dgm:pt>
    <dgm:pt modelId="{2D1CC61F-6359-4BF0-AE38-C8F79F9EA700}" type="pres">
      <dgm:prSet presAssocID="{2758F3A3-5386-4798-8F58-C9DE75B29650}" presName="background" presStyleLbl="node0" presStyleIdx="0" presStyleCnt="1"/>
      <dgm:spPr/>
    </dgm:pt>
    <dgm:pt modelId="{DE5C1CAF-D1E7-4C9B-B1B2-7DD32DD7C888}" type="pres">
      <dgm:prSet presAssocID="{2758F3A3-5386-4798-8F58-C9DE75B29650}" presName="text" presStyleLbl="fgAcc0" presStyleIdx="0" presStyleCnt="1">
        <dgm:presLayoutVars>
          <dgm:chPref val="3"/>
        </dgm:presLayoutVars>
      </dgm:prSet>
      <dgm:spPr/>
      <dgm:t>
        <a:bodyPr/>
        <a:lstStyle/>
        <a:p>
          <a:endParaRPr lang="en-US"/>
        </a:p>
      </dgm:t>
    </dgm:pt>
    <dgm:pt modelId="{C0663513-1C2D-4DAE-AF68-62F497B9F7C8}" type="pres">
      <dgm:prSet presAssocID="{2758F3A3-5386-4798-8F58-C9DE75B29650}" presName="hierChild2" presStyleCnt="0"/>
      <dgm:spPr/>
    </dgm:pt>
    <dgm:pt modelId="{A883E439-9522-4DAB-85DB-62C2B0879664}" type="pres">
      <dgm:prSet presAssocID="{0C562431-BE7C-472F-A9FD-4D839FE12599}" presName="Name10" presStyleLbl="parChTrans1D2" presStyleIdx="0" presStyleCnt="1"/>
      <dgm:spPr/>
    </dgm:pt>
    <dgm:pt modelId="{6B9EFA64-B2B0-4B62-B07E-3A80A8D24F73}" type="pres">
      <dgm:prSet presAssocID="{126590B7-100F-4C61-AB89-A06DE90CFD70}" presName="hierRoot2" presStyleCnt="0"/>
      <dgm:spPr/>
    </dgm:pt>
    <dgm:pt modelId="{9EA1EFC9-5149-45BA-946F-775838639668}" type="pres">
      <dgm:prSet presAssocID="{126590B7-100F-4C61-AB89-A06DE90CFD70}" presName="composite2" presStyleCnt="0"/>
      <dgm:spPr/>
    </dgm:pt>
    <dgm:pt modelId="{D767E2B2-36C0-4909-8A59-532193A6F912}" type="pres">
      <dgm:prSet presAssocID="{126590B7-100F-4C61-AB89-A06DE90CFD70}" presName="background2" presStyleLbl="node2" presStyleIdx="0" presStyleCnt="1"/>
      <dgm:spPr/>
    </dgm:pt>
    <dgm:pt modelId="{6D456B15-07DE-4C1E-BC37-D243BD2B674F}" type="pres">
      <dgm:prSet presAssocID="{126590B7-100F-4C61-AB89-A06DE90CFD70}" presName="text2" presStyleLbl="fgAcc2" presStyleIdx="0" presStyleCnt="1">
        <dgm:presLayoutVars>
          <dgm:chPref val="3"/>
        </dgm:presLayoutVars>
      </dgm:prSet>
      <dgm:spPr/>
      <dgm:t>
        <a:bodyPr/>
        <a:lstStyle/>
        <a:p>
          <a:endParaRPr lang="en-US"/>
        </a:p>
      </dgm:t>
    </dgm:pt>
    <dgm:pt modelId="{0B42646E-C349-4A78-A283-9D23A748A383}" type="pres">
      <dgm:prSet presAssocID="{126590B7-100F-4C61-AB89-A06DE90CFD70}" presName="hierChild3" presStyleCnt="0"/>
      <dgm:spPr/>
    </dgm:pt>
    <dgm:pt modelId="{9449477B-0FC9-4B4C-BA1D-05D14453C272}" type="pres">
      <dgm:prSet presAssocID="{7C8C5F4F-C891-4918-BF15-FF21D53C84DE}" presName="Name17" presStyleLbl="parChTrans1D3" presStyleIdx="0" presStyleCnt="3"/>
      <dgm:spPr/>
    </dgm:pt>
    <dgm:pt modelId="{A80A3E24-851C-47F9-8A67-664A84FE789B}" type="pres">
      <dgm:prSet presAssocID="{CF3FD279-6F06-444F-AA7F-6074FB060979}" presName="hierRoot3" presStyleCnt="0"/>
      <dgm:spPr/>
    </dgm:pt>
    <dgm:pt modelId="{C33ADC62-A365-431C-91AA-A9653CE67C98}" type="pres">
      <dgm:prSet presAssocID="{CF3FD279-6F06-444F-AA7F-6074FB060979}" presName="composite3" presStyleCnt="0"/>
      <dgm:spPr/>
    </dgm:pt>
    <dgm:pt modelId="{A314E5BB-B451-4248-A032-E70941A4FD21}" type="pres">
      <dgm:prSet presAssocID="{CF3FD279-6F06-444F-AA7F-6074FB060979}" presName="background3" presStyleLbl="node3" presStyleIdx="0" presStyleCnt="3"/>
      <dgm:spPr/>
    </dgm:pt>
    <dgm:pt modelId="{F31C4F46-22D1-4EB8-8249-D78E7D47BD2B}" type="pres">
      <dgm:prSet presAssocID="{CF3FD279-6F06-444F-AA7F-6074FB060979}" presName="text3" presStyleLbl="fgAcc3" presStyleIdx="0" presStyleCnt="3">
        <dgm:presLayoutVars>
          <dgm:chPref val="3"/>
        </dgm:presLayoutVars>
      </dgm:prSet>
      <dgm:spPr/>
      <dgm:t>
        <a:bodyPr/>
        <a:lstStyle/>
        <a:p>
          <a:endParaRPr lang="en-US"/>
        </a:p>
      </dgm:t>
    </dgm:pt>
    <dgm:pt modelId="{BEF6CC3C-E127-4208-A125-193CF86EF3BE}" type="pres">
      <dgm:prSet presAssocID="{CF3FD279-6F06-444F-AA7F-6074FB060979}" presName="hierChild4" presStyleCnt="0"/>
      <dgm:spPr/>
    </dgm:pt>
    <dgm:pt modelId="{BAB562DF-2AB6-45CE-9A86-C9743A10E39B}" type="pres">
      <dgm:prSet presAssocID="{EA653A42-FAD4-404A-AC8A-FD922285B33C}" presName="Name23" presStyleLbl="parChTrans1D4" presStyleIdx="0" presStyleCnt="9"/>
      <dgm:spPr/>
    </dgm:pt>
    <dgm:pt modelId="{0F3AE221-536D-43A6-8F0E-65A8842E13E5}" type="pres">
      <dgm:prSet presAssocID="{C9F690B1-F94E-4431-BC47-FE7C92FC1ACE}" presName="hierRoot4" presStyleCnt="0"/>
      <dgm:spPr/>
    </dgm:pt>
    <dgm:pt modelId="{5F2776EF-E6DA-49CD-9C8A-D8CA2BFA9428}" type="pres">
      <dgm:prSet presAssocID="{C9F690B1-F94E-4431-BC47-FE7C92FC1ACE}" presName="composite4" presStyleCnt="0"/>
      <dgm:spPr/>
    </dgm:pt>
    <dgm:pt modelId="{255F33B5-A353-4148-B143-0044639EA4BE}" type="pres">
      <dgm:prSet presAssocID="{C9F690B1-F94E-4431-BC47-FE7C92FC1ACE}" presName="background4" presStyleLbl="node4" presStyleIdx="0" presStyleCnt="9"/>
      <dgm:spPr/>
    </dgm:pt>
    <dgm:pt modelId="{36FD9402-F44C-478D-96DF-43728B926661}" type="pres">
      <dgm:prSet presAssocID="{C9F690B1-F94E-4431-BC47-FE7C92FC1ACE}" presName="text4" presStyleLbl="fgAcc4" presStyleIdx="0" presStyleCnt="9">
        <dgm:presLayoutVars>
          <dgm:chPref val="3"/>
        </dgm:presLayoutVars>
      </dgm:prSet>
      <dgm:spPr/>
      <dgm:t>
        <a:bodyPr/>
        <a:lstStyle/>
        <a:p>
          <a:endParaRPr lang="en-US"/>
        </a:p>
      </dgm:t>
    </dgm:pt>
    <dgm:pt modelId="{02A35D7F-5545-4519-9FC2-F630B16E7200}" type="pres">
      <dgm:prSet presAssocID="{C9F690B1-F94E-4431-BC47-FE7C92FC1ACE}" presName="hierChild5" presStyleCnt="0"/>
      <dgm:spPr/>
    </dgm:pt>
    <dgm:pt modelId="{9F9E49A4-EB6F-42CA-BFC4-0E245768BC53}" type="pres">
      <dgm:prSet presAssocID="{AE035F4B-3494-4B3B-BE4D-1DF9375C5272}" presName="Name23" presStyleLbl="parChTrans1D4" presStyleIdx="1" presStyleCnt="9"/>
      <dgm:spPr/>
    </dgm:pt>
    <dgm:pt modelId="{DB2C2437-2633-4D94-A082-A952FB983331}" type="pres">
      <dgm:prSet presAssocID="{743E5CC0-EEB3-4BC4-A7F6-E4F3FFB4217E}" presName="hierRoot4" presStyleCnt="0"/>
      <dgm:spPr/>
    </dgm:pt>
    <dgm:pt modelId="{C51387A5-D593-4E38-BD85-72083E5E60A7}" type="pres">
      <dgm:prSet presAssocID="{743E5CC0-EEB3-4BC4-A7F6-E4F3FFB4217E}" presName="composite4" presStyleCnt="0"/>
      <dgm:spPr/>
    </dgm:pt>
    <dgm:pt modelId="{030610BA-537E-49A7-B379-6681FC03D68E}" type="pres">
      <dgm:prSet presAssocID="{743E5CC0-EEB3-4BC4-A7F6-E4F3FFB4217E}" presName="background4" presStyleLbl="node4" presStyleIdx="1" presStyleCnt="9"/>
      <dgm:spPr/>
    </dgm:pt>
    <dgm:pt modelId="{ABE426A5-7B20-47C8-89AB-6E73668EF39C}" type="pres">
      <dgm:prSet presAssocID="{743E5CC0-EEB3-4BC4-A7F6-E4F3FFB4217E}" presName="text4" presStyleLbl="fgAcc4" presStyleIdx="1" presStyleCnt="9">
        <dgm:presLayoutVars>
          <dgm:chPref val="3"/>
        </dgm:presLayoutVars>
      </dgm:prSet>
      <dgm:spPr/>
      <dgm:t>
        <a:bodyPr/>
        <a:lstStyle/>
        <a:p>
          <a:endParaRPr lang="en-US"/>
        </a:p>
      </dgm:t>
    </dgm:pt>
    <dgm:pt modelId="{B6D72B7E-8900-46BE-9072-50C3221FA548}" type="pres">
      <dgm:prSet presAssocID="{743E5CC0-EEB3-4BC4-A7F6-E4F3FFB4217E}" presName="hierChild5" presStyleCnt="0"/>
      <dgm:spPr/>
    </dgm:pt>
    <dgm:pt modelId="{C1E8F67C-B93E-4908-984D-9F7BA3FB799D}" type="pres">
      <dgm:prSet presAssocID="{23FF6C61-5B21-4F77-A82E-FB4AB49D7C2E}" presName="Name23" presStyleLbl="parChTrans1D4" presStyleIdx="2" presStyleCnt="9"/>
      <dgm:spPr/>
    </dgm:pt>
    <dgm:pt modelId="{D1BCB9A5-EAFD-4B0F-B4F1-E6CE46EC648E}" type="pres">
      <dgm:prSet presAssocID="{6DFB498A-8EC6-453C-A4B9-00D5929637E9}" presName="hierRoot4" presStyleCnt="0"/>
      <dgm:spPr/>
    </dgm:pt>
    <dgm:pt modelId="{44E730DD-7E12-4A4D-B584-284507995049}" type="pres">
      <dgm:prSet presAssocID="{6DFB498A-8EC6-453C-A4B9-00D5929637E9}" presName="composite4" presStyleCnt="0"/>
      <dgm:spPr/>
    </dgm:pt>
    <dgm:pt modelId="{B26628F5-CB9F-4F23-9A64-246D5555E960}" type="pres">
      <dgm:prSet presAssocID="{6DFB498A-8EC6-453C-A4B9-00D5929637E9}" presName="background4" presStyleLbl="node4" presStyleIdx="2" presStyleCnt="9"/>
      <dgm:spPr/>
    </dgm:pt>
    <dgm:pt modelId="{CB2C43C1-31F4-4C94-8850-A5A09F2B1949}" type="pres">
      <dgm:prSet presAssocID="{6DFB498A-8EC6-453C-A4B9-00D5929637E9}" presName="text4" presStyleLbl="fgAcc4" presStyleIdx="2" presStyleCnt="9">
        <dgm:presLayoutVars>
          <dgm:chPref val="3"/>
        </dgm:presLayoutVars>
      </dgm:prSet>
      <dgm:spPr/>
      <dgm:t>
        <a:bodyPr/>
        <a:lstStyle/>
        <a:p>
          <a:endParaRPr lang="en-US"/>
        </a:p>
      </dgm:t>
    </dgm:pt>
    <dgm:pt modelId="{8BD14A22-03DB-47A7-897E-D7D0025A4987}" type="pres">
      <dgm:prSet presAssocID="{6DFB498A-8EC6-453C-A4B9-00D5929637E9}" presName="hierChild5" presStyleCnt="0"/>
      <dgm:spPr/>
    </dgm:pt>
    <dgm:pt modelId="{EC7350E6-6E1F-4D6F-8EF0-D0B53239273D}" type="pres">
      <dgm:prSet presAssocID="{5B549D39-1439-4F29-9E14-8D825FAB4140}" presName="Name23" presStyleLbl="parChTrans1D4" presStyleIdx="3" presStyleCnt="9"/>
      <dgm:spPr/>
    </dgm:pt>
    <dgm:pt modelId="{E8EF5DE0-028E-4F6F-8983-54947F9618A3}" type="pres">
      <dgm:prSet presAssocID="{5125FC65-8369-47ED-8D4B-55825BC0A3B2}" presName="hierRoot4" presStyleCnt="0"/>
      <dgm:spPr/>
    </dgm:pt>
    <dgm:pt modelId="{FB9526E1-BC64-4B07-9C62-1863315B0041}" type="pres">
      <dgm:prSet presAssocID="{5125FC65-8369-47ED-8D4B-55825BC0A3B2}" presName="composite4" presStyleCnt="0"/>
      <dgm:spPr/>
    </dgm:pt>
    <dgm:pt modelId="{3BFD41C0-DDD8-4E6C-AC11-07AA33C0A8FD}" type="pres">
      <dgm:prSet presAssocID="{5125FC65-8369-47ED-8D4B-55825BC0A3B2}" presName="background4" presStyleLbl="node4" presStyleIdx="3" presStyleCnt="9"/>
      <dgm:spPr/>
    </dgm:pt>
    <dgm:pt modelId="{E7A6410D-E855-4C84-A536-144A68C6B2A6}" type="pres">
      <dgm:prSet presAssocID="{5125FC65-8369-47ED-8D4B-55825BC0A3B2}" presName="text4" presStyleLbl="fgAcc4" presStyleIdx="3" presStyleCnt="9">
        <dgm:presLayoutVars>
          <dgm:chPref val="3"/>
        </dgm:presLayoutVars>
      </dgm:prSet>
      <dgm:spPr/>
      <dgm:t>
        <a:bodyPr/>
        <a:lstStyle/>
        <a:p>
          <a:endParaRPr lang="en-US"/>
        </a:p>
      </dgm:t>
    </dgm:pt>
    <dgm:pt modelId="{168AE487-4011-4592-8A89-1E824C85CFD7}" type="pres">
      <dgm:prSet presAssocID="{5125FC65-8369-47ED-8D4B-55825BC0A3B2}" presName="hierChild5" presStyleCnt="0"/>
      <dgm:spPr/>
    </dgm:pt>
    <dgm:pt modelId="{5920A137-6F0F-4813-AC8F-A7EEB9C7DF8C}" type="pres">
      <dgm:prSet presAssocID="{8D4E1C8A-1476-4C6C-96F8-F77BE7AA2C05}" presName="Name23" presStyleLbl="parChTrans1D4" presStyleIdx="4" presStyleCnt="9"/>
      <dgm:spPr/>
    </dgm:pt>
    <dgm:pt modelId="{A79C8B5C-196B-49BC-922B-220E3F09B3FD}" type="pres">
      <dgm:prSet presAssocID="{6CD2D292-A2C9-4B30-A37A-F8FDB95ED7AB}" presName="hierRoot4" presStyleCnt="0"/>
      <dgm:spPr/>
    </dgm:pt>
    <dgm:pt modelId="{AE1CDEBD-8B81-4009-96DC-3D24D61E90C0}" type="pres">
      <dgm:prSet presAssocID="{6CD2D292-A2C9-4B30-A37A-F8FDB95ED7AB}" presName="composite4" presStyleCnt="0"/>
      <dgm:spPr/>
    </dgm:pt>
    <dgm:pt modelId="{F101A670-79DD-4162-A40D-F57D7D3FE99B}" type="pres">
      <dgm:prSet presAssocID="{6CD2D292-A2C9-4B30-A37A-F8FDB95ED7AB}" presName="background4" presStyleLbl="node4" presStyleIdx="4" presStyleCnt="9"/>
      <dgm:spPr/>
    </dgm:pt>
    <dgm:pt modelId="{7E61BFA5-EC50-47FE-9AAF-116159AE938F}" type="pres">
      <dgm:prSet presAssocID="{6CD2D292-A2C9-4B30-A37A-F8FDB95ED7AB}" presName="text4" presStyleLbl="fgAcc4" presStyleIdx="4" presStyleCnt="9">
        <dgm:presLayoutVars>
          <dgm:chPref val="3"/>
        </dgm:presLayoutVars>
      </dgm:prSet>
      <dgm:spPr/>
      <dgm:t>
        <a:bodyPr/>
        <a:lstStyle/>
        <a:p>
          <a:endParaRPr lang="en-US"/>
        </a:p>
      </dgm:t>
    </dgm:pt>
    <dgm:pt modelId="{951487A4-CDC2-410B-AD62-2104F0DEE4F1}" type="pres">
      <dgm:prSet presAssocID="{6CD2D292-A2C9-4B30-A37A-F8FDB95ED7AB}" presName="hierChild5" presStyleCnt="0"/>
      <dgm:spPr/>
    </dgm:pt>
    <dgm:pt modelId="{F2EDF6EF-CF51-4EA8-85B4-439185FB1E03}" type="pres">
      <dgm:prSet presAssocID="{B4CCDA17-2207-4B3F-B708-DB2B3D78D859}" presName="Name23" presStyleLbl="parChTrans1D4" presStyleIdx="5" presStyleCnt="9"/>
      <dgm:spPr/>
    </dgm:pt>
    <dgm:pt modelId="{366D8A9E-A72D-48F3-9CB6-634F82291694}" type="pres">
      <dgm:prSet presAssocID="{827A71CF-8DF0-4AE1-BE28-3C1A55E7A0A3}" presName="hierRoot4" presStyleCnt="0"/>
      <dgm:spPr/>
    </dgm:pt>
    <dgm:pt modelId="{BB963B40-C979-4119-8D87-2ECDDC71E8C4}" type="pres">
      <dgm:prSet presAssocID="{827A71CF-8DF0-4AE1-BE28-3C1A55E7A0A3}" presName="composite4" presStyleCnt="0"/>
      <dgm:spPr/>
    </dgm:pt>
    <dgm:pt modelId="{18C143F1-6E66-4A42-B9DD-1F19E3BD5704}" type="pres">
      <dgm:prSet presAssocID="{827A71CF-8DF0-4AE1-BE28-3C1A55E7A0A3}" presName="background4" presStyleLbl="node4" presStyleIdx="5" presStyleCnt="9"/>
      <dgm:spPr/>
    </dgm:pt>
    <dgm:pt modelId="{9453FCD1-7E4F-4252-9933-9AB5E0197C64}" type="pres">
      <dgm:prSet presAssocID="{827A71CF-8DF0-4AE1-BE28-3C1A55E7A0A3}" presName="text4" presStyleLbl="fgAcc4" presStyleIdx="5" presStyleCnt="9">
        <dgm:presLayoutVars>
          <dgm:chPref val="3"/>
        </dgm:presLayoutVars>
      </dgm:prSet>
      <dgm:spPr/>
      <dgm:t>
        <a:bodyPr/>
        <a:lstStyle/>
        <a:p>
          <a:endParaRPr lang="en-US"/>
        </a:p>
      </dgm:t>
    </dgm:pt>
    <dgm:pt modelId="{6E396223-1479-4E9B-85BD-513AB1047046}" type="pres">
      <dgm:prSet presAssocID="{827A71CF-8DF0-4AE1-BE28-3C1A55E7A0A3}" presName="hierChild5" presStyleCnt="0"/>
      <dgm:spPr/>
    </dgm:pt>
    <dgm:pt modelId="{267569A3-0349-48B0-A316-592DEB00EEB8}" type="pres">
      <dgm:prSet presAssocID="{B8ED377D-4297-4B00-96A0-F00CA72ECB3B}" presName="Name23" presStyleLbl="parChTrans1D4" presStyleIdx="6" presStyleCnt="9"/>
      <dgm:spPr/>
    </dgm:pt>
    <dgm:pt modelId="{A2FFDEFC-9EC3-4553-BA2C-203DF9816F7C}" type="pres">
      <dgm:prSet presAssocID="{2B14F099-12F8-44A9-BBBA-5BFCAB70DAC1}" presName="hierRoot4" presStyleCnt="0"/>
      <dgm:spPr/>
    </dgm:pt>
    <dgm:pt modelId="{C4A096F5-FB10-4CDE-9527-3F071CEB9978}" type="pres">
      <dgm:prSet presAssocID="{2B14F099-12F8-44A9-BBBA-5BFCAB70DAC1}" presName="composite4" presStyleCnt="0"/>
      <dgm:spPr/>
    </dgm:pt>
    <dgm:pt modelId="{3D1824DB-A8FD-4115-9333-3EB0A6232A9F}" type="pres">
      <dgm:prSet presAssocID="{2B14F099-12F8-44A9-BBBA-5BFCAB70DAC1}" presName="background4" presStyleLbl="node4" presStyleIdx="6" presStyleCnt="9"/>
      <dgm:spPr/>
    </dgm:pt>
    <dgm:pt modelId="{63A391BD-E07C-4A05-9548-6CEB137CDAB0}" type="pres">
      <dgm:prSet presAssocID="{2B14F099-12F8-44A9-BBBA-5BFCAB70DAC1}" presName="text4" presStyleLbl="fgAcc4" presStyleIdx="6" presStyleCnt="9">
        <dgm:presLayoutVars>
          <dgm:chPref val="3"/>
        </dgm:presLayoutVars>
      </dgm:prSet>
      <dgm:spPr/>
      <dgm:t>
        <a:bodyPr/>
        <a:lstStyle/>
        <a:p>
          <a:endParaRPr lang="en-US"/>
        </a:p>
      </dgm:t>
    </dgm:pt>
    <dgm:pt modelId="{9D85024C-81BA-4DAA-AC18-E7418B572576}" type="pres">
      <dgm:prSet presAssocID="{2B14F099-12F8-44A9-BBBA-5BFCAB70DAC1}" presName="hierChild5" presStyleCnt="0"/>
      <dgm:spPr/>
    </dgm:pt>
    <dgm:pt modelId="{78EB1E99-0C63-4D1A-A1AD-580E06DC808B}" type="pres">
      <dgm:prSet presAssocID="{47978414-33E4-4B34-A78B-87EC254C47D3}" presName="Name23" presStyleLbl="parChTrans1D4" presStyleIdx="7" presStyleCnt="9"/>
      <dgm:spPr/>
    </dgm:pt>
    <dgm:pt modelId="{1AA5A920-024D-43F9-989C-A5E17251912C}" type="pres">
      <dgm:prSet presAssocID="{E45202F9-DBA4-4B3D-A009-362BD9F8E2F5}" presName="hierRoot4" presStyleCnt="0"/>
      <dgm:spPr/>
    </dgm:pt>
    <dgm:pt modelId="{E5EC69F4-F964-444A-8274-8835B5092B0D}" type="pres">
      <dgm:prSet presAssocID="{E45202F9-DBA4-4B3D-A009-362BD9F8E2F5}" presName="composite4" presStyleCnt="0"/>
      <dgm:spPr/>
    </dgm:pt>
    <dgm:pt modelId="{026DFA8B-3315-41F0-97F4-436FE981AD87}" type="pres">
      <dgm:prSet presAssocID="{E45202F9-DBA4-4B3D-A009-362BD9F8E2F5}" presName="background4" presStyleLbl="node4" presStyleIdx="7" presStyleCnt="9"/>
      <dgm:spPr/>
    </dgm:pt>
    <dgm:pt modelId="{3FA30FE6-BA07-4C59-8A7D-21F979FAE349}" type="pres">
      <dgm:prSet presAssocID="{E45202F9-DBA4-4B3D-A009-362BD9F8E2F5}" presName="text4" presStyleLbl="fgAcc4" presStyleIdx="7" presStyleCnt="9">
        <dgm:presLayoutVars>
          <dgm:chPref val="3"/>
        </dgm:presLayoutVars>
      </dgm:prSet>
      <dgm:spPr/>
      <dgm:t>
        <a:bodyPr/>
        <a:lstStyle/>
        <a:p>
          <a:endParaRPr lang="en-US"/>
        </a:p>
      </dgm:t>
    </dgm:pt>
    <dgm:pt modelId="{18DD8D64-4A29-4871-B2EB-1DA96554730F}" type="pres">
      <dgm:prSet presAssocID="{E45202F9-DBA4-4B3D-A009-362BD9F8E2F5}" presName="hierChild5" presStyleCnt="0"/>
      <dgm:spPr/>
    </dgm:pt>
    <dgm:pt modelId="{8A155FED-C020-4ADC-89AB-44892E10FF83}" type="pres">
      <dgm:prSet presAssocID="{E8E6A33A-DE76-4B0A-B782-79431A5E98B1}" presName="Name23" presStyleLbl="parChTrans1D4" presStyleIdx="8" presStyleCnt="9"/>
      <dgm:spPr/>
    </dgm:pt>
    <dgm:pt modelId="{A699EE6F-EBDA-4A8B-BDE0-45836C7C5AE9}" type="pres">
      <dgm:prSet presAssocID="{FA7AC9E4-EB90-4C60-8A48-CC5FD6FD854A}" presName="hierRoot4" presStyleCnt="0"/>
      <dgm:spPr/>
    </dgm:pt>
    <dgm:pt modelId="{1DAD302C-E154-45E4-AD43-C7118577DA80}" type="pres">
      <dgm:prSet presAssocID="{FA7AC9E4-EB90-4C60-8A48-CC5FD6FD854A}" presName="composite4" presStyleCnt="0"/>
      <dgm:spPr/>
    </dgm:pt>
    <dgm:pt modelId="{D685B97E-FBBA-4E4B-AECC-A80AD41212DA}" type="pres">
      <dgm:prSet presAssocID="{FA7AC9E4-EB90-4C60-8A48-CC5FD6FD854A}" presName="background4" presStyleLbl="node4" presStyleIdx="8" presStyleCnt="9"/>
      <dgm:spPr/>
    </dgm:pt>
    <dgm:pt modelId="{2AB3B286-A893-4CCD-A53C-59BADAC0D007}" type="pres">
      <dgm:prSet presAssocID="{FA7AC9E4-EB90-4C60-8A48-CC5FD6FD854A}" presName="text4" presStyleLbl="fgAcc4" presStyleIdx="8" presStyleCnt="9">
        <dgm:presLayoutVars>
          <dgm:chPref val="3"/>
        </dgm:presLayoutVars>
      </dgm:prSet>
      <dgm:spPr/>
      <dgm:t>
        <a:bodyPr/>
        <a:lstStyle/>
        <a:p>
          <a:endParaRPr lang="en-US"/>
        </a:p>
      </dgm:t>
    </dgm:pt>
    <dgm:pt modelId="{F66AED9B-1140-4A3A-9939-A04D5BA6CCCB}" type="pres">
      <dgm:prSet presAssocID="{FA7AC9E4-EB90-4C60-8A48-CC5FD6FD854A}" presName="hierChild5" presStyleCnt="0"/>
      <dgm:spPr/>
    </dgm:pt>
    <dgm:pt modelId="{F2B7AE0E-919D-4A5C-B527-43AE2F7D393D}" type="pres">
      <dgm:prSet presAssocID="{D4C59905-335D-44CD-9129-1484370393A4}" presName="Name17" presStyleLbl="parChTrans1D3" presStyleIdx="1" presStyleCnt="3"/>
      <dgm:spPr/>
    </dgm:pt>
    <dgm:pt modelId="{00DFCE07-ECDC-4331-9668-D817E9FECDC9}" type="pres">
      <dgm:prSet presAssocID="{A5A0FC72-3E16-47AF-BCBC-BCD9DD78278A}" presName="hierRoot3" presStyleCnt="0"/>
      <dgm:spPr/>
    </dgm:pt>
    <dgm:pt modelId="{72CB486C-A92B-45B5-9A24-123D3F1D8472}" type="pres">
      <dgm:prSet presAssocID="{A5A0FC72-3E16-47AF-BCBC-BCD9DD78278A}" presName="composite3" presStyleCnt="0"/>
      <dgm:spPr/>
    </dgm:pt>
    <dgm:pt modelId="{093AE2EE-A300-4EEC-B432-969BB97E54CC}" type="pres">
      <dgm:prSet presAssocID="{A5A0FC72-3E16-47AF-BCBC-BCD9DD78278A}" presName="background3" presStyleLbl="node3" presStyleIdx="1" presStyleCnt="3"/>
      <dgm:spPr/>
    </dgm:pt>
    <dgm:pt modelId="{A28997FB-03F3-4012-9585-CD7914C89ABC}" type="pres">
      <dgm:prSet presAssocID="{A5A0FC72-3E16-47AF-BCBC-BCD9DD78278A}" presName="text3" presStyleLbl="fgAcc3" presStyleIdx="1" presStyleCnt="3">
        <dgm:presLayoutVars>
          <dgm:chPref val="3"/>
        </dgm:presLayoutVars>
      </dgm:prSet>
      <dgm:spPr/>
      <dgm:t>
        <a:bodyPr/>
        <a:lstStyle/>
        <a:p>
          <a:endParaRPr lang="en-US"/>
        </a:p>
      </dgm:t>
    </dgm:pt>
    <dgm:pt modelId="{510CBB7C-958F-485D-B3C9-85359536FAFA}" type="pres">
      <dgm:prSet presAssocID="{A5A0FC72-3E16-47AF-BCBC-BCD9DD78278A}" presName="hierChild4" presStyleCnt="0"/>
      <dgm:spPr/>
    </dgm:pt>
    <dgm:pt modelId="{F7A90BDE-6281-4799-903F-4B66BAC3D5F5}" type="pres">
      <dgm:prSet presAssocID="{E1582EE9-183F-4E91-BF7E-7BEF01021020}" presName="Name17" presStyleLbl="parChTrans1D3" presStyleIdx="2" presStyleCnt="3"/>
      <dgm:spPr/>
    </dgm:pt>
    <dgm:pt modelId="{7744FAD3-35F6-4617-A826-0EC3FD84C026}" type="pres">
      <dgm:prSet presAssocID="{BD80CB36-B8B7-445E-B9E5-ED765772F27B}" presName="hierRoot3" presStyleCnt="0"/>
      <dgm:spPr/>
    </dgm:pt>
    <dgm:pt modelId="{306EA22D-AF9B-4E75-B661-EA739CFFED28}" type="pres">
      <dgm:prSet presAssocID="{BD80CB36-B8B7-445E-B9E5-ED765772F27B}" presName="composite3" presStyleCnt="0"/>
      <dgm:spPr/>
    </dgm:pt>
    <dgm:pt modelId="{E211B413-B4E0-4DF2-9644-CA6EDB760B6C}" type="pres">
      <dgm:prSet presAssocID="{BD80CB36-B8B7-445E-B9E5-ED765772F27B}" presName="background3" presStyleLbl="node3" presStyleIdx="2" presStyleCnt="3"/>
      <dgm:spPr/>
    </dgm:pt>
    <dgm:pt modelId="{0B2BF50E-D674-4491-B8E2-3E524C63B6D3}" type="pres">
      <dgm:prSet presAssocID="{BD80CB36-B8B7-445E-B9E5-ED765772F27B}" presName="text3" presStyleLbl="fgAcc3" presStyleIdx="2" presStyleCnt="3">
        <dgm:presLayoutVars>
          <dgm:chPref val="3"/>
        </dgm:presLayoutVars>
      </dgm:prSet>
      <dgm:spPr/>
      <dgm:t>
        <a:bodyPr/>
        <a:lstStyle/>
        <a:p>
          <a:endParaRPr lang="en-US"/>
        </a:p>
      </dgm:t>
    </dgm:pt>
    <dgm:pt modelId="{87A9E296-117A-4BD9-919A-561111A6317E}" type="pres">
      <dgm:prSet presAssocID="{BD80CB36-B8B7-445E-B9E5-ED765772F27B}" presName="hierChild4" presStyleCnt="0"/>
      <dgm:spPr/>
    </dgm:pt>
  </dgm:ptLst>
  <dgm:cxnLst>
    <dgm:cxn modelId="{470DD85F-A290-493B-A9F6-B9992B25D544}" srcId="{C9F690B1-F94E-4431-BC47-FE7C92FC1ACE}" destId="{6DFB498A-8EC6-453C-A4B9-00D5929637E9}" srcOrd="1" destOrd="0" parTransId="{23FF6C61-5B21-4F77-A82E-FB4AB49D7C2E}" sibTransId="{295F0685-11A4-4830-9C4D-BE89D6BA255C}"/>
    <dgm:cxn modelId="{018D6A73-E47B-43F1-986D-44942FAB3F4E}" type="presOf" srcId="{8D4E1C8A-1476-4C6C-96F8-F77BE7AA2C05}" destId="{5920A137-6F0F-4813-AC8F-A7EEB9C7DF8C}" srcOrd="0" destOrd="0" presId="urn:microsoft.com/office/officeart/2005/8/layout/hierarchy1"/>
    <dgm:cxn modelId="{5F3603AC-A81C-40A2-BD24-BE8EB52C5B99}" type="presOf" srcId="{6CD2D292-A2C9-4B30-A37A-F8FDB95ED7AB}" destId="{7E61BFA5-EC50-47FE-9AAF-116159AE938F}" srcOrd="0" destOrd="0" presId="urn:microsoft.com/office/officeart/2005/8/layout/hierarchy1"/>
    <dgm:cxn modelId="{C9F97E52-F2E9-42FA-833D-7510B53EEE47}" srcId="{C9F690B1-F94E-4431-BC47-FE7C92FC1ACE}" destId="{5125FC65-8369-47ED-8D4B-55825BC0A3B2}" srcOrd="2" destOrd="0" parTransId="{5B549D39-1439-4F29-9E14-8D825FAB4140}" sibTransId="{969CDBB2-018F-442F-8B87-BC89B975A526}"/>
    <dgm:cxn modelId="{4B7E2374-2025-41CE-998C-6B410FAA3081}" type="presOf" srcId="{743E5CC0-EEB3-4BC4-A7F6-E4F3FFB4217E}" destId="{ABE426A5-7B20-47C8-89AB-6E73668EF39C}" srcOrd="0" destOrd="0" presId="urn:microsoft.com/office/officeart/2005/8/layout/hierarchy1"/>
    <dgm:cxn modelId="{C44B9C82-669E-4B63-89D3-692DD62E00A6}" type="presOf" srcId="{15736B67-C2A7-46F6-AEA0-1F2223FE4908}" destId="{F81B7CEA-8BF4-45FD-A99A-2C37C5E680B3}" srcOrd="0" destOrd="0" presId="urn:microsoft.com/office/officeart/2005/8/layout/hierarchy1"/>
    <dgm:cxn modelId="{E9D9A48C-3880-43D9-8034-DF2450863CD6}" type="presOf" srcId="{EA653A42-FAD4-404A-AC8A-FD922285B33C}" destId="{BAB562DF-2AB6-45CE-9A86-C9743A10E39B}" srcOrd="0" destOrd="0" presId="urn:microsoft.com/office/officeart/2005/8/layout/hierarchy1"/>
    <dgm:cxn modelId="{74DB25B5-F65B-4EB1-BDF2-E0FF1425B764}" type="presOf" srcId="{E45202F9-DBA4-4B3D-A009-362BD9F8E2F5}" destId="{3FA30FE6-BA07-4C59-8A7D-21F979FAE349}" srcOrd="0" destOrd="0" presId="urn:microsoft.com/office/officeart/2005/8/layout/hierarchy1"/>
    <dgm:cxn modelId="{5E36C8B8-1AC8-4B2A-8C88-737E4D2968B7}" type="presOf" srcId="{6DFB498A-8EC6-453C-A4B9-00D5929637E9}" destId="{CB2C43C1-31F4-4C94-8850-A5A09F2B1949}" srcOrd="0" destOrd="0" presId="urn:microsoft.com/office/officeart/2005/8/layout/hierarchy1"/>
    <dgm:cxn modelId="{BD52B9E7-0118-4780-9AB9-E7268594C975}" type="presOf" srcId="{D4C59905-335D-44CD-9129-1484370393A4}" destId="{F2B7AE0E-919D-4A5C-B527-43AE2F7D393D}" srcOrd="0" destOrd="0" presId="urn:microsoft.com/office/officeart/2005/8/layout/hierarchy1"/>
    <dgm:cxn modelId="{BA56AC8C-7B68-4AD0-8AD9-AD2CF1E2BA13}" type="presOf" srcId="{0C562431-BE7C-472F-A9FD-4D839FE12599}" destId="{A883E439-9522-4DAB-85DB-62C2B0879664}" srcOrd="0" destOrd="0" presId="urn:microsoft.com/office/officeart/2005/8/layout/hierarchy1"/>
    <dgm:cxn modelId="{2C97CEC0-CA40-4278-BEF9-12FC6B21169A}" type="presOf" srcId="{2758F3A3-5386-4798-8F58-C9DE75B29650}" destId="{DE5C1CAF-D1E7-4C9B-B1B2-7DD32DD7C888}" srcOrd="0" destOrd="0" presId="urn:microsoft.com/office/officeart/2005/8/layout/hierarchy1"/>
    <dgm:cxn modelId="{F1BDB72B-F703-4453-A577-12CE0DEA7497}" srcId="{5125FC65-8369-47ED-8D4B-55825BC0A3B2}" destId="{2B14F099-12F8-44A9-BBBA-5BFCAB70DAC1}" srcOrd="2" destOrd="0" parTransId="{B8ED377D-4297-4B00-96A0-F00CA72ECB3B}" sibTransId="{F2200B08-4D07-4036-BD5E-585D39E47B27}"/>
    <dgm:cxn modelId="{AF337C62-D725-4B4B-8ED3-C1354B8E4E2C}" type="presOf" srcId="{5125FC65-8369-47ED-8D4B-55825BC0A3B2}" destId="{E7A6410D-E855-4C84-A536-144A68C6B2A6}" srcOrd="0" destOrd="0" presId="urn:microsoft.com/office/officeart/2005/8/layout/hierarchy1"/>
    <dgm:cxn modelId="{9D5ED80E-99A7-44BE-99CA-05E05441F1A6}" type="presOf" srcId="{827A71CF-8DF0-4AE1-BE28-3C1A55E7A0A3}" destId="{9453FCD1-7E4F-4252-9933-9AB5E0197C64}" srcOrd="0" destOrd="0" presId="urn:microsoft.com/office/officeart/2005/8/layout/hierarchy1"/>
    <dgm:cxn modelId="{D09EC913-CD00-4F58-9ECD-CCF4EB02A829}" srcId="{CF3FD279-6F06-444F-AA7F-6074FB060979}" destId="{FA7AC9E4-EB90-4C60-8A48-CC5FD6FD854A}" srcOrd="2" destOrd="0" parTransId="{E8E6A33A-DE76-4B0A-B782-79431A5E98B1}" sibTransId="{3DB76AC2-C901-47B8-A710-C81A46AF7C49}"/>
    <dgm:cxn modelId="{FDC87A1E-198E-495A-923C-9E62B6967918}" srcId="{2758F3A3-5386-4798-8F58-C9DE75B29650}" destId="{126590B7-100F-4C61-AB89-A06DE90CFD70}" srcOrd="0" destOrd="0" parTransId="{0C562431-BE7C-472F-A9FD-4D839FE12599}" sibTransId="{5905C660-3043-47BC-862D-098F01D8AC30}"/>
    <dgm:cxn modelId="{630562B9-DC9E-4106-9F06-162FF2748260}" type="presOf" srcId="{E8E6A33A-DE76-4B0A-B782-79431A5E98B1}" destId="{8A155FED-C020-4ADC-89AB-44892E10FF83}" srcOrd="0" destOrd="0" presId="urn:microsoft.com/office/officeart/2005/8/layout/hierarchy1"/>
    <dgm:cxn modelId="{5EF4AA13-CD46-4FA1-A0C3-9FE54505ED90}" srcId="{126590B7-100F-4C61-AB89-A06DE90CFD70}" destId="{CF3FD279-6F06-444F-AA7F-6074FB060979}" srcOrd="0" destOrd="0" parTransId="{7C8C5F4F-C891-4918-BF15-FF21D53C84DE}" sibTransId="{4505F7F0-4F7D-498D-8BFD-5D452DA46368}"/>
    <dgm:cxn modelId="{94F51092-4B7A-4CBD-B5D6-A4EB405B5642}" type="presOf" srcId="{B4CCDA17-2207-4B3F-B708-DB2B3D78D859}" destId="{F2EDF6EF-CF51-4EA8-85B4-439185FB1E03}" srcOrd="0" destOrd="0" presId="urn:microsoft.com/office/officeart/2005/8/layout/hierarchy1"/>
    <dgm:cxn modelId="{CDAAD9E6-1A65-4430-B5B0-464079A722EF}" type="presOf" srcId="{2B14F099-12F8-44A9-BBBA-5BFCAB70DAC1}" destId="{63A391BD-E07C-4A05-9548-6CEB137CDAB0}" srcOrd="0" destOrd="0" presId="urn:microsoft.com/office/officeart/2005/8/layout/hierarchy1"/>
    <dgm:cxn modelId="{2458558E-F7B2-4B75-BD50-8CE9C205DD7E}" type="presOf" srcId="{23FF6C61-5B21-4F77-A82E-FB4AB49D7C2E}" destId="{C1E8F67C-B93E-4908-984D-9F7BA3FB799D}" srcOrd="0" destOrd="0" presId="urn:microsoft.com/office/officeart/2005/8/layout/hierarchy1"/>
    <dgm:cxn modelId="{C2D0BEDE-9FF5-41D1-9C83-D58966F34D63}" srcId="{15736B67-C2A7-46F6-AEA0-1F2223FE4908}" destId="{2758F3A3-5386-4798-8F58-C9DE75B29650}" srcOrd="0" destOrd="0" parTransId="{C4CAA9F3-8A6D-40CE-ADE3-9FCB344B798B}" sibTransId="{5BF2A8FE-BFD2-4B30-B9CD-ADD9E1469449}"/>
    <dgm:cxn modelId="{C04AA148-0AB7-420D-B0C3-7F353F651EAC}" srcId="{5125FC65-8369-47ED-8D4B-55825BC0A3B2}" destId="{827A71CF-8DF0-4AE1-BE28-3C1A55E7A0A3}" srcOrd="1" destOrd="0" parTransId="{B4CCDA17-2207-4B3F-B708-DB2B3D78D859}" sibTransId="{2CA1CE6F-CB93-4DE4-94A3-BCA85C772F6E}"/>
    <dgm:cxn modelId="{C6306B6F-7641-46E8-9EDD-0D218E8494A1}" type="presOf" srcId="{FA7AC9E4-EB90-4C60-8A48-CC5FD6FD854A}" destId="{2AB3B286-A893-4CCD-A53C-59BADAC0D007}" srcOrd="0" destOrd="0" presId="urn:microsoft.com/office/officeart/2005/8/layout/hierarchy1"/>
    <dgm:cxn modelId="{33FD73C7-1C8F-429B-A8D2-144B3AFFA3BC}" srcId="{126590B7-100F-4C61-AB89-A06DE90CFD70}" destId="{BD80CB36-B8B7-445E-B9E5-ED765772F27B}" srcOrd="2" destOrd="0" parTransId="{E1582EE9-183F-4E91-BF7E-7BEF01021020}" sibTransId="{1209C3EF-D0C4-4BBD-B79E-2F1F8428B292}"/>
    <dgm:cxn modelId="{4B4371F7-EC68-46EC-A72B-4537A1AFABBA}" type="presOf" srcId="{A5A0FC72-3E16-47AF-BCBC-BCD9DD78278A}" destId="{A28997FB-03F3-4012-9585-CD7914C89ABC}" srcOrd="0" destOrd="0" presId="urn:microsoft.com/office/officeart/2005/8/layout/hierarchy1"/>
    <dgm:cxn modelId="{9D24E6F8-CE07-44E6-8CBD-966C7C76668F}" srcId="{CF3FD279-6F06-444F-AA7F-6074FB060979}" destId="{E45202F9-DBA4-4B3D-A009-362BD9F8E2F5}" srcOrd="1" destOrd="0" parTransId="{47978414-33E4-4B34-A78B-87EC254C47D3}" sibTransId="{5C373308-0AD2-4C7C-ACB4-4C9843CFE80A}"/>
    <dgm:cxn modelId="{1E588271-6285-4AC0-AA3A-5D5352993A18}" srcId="{126590B7-100F-4C61-AB89-A06DE90CFD70}" destId="{A5A0FC72-3E16-47AF-BCBC-BCD9DD78278A}" srcOrd="1" destOrd="0" parTransId="{D4C59905-335D-44CD-9129-1484370393A4}" sibTransId="{1DADF359-5420-44A0-9266-882DB1ED0F96}"/>
    <dgm:cxn modelId="{31C37FB0-894B-42EB-AAEB-4D8ED4F2132C}" type="presOf" srcId="{CF3FD279-6F06-444F-AA7F-6074FB060979}" destId="{F31C4F46-22D1-4EB8-8249-D78E7D47BD2B}" srcOrd="0" destOrd="0" presId="urn:microsoft.com/office/officeart/2005/8/layout/hierarchy1"/>
    <dgm:cxn modelId="{B70CD92F-A6A1-40FF-A957-9D26E8B375B0}" srcId="{CF3FD279-6F06-444F-AA7F-6074FB060979}" destId="{C9F690B1-F94E-4431-BC47-FE7C92FC1ACE}" srcOrd="0" destOrd="0" parTransId="{EA653A42-FAD4-404A-AC8A-FD922285B33C}" sibTransId="{40CA3974-5D46-4F6E-8906-95AB6080AA8B}"/>
    <dgm:cxn modelId="{F7744336-FA49-4CCA-82C1-636A0D033E00}" type="presOf" srcId="{BD80CB36-B8B7-445E-B9E5-ED765772F27B}" destId="{0B2BF50E-D674-4491-B8E2-3E524C63B6D3}" srcOrd="0" destOrd="0" presId="urn:microsoft.com/office/officeart/2005/8/layout/hierarchy1"/>
    <dgm:cxn modelId="{98B6E1EB-89F1-4834-A430-9FCC994BCFC5}" srcId="{C9F690B1-F94E-4431-BC47-FE7C92FC1ACE}" destId="{743E5CC0-EEB3-4BC4-A7F6-E4F3FFB4217E}" srcOrd="0" destOrd="0" parTransId="{AE035F4B-3494-4B3B-BE4D-1DF9375C5272}" sibTransId="{2FB84954-BD73-4351-B4A8-093E4CE960C3}"/>
    <dgm:cxn modelId="{2B5B820F-1312-4D27-99A5-13EF68DAA729}" type="presOf" srcId="{7C8C5F4F-C891-4918-BF15-FF21D53C84DE}" destId="{9449477B-0FC9-4B4C-BA1D-05D14453C272}" srcOrd="0" destOrd="0" presId="urn:microsoft.com/office/officeart/2005/8/layout/hierarchy1"/>
    <dgm:cxn modelId="{9ACC9F1B-E825-44B1-93B9-5BDB2742A192}" type="presOf" srcId="{126590B7-100F-4C61-AB89-A06DE90CFD70}" destId="{6D456B15-07DE-4C1E-BC37-D243BD2B674F}" srcOrd="0" destOrd="0" presId="urn:microsoft.com/office/officeart/2005/8/layout/hierarchy1"/>
    <dgm:cxn modelId="{2A6694D6-4A1F-4636-8B59-A56BBFB8AA01}" type="presOf" srcId="{C9F690B1-F94E-4431-BC47-FE7C92FC1ACE}" destId="{36FD9402-F44C-478D-96DF-43728B926661}" srcOrd="0" destOrd="0" presId="urn:microsoft.com/office/officeart/2005/8/layout/hierarchy1"/>
    <dgm:cxn modelId="{429DD339-D872-4763-B262-20499DC813A0}" type="presOf" srcId="{E1582EE9-183F-4E91-BF7E-7BEF01021020}" destId="{F7A90BDE-6281-4799-903F-4B66BAC3D5F5}" srcOrd="0" destOrd="0" presId="urn:microsoft.com/office/officeart/2005/8/layout/hierarchy1"/>
    <dgm:cxn modelId="{662C1166-6EC2-4209-93E8-5A5330447579}" type="presOf" srcId="{47978414-33E4-4B34-A78B-87EC254C47D3}" destId="{78EB1E99-0C63-4D1A-A1AD-580E06DC808B}" srcOrd="0" destOrd="0" presId="urn:microsoft.com/office/officeart/2005/8/layout/hierarchy1"/>
    <dgm:cxn modelId="{11D177B4-6BAE-4BC3-AE12-66CDA1F38538}" type="presOf" srcId="{AE035F4B-3494-4B3B-BE4D-1DF9375C5272}" destId="{9F9E49A4-EB6F-42CA-BFC4-0E245768BC53}" srcOrd="0" destOrd="0" presId="urn:microsoft.com/office/officeart/2005/8/layout/hierarchy1"/>
    <dgm:cxn modelId="{1015DBE8-9E1E-4DA8-84A3-8564FAB83A56}" srcId="{5125FC65-8369-47ED-8D4B-55825BC0A3B2}" destId="{6CD2D292-A2C9-4B30-A37A-F8FDB95ED7AB}" srcOrd="0" destOrd="0" parTransId="{8D4E1C8A-1476-4C6C-96F8-F77BE7AA2C05}" sibTransId="{2ABBAFD5-F2FB-4BAF-A99F-E0934E0E1A63}"/>
    <dgm:cxn modelId="{DC3CE1D6-E5F1-4B1A-BA2B-4522A224C703}" type="presOf" srcId="{5B549D39-1439-4F29-9E14-8D825FAB4140}" destId="{EC7350E6-6E1F-4D6F-8EF0-D0B53239273D}" srcOrd="0" destOrd="0" presId="urn:microsoft.com/office/officeart/2005/8/layout/hierarchy1"/>
    <dgm:cxn modelId="{9D96091D-72D6-479A-80AC-C65DD7277B2A}" type="presOf" srcId="{B8ED377D-4297-4B00-96A0-F00CA72ECB3B}" destId="{267569A3-0349-48B0-A316-592DEB00EEB8}" srcOrd="0" destOrd="0" presId="urn:microsoft.com/office/officeart/2005/8/layout/hierarchy1"/>
    <dgm:cxn modelId="{D96171C1-180C-409F-AD45-A50FC892B91E}" type="presParOf" srcId="{F81B7CEA-8BF4-45FD-A99A-2C37C5E680B3}" destId="{DC164607-BF63-4CC5-A460-6CF205AB05BE}" srcOrd="0" destOrd="0" presId="urn:microsoft.com/office/officeart/2005/8/layout/hierarchy1"/>
    <dgm:cxn modelId="{5DE93578-13A5-4E46-8299-76E8BFBA2DAD}" type="presParOf" srcId="{DC164607-BF63-4CC5-A460-6CF205AB05BE}" destId="{5A23116D-4B3F-4738-BF4D-E476DDCA6493}" srcOrd="0" destOrd="0" presId="urn:microsoft.com/office/officeart/2005/8/layout/hierarchy1"/>
    <dgm:cxn modelId="{3453E525-9554-4CE6-BDB7-5B10F7AB2836}" type="presParOf" srcId="{5A23116D-4B3F-4738-BF4D-E476DDCA6493}" destId="{2D1CC61F-6359-4BF0-AE38-C8F79F9EA700}" srcOrd="0" destOrd="0" presId="urn:microsoft.com/office/officeart/2005/8/layout/hierarchy1"/>
    <dgm:cxn modelId="{B76197D7-82BE-489A-B5DB-AACF7DA2AA4F}" type="presParOf" srcId="{5A23116D-4B3F-4738-BF4D-E476DDCA6493}" destId="{DE5C1CAF-D1E7-4C9B-B1B2-7DD32DD7C888}" srcOrd="1" destOrd="0" presId="urn:microsoft.com/office/officeart/2005/8/layout/hierarchy1"/>
    <dgm:cxn modelId="{3EF214FA-E0D8-4081-8554-1481B4ED9DB0}" type="presParOf" srcId="{DC164607-BF63-4CC5-A460-6CF205AB05BE}" destId="{C0663513-1C2D-4DAE-AF68-62F497B9F7C8}" srcOrd="1" destOrd="0" presId="urn:microsoft.com/office/officeart/2005/8/layout/hierarchy1"/>
    <dgm:cxn modelId="{64C2C1C5-5B9E-4DD6-BC11-FA652D179137}" type="presParOf" srcId="{C0663513-1C2D-4DAE-AF68-62F497B9F7C8}" destId="{A883E439-9522-4DAB-85DB-62C2B0879664}" srcOrd="0" destOrd="0" presId="urn:microsoft.com/office/officeart/2005/8/layout/hierarchy1"/>
    <dgm:cxn modelId="{507A7C78-D449-4E54-A659-D68321E6DBA3}" type="presParOf" srcId="{C0663513-1C2D-4DAE-AF68-62F497B9F7C8}" destId="{6B9EFA64-B2B0-4B62-B07E-3A80A8D24F73}" srcOrd="1" destOrd="0" presId="urn:microsoft.com/office/officeart/2005/8/layout/hierarchy1"/>
    <dgm:cxn modelId="{4B915F2F-D2C3-435E-9D3B-404988ADD3DB}" type="presParOf" srcId="{6B9EFA64-B2B0-4B62-B07E-3A80A8D24F73}" destId="{9EA1EFC9-5149-45BA-946F-775838639668}" srcOrd="0" destOrd="0" presId="urn:microsoft.com/office/officeart/2005/8/layout/hierarchy1"/>
    <dgm:cxn modelId="{E3352406-0CFF-4682-90A4-98C18360489C}" type="presParOf" srcId="{9EA1EFC9-5149-45BA-946F-775838639668}" destId="{D767E2B2-36C0-4909-8A59-532193A6F912}" srcOrd="0" destOrd="0" presId="urn:microsoft.com/office/officeart/2005/8/layout/hierarchy1"/>
    <dgm:cxn modelId="{DFBA1514-1B31-4CAA-8EC6-E3B507A6CCE0}" type="presParOf" srcId="{9EA1EFC9-5149-45BA-946F-775838639668}" destId="{6D456B15-07DE-4C1E-BC37-D243BD2B674F}" srcOrd="1" destOrd="0" presId="urn:microsoft.com/office/officeart/2005/8/layout/hierarchy1"/>
    <dgm:cxn modelId="{9EFA754A-F01A-4CD0-B90A-1BF39F59B871}" type="presParOf" srcId="{6B9EFA64-B2B0-4B62-B07E-3A80A8D24F73}" destId="{0B42646E-C349-4A78-A283-9D23A748A383}" srcOrd="1" destOrd="0" presId="urn:microsoft.com/office/officeart/2005/8/layout/hierarchy1"/>
    <dgm:cxn modelId="{824AD6BB-97C1-4EC8-89DF-A66A70D79157}" type="presParOf" srcId="{0B42646E-C349-4A78-A283-9D23A748A383}" destId="{9449477B-0FC9-4B4C-BA1D-05D14453C272}" srcOrd="0" destOrd="0" presId="urn:microsoft.com/office/officeart/2005/8/layout/hierarchy1"/>
    <dgm:cxn modelId="{AA4C706F-33B7-49F8-A735-287EC2C3F0EA}" type="presParOf" srcId="{0B42646E-C349-4A78-A283-9D23A748A383}" destId="{A80A3E24-851C-47F9-8A67-664A84FE789B}" srcOrd="1" destOrd="0" presId="urn:microsoft.com/office/officeart/2005/8/layout/hierarchy1"/>
    <dgm:cxn modelId="{74FD4931-7778-4E52-A6CD-8E957DC08C4A}" type="presParOf" srcId="{A80A3E24-851C-47F9-8A67-664A84FE789B}" destId="{C33ADC62-A365-431C-91AA-A9653CE67C98}" srcOrd="0" destOrd="0" presId="urn:microsoft.com/office/officeart/2005/8/layout/hierarchy1"/>
    <dgm:cxn modelId="{370E3BF1-F17F-494B-96D2-57B808D20D4A}" type="presParOf" srcId="{C33ADC62-A365-431C-91AA-A9653CE67C98}" destId="{A314E5BB-B451-4248-A032-E70941A4FD21}" srcOrd="0" destOrd="0" presId="urn:microsoft.com/office/officeart/2005/8/layout/hierarchy1"/>
    <dgm:cxn modelId="{B659DA7F-B3A3-4A4D-B9AD-ED6442D7C30B}" type="presParOf" srcId="{C33ADC62-A365-431C-91AA-A9653CE67C98}" destId="{F31C4F46-22D1-4EB8-8249-D78E7D47BD2B}" srcOrd="1" destOrd="0" presId="urn:microsoft.com/office/officeart/2005/8/layout/hierarchy1"/>
    <dgm:cxn modelId="{839E5AC5-A00A-4599-B42F-1C47DD26019D}" type="presParOf" srcId="{A80A3E24-851C-47F9-8A67-664A84FE789B}" destId="{BEF6CC3C-E127-4208-A125-193CF86EF3BE}" srcOrd="1" destOrd="0" presId="urn:microsoft.com/office/officeart/2005/8/layout/hierarchy1"/>
    <dgm:cxn modelId="{BC72F5A4-EF78-4ABD-86F0-EFB5E9F3D759}" type="presParOf" srcId="{BEF6CC3C-E127-4208-A125-193CF86EF3BE}" destId="{BAB562DF-2AB6-45CE-9A86-C9743A10E39B}" srcOrd="0" destOrd="0" presId="urn:microsoft.com/office/officeart/2005/8/layout/hierarchy1"/>
    <dgm:cxn modelId="{7CE261DB-F391-4C28-A831-47A9831A0E91}" type="presParOf" srcId="{BEF6CC3C-E127-4208-A125-193CF86EF3BE}" destId="{0F3AE221-536D-43A6-8F0E-65A8842E13E5}" srcOrd="1" destOrd="0" presId="urn:microsoft.com/office/officeart/2005/8/layout/hierarchy1"/>
    <dgm:cxn modelId="{91CEEDA1-6773-4A14-B395-1616EBE9FC6C}" type="presParOf" srcId="{0F3AE221-536D-43A6-8F0E-65A8842E13E5}" destId="{5F2776EF-E6DA-49CD-9C8A-D8CA2BFA9428}" srcOrd="0" destOrd="0" presId="urn:microsoft.com/office/officeart/2005/8/layout/hierarchy1"/>
    <dgm:cxn modelId="{8BA0CCF3-2F11-42A2-ABB7-631E25514F6F}" type="presParOf" srcId="{5F2776EF-E6DA-49CD-9C8A-D8CA2BFA9428}" destId="{255F33B5-A353-4148-B143-0044639EA4BE}" srcOrd="0" destOrd="0" presId="urn:microsoft.com/office/officeart/2005/8/layout/hierarchy1"/>
    <dgm:cxn modelId="{78EB9ABF-FE14-4522-8471-00216CDDD0DD}" type="presParOf" srcId="{5F2776EF-E6DA-49CD-9C8A-D8CA2BFA9428}" destId="{36FD9402-F44C-478D-96DF-43728B926661}" srcOrd="1" destOrd="0" presId="urn:microsoft.com/office/officeart/2005/8/layout/hierarchy1"/>
    <dgm:cxn modelId="{DA30718A-3AC1-4637-AD85-1F2594B69470}" type="presParOf" srcId="{0F3AE221-536D-43A6-8F0E-65A8842E13E5}" destId="{02A35D7F-5545-4519-9FC2-F630B16E7200}" srcOrd="1" destOrd="0" presId="urn:microsoft.com/office/officeart/2005/8/layout/hierarchy1"/>
    <dgm:cxn modelId="{4E61F091-458C-4773-8396-E53CB4FBB703}" type="presParOf" srcId="{02A35D7F-5545-4519-9FC2-F630B16E7200}" destId="{9F9E49A4-EB6F-42CA-BFC4-0E245768BC53}" srcOrd="0" destOrd="0" presId="urn:microsoft.com/office/officeart/2005/8/layout/hierarchy1"/>
    <dgm:cxn modelId="{ADF5993F-601E-482B-B892-90A03634DE48}" type="presParOf" srcId="{02A35D7F-5545-4519-9FC2-F630B16E7200}" destId="{DB2C2437-2633-4D94-A082-A952FB983331}" srcOrd="1" destOrd="0" presId="urn:microsoft.com/office/officeart/2005/8/layout/hierarchy1"/>
    <dgm:cxn modelId="{1A5989F1-2FD9-4F8D-B43D-E27B4B0D326A}" type="presParOf" srcId="{DB2C2437-2633-4D94-A082-A952FB983331}" destId="{C51387A5-D593-4E38-BD85-72083E5E60A7}" srcOrd="0" destOrd="0" presId="urn:microsoft.com/office/officeart/2005/8/layout/hierarchy1"/>
    <dgm:cxn modelId="{4C0AD79A-0698-4AC7-8A31-D95632AAC6A4}" type="presParOf" srcId="{C51387A5-D593-4E38-BD85-72083E5E60A7}" destId="{030610BA-537E-49A7-B379-6681FC03D68E}" srcOrd="0" destOrd="0" presId="urn:microsoft.com/office/officeart/2005/8/layout/hierarchy1"/>
    <dgm:cxn modelId="{308736AC-20B6-4AF9-85F2-83FAF087C23E}" type="presParOf" srcId="{C51387A5-D593-4E38-BD85-72083E5E60A7}" destId="{ABE426A5-7B20-47C8-89AB-6E73668EF39C}" srcOrd="1" destOrd="0" presId="urn:microsoft.com/office/officeart/2005/8/layout/hierarchy1"/>
    <dgm:cxn modelId="{1CE518CC-0F23-42B5-B435-FD6AEBCAAAAD}" type="presParOf" srcId="{DB2C2437-2633-4D94-A082-A952FB983331}" destId="{B6D72B7E-8900-46BE-9072-50C3221FA548}" srcOrd="1" destOrd="0" presId="urn:microsoft.com/office/officeart/2005/8/layout/hierarchy1"/>
    <dgm:cxn modelId="{3BA5E339-FB5C-4135-87B9-9847D428FFD2}" type="presParOf" srcId="{02A35D7F-5545-4519-9FC2-F630B16E7200}" destId="{C1E8F67C-B93E-4908-984D-9F7BA3FB799D}" srcOrd="2" destOrd="0" presId="urn:microsoft.com/office/officeart/2005/8/layout/hierarchy1"/>
    <dgm:cxn modelId="{9A2AF49F-D70B-47BE-96C7-0FF748D88402}" type="presParOf" srcId="{02A35D7F-5545-4519-9FC2-F630B16E7200}" destId="{D1BCB9A5-EAFD-4B0F-B4F1-E6CE46EC648E}" srcOrd="3" destOrd="0" presId="urn:microsoft.com/office/officeart/2005/8/layout/hierarchy1"/>
    <dgm:cxn modelId="{45603927-1D38-42FF-B9A2-460674D2AF36}" type="presParOf" srcId="{D1BCB9A5-EAFD-4B0F-B4F1-E6CE46EC648E}" destId="{44E730DD-7E12-4A4D-B584-284507995049}" srcOrd="0" destOrd="0" presId="urn:microsoft.com/office/officeart/2005/8/layout/hierarchy1"/>
    <dgm:cxn modelId="{8CACC49F-30E9-46BF-AAEA-9C39EED3B737}" type="presParOf" srcId="{44E730DD-7E12-4A4D-B584-284507995049}" destId="{B26628F5-CB9F-4F23-9A64-246D5555E960}" srcOrd="0" destOrd="0" presId="urn:microsoft.com/office/officeart/2005/8/layout/hierarchy1"/>
    <dgm:cxn modelId="{552F1E35-68E2-4B63-990E-6FCF348B04E6}" type="presParOf" srcId="{44E730DD-7E12-4A4D-B584-284507995049}" destId="{CB2C43C1-31F4-4C94-8850-A5A09F2B1949}" srcOrd="1" destOrd="0" presId="urn:microsoft.com/office/officeart/2005/8/layout/hierarchy1"/>
    <dgm:cxn modelId="{100C84BA-21A8-4213-8D48-6A24B8E7BAEF}" type="presParOf" srcId="{D1BCB9A5-EAFD-4B0F-B4F1-E6CE46EC648E}" destId="{8BD14A22-03DB-47A7-897E-D7D0025A4987}" srcOrd="1" destOrd="0" presId="urn:microsoft.com/office/officeart/2005/8/layout/hierarchy1"/>
    <dgm:cxn modelId="{45540A29-99B3-4F63-AD7A-6481F990F78D}" type="presParOf" srcId="{02A35D7F-5545-4519-9FC2-F630B16E7200}" destId="{EC7350E6-6E1F-4D6F-8EF0-D0B53239273D}" srcOrd="4" destOrd="0" presId="urn:microsoft.com/office/officeart/2005/8/layout/hierarchy1"/>
    <dgm:cxn modelId="{BCC53F60-65CC-471E-B1C2-1313F0D93B7B}" type="presParOf" srcId="{02A35D7F-5545-4519-9FC2-F630B16E7200}" destId="{E8EF5DE0-028E-4F6F-8983-54947F9618A3}" srcOrd="5" destOrd="0" presId="urn:microsoft.com/office/officeart/2005/8/layout/hierarchy1"/>
    <dgm:cxn modelId="{BCEE6BBC-D95B-421B-AD5C-C0003CA738A4}" type="presParOf" srcId="{E8EF5DE0-028E-4F6F-8983-54947F9618A3}" destId="{FB9526E1-BC64-4B07-9C62-1863315B0041}" srcOrd="0" destOrd="0" presId="urn:microsoft.com/office/officeart/2005/8/layout/hierarchy1"/>
    <dgm:cxn modelId="{9A1CE9C0-2E57-46EB-B8DB-E13E79060D53}" type="presParOf" srcId="{FB9526E1-BC64-4B07-9C62-1863315B0041}" destId="{3BFD41C0-DDD8-4E6C-AC11-07AA33C0A8FD}" srcOrd="0" destOrd="0" presId="urn:microsoft.com/office/officeart/2005/8/layout/hierarchy1"/>
    <dgm:cxn modelId="{2D96B124-9659-45FB-90BD-3563D6DD3E35}" type="presParOf" srcId="{FB9526E1-BC64-4B07-9C62-1863315B0041}" destId="{E7A6410D-E855-4C84-A536-144A68C6B2A6}" srcOrd="1" destOrd="0" presId="urn:microsoft.com/office/officeart/2005/8/layout/hierarchy1"/>
    <dgm:cxn modelId="{6AD9CFA4-28AC-4EB7-A43B-E531B0048B4A}" type="presParOf" srcId="{E8EF5DE0-028E-4F6F-8983-54947F9618A3}" destId="{168AE487-4011-4592-8A89-1E824C85CFD7}" srcOrd="1" destOrd="0" presId="urn:microsoft.com/office/officeart/2005/8/layout/hierarchy1"/>
    <dgm:cxn modelId="{5F4EE52A-FB22-4B00-BC00-943EE37546AF}" type="presParOf" srcId="{168AE487-4011-4592-8A89-1E824C85CFD7}" destId="{5920A137-6F0F-4813-AC8F-A7EEB9C7DF8C}" srcOrd="0" destOrd="0" presId="urn:microsoft.com/office/officeart/2005/8/layout/hierarchy1"/>
    <dgm:cxn modelId="{D7563F4D-C311-4058-9123-6896D6DB8FFF}" type="presParOf" srcId="{168AE487-4011-4592-8A89-1E824C85CFD7}" destId="{A79C8B5C-196B-49BC-922B-220E3F09B3FD}" srcOrd="1" destOrd="0" presId="urn:microsoft.com/office/officeart/2005/8/layout/hierarchy1"/>
    <dgm:cxn modelId="{8C267E81-2C8A-4BAE-90E7-40E479A69A1B}" type="presParOf" srcId="{A79C8B5C-196B-49BC-922B-220E3F09B3FD}" destId="{AE1CDEBD-8B81-4009-96DC-3D24D61E90C0}" srcOrd="0" destOrd="0" presId="urn:microsoft.com/office/officeart/2005/8/layout/hierarchy1"/>
    <dgm:cxn modelId="{BDEA1C55-55F5-43FD-B284-B931A27BEFC6}" type="presParOf" srcId="{AE1CDEBD-8B81-4009-96DC-3D24D61E90C0}" destId="{F101A670-79DD-4162-A40D-F57D7D3FE99B}" srcOrd="0" destOrd="0" presId="urn:microsoft.com/office/officeart/2005/8/layout/hierarchy1"/>
    <dgm:cxn modelId="{91E6D730-8AC1-4D2C-9864-652F6D9831DA}" type="presParOf" srcId="{AE1CDEBD-8B81-4009-96DC-3D24D61E90C0}" destId="{7E61BFA5-EC50-47FE-9AAF-116159AE938F}" srcOrd="1" destOrd="0" presId="urn:microsoft.com/office/officeart/2005/8/layout/hierarchy1"/>
    <dgm:cxn modelId="{CD2B36A9-64E6-478C-A019-4335F356F586}" type="presParOf" srcId="{A79C8B5C-196B-49BC-922B-220E3F09B3FD}" destId="{951487A4-CDC2-410B-AD62-2104F0DEE4F1}" srcOrd="1" destOrd="0" presId="urn:microsoft.com/office/officeart/2005/8/layout/hierarchy1"/>
    <dgm:cxn modelId="{1218599B-8F41-4150-BF3E-D3F01910F4F8}" type="presParOf" srcId="{168AE487-4011-4592-8A89-1E824C85CFD7}" destId="{F2EDF6EF-CF51-4EA8-85B4-439185FB1E03}" srcOrd="2" destOrd="0" presId="urn:microsoft.com/office/officeart/2005/8/layout/hierarchy1"/>
    <dgm:cxn modelId="{191457DC-F30A-4365-BE19-C9690B92908F}" type="presParOf" srcId="{168AE487-4011-4592-8A89-1E824C85CFD7}" destId="{366D8A9E-A72D-48F3-9CB6-634F82291694}" srcOrd="3" destOrd="0" presId="urn:microsoft.com/office/officeart/2005/8/layout/hierarchy1"/>
    <dgm:cxn modelId="{D18F021E-54B6-4EE6-8FAC-D0949AA9AF3E}" type="presParOf" srcId="{366D8A9E-A72D-48F3-9CB6-634F82291694}" destId="{BB963B40-C979-4119-8D87-2ECDDC71E8C4}" srcOrd="0" destOrd="0" presId="urn:microsoft.com/office/officeart/2005/8/layout/hierarchy1"/>
    <dgm:cxn modelId="{3DBF17F5-4BD2-4819-BCB8-AA94C7D8CAE3}" type="presParOf" srcId="{BB963B40-C979-4119-8D87-2ECDDC71E8C4}" destId="{18C143F1-6E66-4A42-B9DD-1F19E3BD5704}" srcOrd="0" destOrd="0" presId="urn:microsoft.com/office/officeart/2005/8/layout/hierarchy1"/>
    <dgm:cxn modelId="{EAB3CDB4-EB68-475A-8919-C6FADCA2A6A8}" type="presParOf" srcId="{BB963B40-C979-4119-8D87-2ECDDC71E8C4}" destId="{9453FCD1-7E4F-4252-9933-9AB5E0197C64}" srcOrd="1" destOrd="0" presId="urn:microsoft.com/office/officeart/2005/8/layout/hierarchy1"/>
    <dgm:cxn modelId="{193FEB66-1FA7-4B6F-8AA1-BBCC3F7EDC87}" type="presParOf" srcId="{366D8A9E-A72D-48F3-9CB6-634F82291694}" destId="{6E396223-1479-4E9B-85BD-513AB1047046}" srcOrd="1" destOrd="0" presId="urn:microsoft.com/office/officeart/2005/8/layout/hierarchy1"/>
    <dgm:cxn modelId="{328B763B-3EB7-46E4-9633-077912AE1D1F}" type="presParOf" srcId="{168AE487-4011-4592-8A89-1E824C85CFD7}" destId="{267569A3-0349-48B0-A316-592DEB00EEB8}" srcOrd="4" destOrd="0" presId="urn:microsoft.com/office/officeart/2005/8/layout/hierarchy1"/>
    <dgm:cxn modelId="{8234ED5B-5501-4198-B195-C38543796354}" type="presParOf" srcId="{168AE487-4011-4592-8A89-1E824C85CFD7}" destId="{A2FFDEFC-9EC3-4553-BA2C-203DF9816F7C}" srcOrd="5" destOrd="0" presId="urn:microsoft.com/office/officeart/2005/8/layout/hierarchy1"/>
    <dgm:cxn modelId="{4AEE8597-E26B-45A6-8880-39B54407B1FC}" type="presParOf" srcId="{A2FFDEFC-9EC3-4553-BA2C-203DF9816F7C}" destId="{C4A096F5-FB10-4CDE-9527-3F071CEB9978}" srcOrd="0" destOrd="0" presId="urn:microsoft.com/office/officeart/2005/8/layout/hierarchy1"/>
    <dgm:cxn modelId="{7BA0CEBF-BB70-455F-AE96-45EC3D9B30FA}" type="presParOf" srcId="{C4A096F5-FB10-4CDE-9527-3F071CEB9978}" destId="{3D1824DB-A8FD-4115-9333-3EB0A6232A9F}" srcOrd="0" destOrd="0" presId="urn:microsoft.com/office/officeart/2005/8/layout/hierarchy1"/>
    <dgm:cxn modelId="{65677EE4-EB47-44FA-8F15-14099EC6845E}" type="presParOf" srcId="{C4A096F5-FB10-4CDE-9527-3F071CEB9978}" destId="{63A391BD-E07C-4A05-9548-6CEB137CDAB0}" srcOrd="1" destOrd="0" presId="urn:microsoft.com/office/officeart/2005/8/layout/hierarchy1"/>
    <dgm:cxn modelId="{DA8A6895-7282-46AF-B96F-6CB11E53705C}" type="presParOf" srcId="{A2FFDEFC-9EC3-4553-BA2C-203DF9816F7C}" destId="{9D85024C-81BA-4DAA-AC18-E7418B572576}" srcOrd="1" destOrd="0" presId="urn:microsoft.com/office/officeart/2005/8/layout/hierarchy1"/>
    <dgm:cxn modelId="{BF41AEB7-F43C-4FC8-87EA-E9F01C0C224B}" type="presParOf" srcId="{BEF6CC3C-E127-4208-A125-193CF86EF3BE}" destId="{78EB1E99-0C63-4D1A-A1AD-580E06DC808B}" srcOrd="2" destOrd="0" presId="urn:microsoft.com/office/officeart/2005/8/layout/hierarchy1"/>
    <dgm:cxn modelId="{383E8F12-FE47-4550-9464-ECDA824A8311}" type="presParOf" srcId="{BEF6CC3C-E127-4208-A125-193CF86EF3BE}" destId="{1AA5A920-024D-43F9-989C-A5E17251912C}" srcOrd="3" destOrd="0" presId="urn:microsoft.com/office/officeart/2005/8/layout/hierarchy1"/>
    <dgm:cxn modelId="{E30C43A1-DF26-4AB1-95D6-5C9E733625AB}" type="presParOf" srcId="{1AA5A920-024D-43F9-989C-A5E17251912C}" destId="{E5EC69F4-F964-444A-8274-8835B5092B0D}" srcOrd="0" destOrd="0" presId="urn:microsoft.com/office/officeart/2005/8/layout/hierarchy1"/>
    <dgm:cxn modelId="{615B255E-9B76-4752-A883-7AF8C1CF5149}" type="presParOf" srcId="{E5EC69F4-F964-444A-8274-8835B5092B0D}" destId="{026DFA8B-3315-41F0-97F4-436FE981AD87}" srcOrd="0" destOrd="0" presId="urn:microsoft.com/office/officeart/2005/8/layout/hierarchy1"/>
    <dgm:cxn modelId="{2CD46DD9-247C-487F-AA97-3CD0DCB1F908}" type="presParOf" srcId="{E5EC69F4-F964-444A-8274-8835B5092B0D}" destId="{3FA30FE6-BA07-4C59-8A7D-21F979FAE349}" srcOrd="1" destOrd="0" presId="urn:microsoft.com/office/officeart/2005/8/layout/hierarchy1"/>
    <dgm:cxn modelId="{FB9C96BD-2718-44E5-8539-6464485617C7}" type="presParOf" srcId="{1AA5A920-024D-43F9-989C-A5E17251912C}" destId="{18DD8D64-4A29-4871-B2EB-1DA96554730F}" srcOrd="1" destOrd="0" presId="urn:microsoft.com/office/officeart/2005/8/layout/hierarchy1"/>
    <dgm:cxn modelId="{AD5D3AB6-F2E6-47E1-A74F-89F95CCBFA78}" type="presParOf" srcId="{BEF6CC3C-E127-4208-A125-193CF86EF3BE}" destId="{8A155FED-C020-4ADC-89AB-44892E10FF83}" srcOrd="4" destOrd="0" presId="urn:microsoft.com/office/officeart/2005/8/layout/hierarchy1"/>
    <dgm:cxn modelId="{3D09C45E-0316-4C1B-9B7F-77C3139095F2}" type="presParOf" srcId="{BEF6CC3C-E127-4208-A125-193CF86EF3BE}" destId="{A699EE6F-EBDA-4A8B-BDE0-45836C7C5AE9}" srcOrd="5" destOrd="0" presId="urn:microsoft.com/office/officeart/2005/8/layout/hierarchy1"/>
    <dgm:cxn modelId="{FC0D131B-CE31-4986-B04B-7D1CE992104A}" type="presParOf" srcId="{A699EE6F-EBDA-4A8B-BDE0-45836C7C5AE9}" destId="{1DAD302C-E154-45E4-AD43-C7118577DA80}" srcOrd="0" destOrd="0" presId="urn:microsoft.com/office/officeart/2005/8/layout/hierarchy1"/>
    <dgm:cxn modelId="{8987F2F8-682A-4F32-AFAF-02BC3ECC09B1}" type="presParOf" srcId="{1DAD302C-E154-45E4-AD43-C7118577DA80}" destId="{D685B97E-FBBA-4E4B-AECC-A80AD41212DA}" srcOrd="0" destOrd="0" presId="urn:microsoft.com/office/officeart/2005/8/layout/hierarchy1"/>
    <dgm:cxn modelId="{4C3EC97F-B9C6-42BC-A5D1-A105EEE8097E}" type="presParOf" srcId="{1DAD302C-E154-45E4-AD43-C7118577DA80}" destId="{2AB3B286-A893-4CCD-A53C-59BADAC0D007}" srcOrd="1" destOrd="0" presId="urn:microsoft.com/office/officeart/2005/8/layout/hierarchy1"/>
    <dgm:cxn modelId="{62848184-89D5-4D70-B887-A99244C125A3}" type="presParOf" srcId="{A699EE6F-EBDA-4A8B-BDE0-45836C7C5AE9}" destId="{F66AED9B-1140-4A3A-9939-A04D5BA6CCCB}" srcOrd="1" destOrd="0" presId="urn:microsoft.com/office/officeart/2005/8/layout/hierarchy1"/>
    <dgm:cxn modelId="{FC0D724C-285E-4070-9C79-7C59E0F761B3}" type="presParOf" srcId="{0B42646E-C349-4A78-A283-9D23A748A383}" destId="{F2B7AE0E-919D-4A5C-B527-43AE2F7D393D}" srcOrd="2" destOrd="0" presId="urn:microsoft.com/office/officeart/2005/8/layout/hierarchy1"/>
    <dgm:cxn modelId="{95D3878A-D922-4D47-B1F4-C51BB533590D}" type="presParOf" srcId="{0B42646E-C349-4A78-A283-9D23A748A383}" destId="{00DFCE07-ECDC-4331-9668-D817E9FECDC9}" srcOrd="3" destOrd="0" presId="urn:microsoft.com/office/officeart/2005/8/layout/hierarchy1"/>
    <dgm:cxn modelId="{617CF022-9DB2-4959-AE90-E663E7D5D5BE}" type="presParOf" srcId="{00DFCE07-ECDC-4331-9668-D817E9FECDC9}" destId="{72CB486C-A92B-45B5-9A24-123D3F1D8472}" srcOrd="0" destOrd="0" presId="urn:microsoft.com/office/officeart/2005/8/layout/hierarchy1"/>
    <dgm:cxn modelId="{D637FEB9-8D2F-4B49-A272-462F036722D6}" type="presParOf" srcId="{72CB486C-A92B-45B5-9A24-123D3F1D8472}" destId="{093AE2EE-A300-4EEC-B432-969BB97E54CC}" srcOrd="0" destOrd="0" presId="urn:microsoft.com/office/officeart/2005/8/layout/hierarchy1"/>
    <dgm:cxn modelId="{36A2DA2A-B3AF-43F1-A2EA-0E667324D75C}" type="presParOf" srcId="{72CB486C-A92B-45B5-9A24-123D3F1D8472}" destId="{A28997FB-03F3-4012-9585-CD7914C89ABC}" srcOrd="1" destOrd="0" presId="urn:microsoft.com/office/officeart/2005/8/layout/hierarchy1"/>
    <dgm:cxn modelId="{C1AC1561-67DB-473D-A5B6-2A0E357F1ECE}" type="presParOf" srcId="{00DFCE07-ECDC-4331-9668-D817E9FECDC9}" destId="{510CBB7C-958F-485D-B3C9-85359536FAFA}" srcOrd="1" destOrd="0" presId="urn:microsoft.com/office/officeart/2005/8/layout/hierarchy1"/>
    <dgm:cxn modelId="{1B9F726A-0EEA-4C3A-9B43-17A91B9B2902}" type="presParOf" srcId="{0B42646E-C349-4A78-A283-9D23A748A383}" destId="{F7A90BDE-6281-4799-903F-4B66BAC3D5F5}" srcOrd="4" destOrd="0" presId="urn:microsoft.com/office/officeart/2005/8/layout/hierarchy1"/>
    <dgm:cxn modelId="{D0120293-945F-4204-A1F9-39339F7A0169}" type="presParOf" srcId="{0B42646E-C349-4A78-A283-9D23A748A383}" destId="{7744FAD3-35F6-4617-A826-0EC3FD84C026}" srcOrd="5" destOrd="0" presId="urn:microsoft.com/office/officeart/2005/8/layout/hierarchy1"/>
    <dgm:cxn modelId="{707CF016-6F28-48DD-8C00-EFE74F1E1FD9}" type="presParOf" srcId="{7744FAD3-35F6-4617-A826-0EC3FD84C026}" destId="{306EA22D-AF9B-4E75-B661-EA739CFFED28}" srcOrd="0" destOrd="0" presId="urn:microsoft.com/office/officeart/2005/8/layout/hierarchy1"/>
    <dgm:cxn modelId="{E4551542-2074-47F6-8718-6720958CBEC6}" type="presParOf" srcId="{306EA22D-AF9B-4E75-B661-EA739CFFED28}" destId="{E211B413-B4E0-4DF2-9644-CA6EDB760B6C}" srcOrd="0" destOrd="0" presId="urn:microsoft.com/office/officeart/2005/8/layout/hierarchy1"/>
    <dgm:cxn modelId="{49378367-B2AA-4EDB-AECA-BE2688B89FDB}" type="presParOf" srcId="{306EA22D-AF9B-4E75-B661-EA739CFFED28}" destId="{0B2BF50E-D674-4491-B8E2-3E524C63B6D3}" srcOrd="1" destOrd="0" presId="urn:microsoft.com/office/officeart/2005/8/layout/hierarchy1"/>
    <dgm:cxn modelId="{240A4422-62FB-4931-97F9-65524BC265A4}" type="presParOf" srcId="{7744FAD3-35F6-4617-A826-0EC3FD84C026}" destId="{87A9E296-117A-4BD9-919A-561111A6317E}"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02A3F5F-8769-41E5-8EFE-666B33D07EE4}" type="doc">
      <dgm:prSet loTypeId="urn:microsoft.com/office/officeart/2005/8/layout/cycle3" loCatId="cycle" qsTypeId="urn:microsoft.com/office/officeart/2005/8/quickstyle/simple1" qsCatId="simple" csTypeId="urn:microsoft.com/office/officeart/2005/8/colors/accent0_2" csCatId="mainScheme" phldr="1"/>
      <dgm:spPr/>
      <dgm:t>
        <a:bodyPr/>
        <a:lstStyle/>
        <a:p>
          <a:endParaRPr lang="en-US"/>
        </a:p>
      </dgm:t>
    </dgm:pt>
    <dgm:pt modelId="{44B72167-FC07-4B25-AFFA-904D7091454B}">
      <dgm:prSet phldrT="[Text]" custT="1"/>
      <dgm:spPr/>
      <dgm:t>
        <a:bodyPr/>
        <a:lstStyle/>
        <a:p>
          <a:pPr>
            <a:spcAft>
              <a:spcPts val="600"/>
            </a:spcAft>
          </a:pPr>
          <a:r>
            <a:rPr lang="en-US" sz="2800" b="1" dirty="0" smtClean="0">
              <a:latin typeface="Corbel" pitchFamily="34" charset="0"/>
              <a:cs typeface="Arial" pitchFamily="34" charset="0"/>
            </a:rPr>
            <a:t>Prospect</a:t>
          </a:r>
        </a:p>
        <a:p>
          <a:pPr>
            <a:spcAft>
              <a:spcPct val="35000"/>
            </a:spcAft>
          </a:pPr>
          <a:r>
            <a:rPr lang="en-US" sz="2800" b="1" dirty="0" smtClean="0">
              <a:latin typeface="Corbel" pitchFamily="34" charset="0"/>
              <a:cs typeface="Arial" pitchFamily="34" charset="0"/>
            </a:rPr>
            <a:t>Discovery</a:t>
          </a:r>
          <a:endParaRPr lang="en-US" sz="2800" b="1" dirty="0">
            <a:latin typeface="Corbel" pitchFamily="34" charset="0"/>
            <a:cs typeface="Arial" pitchFamily="34" charset="0"/>
          </a:endParaRPr>
        </a:p>
      </dgm:t>
    </dgm:pt>
    <dgm:pt modelId="{10B5962E-40EB-4ECE-84A5-5FB3CCBC4D11}" type="parTrans" cxnId="{49DCEC84-1D2B-42F4-8548-2102913B70D1}">
      <dgm:prSet/>
      <dgm:spPr/>
      <dgm:t>
        <a:bodyPr/>
        <a:lstStyle/>
        <a:p>
          <a:endParaRPr lang="en-US"/>
        </a:p>
      </dgm:t>
    </dgm:pt>
    <dgm:pt modelId="{2F8F529C-9841-4C62-9CD6-0D31560EC693}" type="sibTrans" cxnId="{49DCEC84-1D2B-42F4-8548-2102913B70D1}">
      <dgm:prSet/>
      <dgm:spPr/>
      <dgm:t>
        <a:bodyPr/>
        <a:lstStyle/>
        <a:p>
          <a:endParaRPr lang="en-US"/>
        </a:p>
      </dgm:t>
    </dgm:pt>
    <dgm:pt modelId="{2EAB1037-1499-4437-8034-5E37B07BE622}">
      <dgm:prSet phldrT="[Text]" custT="1"/>
      <dgm:spPr/>
      <dgm:t>
        <a:bodyPr/>
        <a:lstStyle/>
        <a:p>
          <a:pPr>
            <a:spcAft>
              <a:spcPts val="600"/>
            </a:spcAft>
          </a:pPr>
          <a:r>
            <a:rPr lang="en-US" sz="2800" b="1" dirty="0" smtClean="0">
              <a:latin typeface="Corbel" pitchFamily="34" charset="0"/>
              <a:cs typeface="Arial" pitchFamily="34" charset="0"/>
            </a:rPr>
            <a:t>Prospect</a:t>
          </a:r>
        </a:p>
        <a:p>
          <a:pPr>
            <a:spcAft>
              <a:spcPct val="35000"/>
            </a:spcAft>
          </a:pPr>
          <a:r>
            <a:rPr lang="en-US" sz="2800" b="1" dirty="0" smtClean="0">
              <a:latin typeface="Corbel" pitchFamily="34" charset="0"/>
              <a:cs typeface="Arial" pitchFamily="34" charset="0"/>
            </a:rPr>
            <a:t>Nurture</a:t>
          </a:r>
          <a:endParaRPr lang="en-US" sz="2800" b="1" dirty="0">
            <a:latin typeface="Corbel" pitchFamily="34" charset="0"/>
            <a:cs typeface="Arial" pitchFamily="34" charset="0"/>
          </a:endParaRPr>
        </a:p>
      </dgm:t>
    </dgm:pt>
    <dgm:pt modelId="{2C4B4D71-5A00-4890-A677-4EBE1334A864}" type="parTrans" cxnId="{7D0F73A6-5226-4CC1-88C2-2E4A5D516FE0}">
      <dgm:prSet/>
      <dgm:spPr/>
      <dgm:t>
        <a:bodyPr/>
        <a:lstStyle/>
        <a:p>
          <a:endParaRPr lang="en-US"/>
        </a:p>
      </dgm:t>
    </dgm:pt>
    <dgm:pt modelId="{35B14D77-44BD-4E42-BB75-55E68A70FDFA}" type="sibTrans" cxnId="{7D0F73A6-5226-4CC1-88C2-2E4A5D516FE0}">
      <dgm:prSet/>
      <dgm:spPr/>
      <dgm:t>
        <a:bodyPr/>
        <a:lstStyle/>
        <a:p>
          <a:endParaRPr lang="en-US"/>
        </a:p>
      </dgm:t>
    </dgm:pt>
    <dgm:pt modelId="{11CDABB8-1FCC-47B0-A88C-302239AC8EDE}">
      <dgm:prSet phldrT="[Text]" custT="1"/>
      <dgm:spPr/>
      <dgm:t>
        <a:bodyPr/>
        <a:lstStyle/>
        <a:p>
          <a:pPr>
            <a:spcAft>
              <a:spcPts val="600"/>
            </a:spcAft>
          </a:pPr>
          <a:r>
            <a:rPr lang="en-US" sz="2800" b="1" dirty="0" smtClean="0">
              <a:latin typeface="Corbel" pitchFamily="34" charset="0"/>
              <a:cs typeface="Arial" pitchFamily="34" charset="0"/>
            </a:rPr>
            <a:t>Witness</a:t>
          </a:r>
        </a:p>
        <a:p>
          <a:pPr>
            <a:spcAft>
              <a:spcPts val="600"/>
            </a:spcAft>
          </a:pPr>
          <a:r>
            <a:rPr lang="en-US" sz="2800" b="1" dirty="0" smtClean="0">
              <a:latin typeface="Corbel" pitchFamily="34" charset="0"/>
              <a:cs typeface="Arial" pitchFamily="34" charset="0"/>
            </a:rPr>
            <a:t> Training</a:t>
          </a:r>
          <a:endParaRPr lang="en-US" sz="2800" b="1" dirty="0">
            <a:latin typeface="Corbel" pitchFamily="34" charset="0"/>
            <a:cs typeface="Arial" pitchFamily="34" charset="0"/>
          </a:endParaRPr>
        </a:p>
      </dgm:t>
    </dgm:pt>
    <dgm:pt modelId="{2BC0C829-F02A-4EC2-A09E-5AC67293F95A}" type="parTrans" cxnId="{70AA1ADE-B2FA-4579-B7B9-84EA1358AE6A}">
      <dgm:prSet/>
      <dgm:spPr/>
      <dgm:t>
        <a:bodyPr/>
        <a:lstStyle/>
        <a:p>
          <a:endParaRPr lang="en-US"/>
        </a:p>
      </dgm:t>
    </dgm:pt>
    <dgm:pt modelId="{16AD2361-A8B1-4E1D-8D0B-FFD3F4F3219F}" type="sibTrans" cxnId="{70AA1ADE-B2FA-4579-B7B9-84EA1358AE6A}">
      <dgm:prSet/>
      <dgm:spPr/>
      <dgm:t>
        <a:bodyPr/>
        <a:lstStyle/>
        <a:p>
          <a:endParaRPr lang="en-US"/>
        </a:p>
      </dgm:t>
    </dgm:pt>
    <dgm:pt modelId="{CF43FD5D-A315-4E62-8707-4621E51039C0}">
      <dgm:prSet phldrT="[Text]" custT="1"/>
      <dgm:spPr/>
      <dgm:t>
        <a:bodyPr/>
        <a:lstStyle/>
        <a:p>
          <a:pPr>
            <a:spcAft>
              <a:spcPts val="600"/>
            </a:spcAft>
          </a:pPr>
          <a:r>
            <a:rPr lang="en-US" sz="2800" b="1" dirty="0" smtClean="0">
              <a:latin typeface="Corbel" pitchFamily="34" charset="0"/>
              <a:cs typeface="Arial" pitchFamily="34" charset="0"/>
            </a:rPr>
            <a:t>Church</a:t>
          </a:r>
        </a:p>
        <a:p>
          <a:pPr>
            <a:spcAft>
              <a:spcPts val="600"/>
            </a:spcAft>
          </a:pPr>
          <a:r>
            <a:rPr lang="en-US" sz="2800" b="1" dirty="0" smtClean="0">
              <a:latin typeface="Corbel" pitchFamily="34" charset="0"/>
              <a:cs typeface="Arial" pitchFamily="34" charset="0"/>
            </a:rPr>
            <a:t> Identity</a:t>
          </a:r>
          <a:endParaRPr lang="en-US" sz="2800" b="1" dirty="0">
            <a:latin typeface="Corbel" pitchFamily="34" charset="0"/>
            <a:cs typeface="Arial" pitchFamily="34" charset="0"/>
          </a:endParaRPr>
        </a:p>
      </dgm:t>
    </dgm:pt>
    <dgm:pt modelId="{C14CC80E-FFD1-489A-9AAF-EEE5E32A60A3}" type="parTrans" cxnId="{0CF256E0-8235-409E-B791-727F68C837EA}">
      <dgm:prSet/>
      <dgm:spPr/>
      <dgm:t>
        <a:bodyPr/>
        <a:lstStyle/>
        <a:p>
          <a:endParaRPr lang="en-US"/>
        </a:p>
      </dgm:t>
    </dgm:pt>
    <dgm:pt modelId="{71581CF4-D39C-4CB1-A37F-DE316206662E}" type="sibTrans" cxnId="{0CF256E0-8235-409E-B791-727F68C837EA}">
      <dgm:prSet/>
      <dgm:spPr/>
      <dgm:t>
        <a:bodyPr/>
        <a:lstStyle/>
        <a:p>
          <a:endParaRPr lang="en-US"/>
        </a:p>
      </dgm:t>
    </dgm:pt>
    <dgm:pt modelId="{B7290C3D-90BE-4DF2-990F-4F0A11AD4D9D}">
      <dgm:prSet phldrT="[Text]" custT="1"/>
      <dgm:spPr/>
      <dgm:t>
        <a:bodyPr/>
        <a:lstStyle/>
        <a:p>
          <a:pPr>
            <a:spcBef>
              <a:spcPts val="0"/>
            </a:spcBef>
            <a:spcAft>
              <a:spcPts val="600"/>
            </a:spcAft>
          </a:pPr>
          <a:r>
            <a:rPr lang="en-US" sz="2800" b="1" dirty="0" smtClean="0">
              <a:latin typeface="Corbel" pitchFamily="34" charset="0"/>
              <a:cs typeface="Arial" pitchFamily="34" charset="0"/>
            </a:rPr>
            <a:t>Worship</a:t>
          </a:r>
        </a:p>
        <a:p>
          <a:pPr>
            <a:spcBef>
              <a:spcPts val="600"/>
            </a:spcBef>
            <a:spcAft>
              <a:spcPts val="0"/>
            </a:spcAft>
          </a:pPr>
          <a:r>
            <a:rPr lang="en-US" sz="2800" b="1" dirty="0" smtClean="0">
              <a:latin typeface="Corbel" pitchFamily="34" charset="0"/>
              <a:cs typeface="Arial" pitchFamily="34" charset="0"/>
            </a:rPr>
            <a:t> Welcome</a:t>
          </a:r>
          <a:endParaRPr lang="en-US" sz="2800" b="1" dirty="0">
            <a:latin typeface="Corbel" pitchFamily="34" charset="0"/>
            <a:cs typeface="Arial" pitchFamily="34" charset="0"/>
          </a:endParaRPr>
        </a:p>
      </dgm:t>
    </dgm:pt>
    <dgm:pt modelId="{5507739C-1EE8-4FE9-B4EC-5B24287B4E83}" type="parTrans" cxnId="{D4744C4B-D440-4B90-A6DD-363F516B6284}">
      <dgm:prSet/>
      <dgm:spPr/>
      <dgm:t>
        <a:bodyPr/>
        <a:lstStyle/>
        <a:p>
          <a:endParaRPr lang="en-US"/>
        </a:p>
      </dgm:t>
    </dgm:pt>
    <dgm:pt modelId="{03CC0B8E-CC95-416B-A641-176FA1BD032F}" type="sibTrans" cxnId="{D4744C4B-D440-4B90-A6DD-363F516B6284}">
      <dgm:prSet/>
      <dgm:spPr/>
      <dgm:t>
        <a:bodyPr/>
        <a:lstStyle/>
        <a:p>
          <a:endParaRPr lang="en-US"/>
        </a:p>
      </dgm:t>
    </dgm:pt>
    <dgm:pt modelId="{B9E3C5F6-BEE9-4477-B97D-E6E5598119F1}" type="pres">
      <dgm:prSet presAssocID="{202A3F5F-8769-41E5-8EFE-666B33D07EE4}" presName="Name0" presStyleCnt="0">
        <dgm:presLayoutVars>
          <dgm:dir/>
          <dgm:resizeHandles val="exact"/>
        </dgm:presLayoutVars>
      </dgm:prSet>
      <dgm:spPr/>
      <dgm:t>
        <a:bodyPr/>
        <a:lstStyle/>
        <a:p>
          <a:endParaRPr lang="en-US"/>
        </a:p>
      </dgm:t>
    </dgm:pt>
    <dgm:pt modelId="{1DEFA03C-19C0-4B6B-9885-B1ED02272E40}" type="pres">
      <dgm:prSet presAssocID="{202A3F5F-8769-41E5-8EFE-666B33D07EE4}" presName="cycle" presStyleCnt="0"/>
      <dgm:spPr/>
    </dgm:pt>
    <dgm:pt modelId="{A7A1C6C4-8002-4C58-B751-5FB84580607B}" type="pres">
      <dgm:prSet presAssocID="{44B72167-FC07-4B25-AFFA-904D7091454B}" presName="nodeFirstNode" presStyleLbl="node1" presStyleIdx="0" presStyleCnt="5" custScaleX="80776">
        <dgm:presLayoutVars>
          <dgm:bulletEnabled val="1"/>
        </dgm:presLayoutVars>
      </dgm:prSet>
      <dgm:spPr/>
      <dgm:t>
        <a:bodyPr/>
        <a:lstStyle/>
        <a:p>
          <a:endParaRPr lang="en-US"/>
        </a:p>
      </dgm:t>
    </dgm:pt>
    <dgm:pt modelId="{5094A149-1BBF-49C4-80FA-39032C5EA28E}" type="pres">
      <dgm:prSet presAssocID="{2F8F529C-9841-4C62-9CD6-0D31560EC693}" presName="sibTransFirstNode" presStyleLbl="bgShp" presStyleIdx="0" presStyleCnt="1"/>
      <dgm:spPr/>
      <dgm:t>
        <a:bodyPr/>
        <a:lstStyle/>
        <a:p>
          <a:endParaRPr lang="en-US"/>
        </a:p>
      </dgm:t>
    </dgm:pt>
    <dgm:pt modelId="{FBD3CECC-6405-4F76-8171-9FF52950C1C3}" type="pres">
      <dgm:prSet presAssocID="{2EAB1037-1499-4437-8034-5E37B07BE622}" presName="nodeFollowingNodes" presStyleLbl="node1" presStyleIdx="1" presStyleCnt="5" custScaleX="86129">
        <dgm:presLayoutVars>
          <dgm:bulletEnabled val="1"/>
        </dgm:presLayoutVars>
      </dgm:prSet>
      <dgm:spPr/>
      <dgm:t>
        <a:bodyPr/>
        <a:lstStyle/>
        <a:p>
          <a:endParaRPr lang="en-US"/>
        </a:p>
      </dgm:t>
    </dgm:pt>
    <dgm:pt modelId="{16516C41-F1C2-4F60-8A6C-9CEAF1C483D0}" type="pres">
      <dgm:prSet presAssocID="{11CDABB8-1FCC-47B0-A88C-302239AC8EDE}" presName="nodeFollowingNodes" presStyleLbl="node1" presStyleIdx="2" presStyleCnt="5" custScaleX="83852">
        <dgm:presLayoutVars>
          <dgm:bulletEnabled val="1"/>
        </dgm:presLayoutVars>
      </dgm:prSet>
      <dgm:spPr/>
      <dgm:t>
        <a:bodyPr/>
        <a:lstStyle/>
        <a:p>
          <a:endParaRPr lang="en-US"/>
        </a:p>
      </dgm:t>
    </dgm:pt>
    <dgm:pt modelId="{F99CD919-6EA5-4C55-AF09-46D3E2938BCF}" type="pres">
      <dgm:prSet presAssocID="{CF43FD5D-A315-4E62-8707-4621E51039C0}" presName="nodeFollowingNodes" presStyleLbl="node1" presStyleIdx="3" presStyleCnt="5" custScaleX="83852" custRadScaleRad="100694" custRadScaleInc="-336">
        <dgm:presLayoutVars>
          <dgm:bulletEnabled val="1"/>
        </dgm:presLayoutVars>
      </dgm:prSet>
      <dgm:spPr/>
      <dgm:t>
        <a:bodyPr/>
        <a:lstStyle/>
        <a:p>
          <a:endParaRPr lang="en-US"/>
        </a:p>
      </dgm:t>
    </dgm:pt>
    <dgm:pt modelId="{42065303-13B1-4EFE-A919-F3C5E84A74C7}" type="pres">
      <dgm:prSet presAssocID="{B7290C3D-90BE-4DF2-990F-4F0A11AD4D9D}" presName="nodeFollowingNodes" presStyleLbl="node1" presStyleIdx="4" presStyleCnt="5" custScaleX="85004">
        <dgm:presLayoutVars>
          <dgm:bulletEnabled val="1"/>
        </dgm:presLayoutVars>
      </dgm:prSet>
      <dgm:spPr/>
      <dgm:t>
        <a:bodyPr/>
        <a:lstStyle/>
        <a:p>
          <a:endParaRPr lang="en-US"/>
        </a:p>
      </dgm:t>
    </dgm:pt>
  </dgm:ptLst>
  <dgm:cxnLst>
    <dgm:cxn modelId="{44B73C3F-7230-4B11-B553-76D48C66F217}" type="presOf" srcId="{CF43FD5D-A315-4E62-8707-4621E51039C0}" destId="{F99CD919-6EA5-4C55-AF09-46D3E2938BCF}" srcOrd="0" destOrd="0" presId="urn:microsoft.com/office/officeart/2005/8/layout/cycle3"/>
    <dgm:cxn modelId="{08C4B82C-BAC2-4C4A-9CA6-4DCE4FA8D171}" type="presOf" srcId="{B7290C3D-90BE-4DF2-990F-4F0A11AD4D9D}" destId="{42065303-13B1-4EFE-A919-F3C5E84A74C7}" srcOrd="0" destOrd="0" presId="urn:microsoft.com/office/officeart/2005/8/layout/cycle3"/>
    <dgm:cxn modelId="{70AA1ADE-B2FA-4579-B7B9-84EA1358AE6A}" srcId="{202A3F5F-8769-41E5-8EFE-666B33D07EE4}" destId="{11CDABB8-1FCC-47B0-A88C-302239AC8EDE}" srcOrd="2" destOrd="0" parTransId="{2BC0C829-F02A-4EC2-A09E-5AC67293F95A}" sibTransId="{16AD2361-A8B1-4E1D-8D0B-FFD3F4F3219F}"/>
    <dgm:cxn modelId="{93A7A428-7E6C-4F3A-BFD3-924EC15519E2}" type="presOf" srcId="{44B72167-FC07-4B25-AFFA-904D7091454B}" destId="{A7A1C6C4-8002-4C58-B751-5FB84580607B}" srcOrd="0" destOrd="0" presId="urn:microsoft.com/office/officeart/2005/8/layout/cycle3"/>
    <dgm:cxn modelId="{46D2CD5D-0FE9-46E5-A4CC-6A0D0917810F}" type="presOf" srcId="{2F8F529C-9841-4C62-9CD6-0D31560EC693}" destId="{5094A149-1BBF-49C4-80FA-39032C5EA28E}" srcOrd="0" destOrd="0" presId="urn:microsoft.com/office/officeart/2005/8/layout/cycle3"/>
    <dgm:cxn modelId="{479AAEA0-2A51-4895-B0F5-3D018E1441B6}" type="presOf" srcId="{11CDABB8-1FCC-47B0-A88C-302239AC8EDE}" destId="{16516C41-F1C2-4F60-8A6C-9CEAF1C483D0}" srcOrd="0" destOrd="0" presId="urn:microsoft.com/office/officeart/2005/8/layout/cycle3"/>
    <dgm:cxn modelId="{49DCEC84-1D2B-42F4-8548-2102913B70D1}" srcId="{202A3F5F-8769-41E5-8EFE-666B33D07EE4}" destId="{44B72167-FC07-4B25-AFFA-904D7091454B}" srcOrd="0" destOrd="0" parTransId="{10B5962E-40EB-4ECE-84A5-5FB3CCBC4D11}" sibTransId="{2F8F529C-9841-4C62-9CD6-0D31560EC693}"/>
    <dgm:cxn modelId="{D4744C4B-D440-4B90-A6DD-363F516B6284}" srcId="{202A3F5F-8769-41E5-8EFE-666B33D07EE4}" destId="{B7290C3D-90BE-4DF2-990F-4F0A11AD4D9D}" srcOrd="4" destOrd="0" parTransId="{5507739C-1EE8-4FE9-B4EC-5B24287B4E83}" sibTransId="{03CC0B8E-CC95-416B-A641-176FA1BD032F}"/>
    <dgm:cxn modelId="{9D240D6A-C438-4BA0-AFE7-D12CB5A644EE}" type="presOf" srcId="{2EAB1037-1499-4437-8034-5E37B07BE622}" destId="{FBD3CECC-6405-4F76-8171-9FF52950C1C3}" srcOrd="0" destOrd="0" presId="urn:microsoft.com/office/officeart/2005/8/layout/cycle3"/>
    <dgm:cxn modelId="{9AE84EE5-8AD8-486C-8966-CF05B170C011}" type="presOf" srcId="{202A3F5F-8769-41E5-8EFE-666B33D07EE4}" destId="{B9E3C5F6-BEE9-4477-B97D-E6E5598119F1}" srcOrd="0" destOrd="0" presId="urn:microsoft.com/office/officeart/2005/8/layout/cycle3"/>
    <dgm:cxn modelId="{0CF256E0-8235-409E-B791-727F68C837EA}" srcId="{202A3F5F-8769-41E5-8EFE-666B33D07EE4}" destId="{CF43FD5D-A315-4E62-8707-4621E51039C0}" srcOrd="3" destOrd="0" parTransId="{C14CC80E-FFD1-489A-9AAF-EEE5E32A60A3}" sibTransId="{71581CF4-D39C-4CB1-A37F-DE316206662E}"/>
    <dgm:cxn modelId="{7D0F73A6-5226-4CC1-88C2-2E4A5D516FE0}" srcId="{202A3F5F-8769-41E5-8EFE-666B33D07EE4}" destId="{2EAB1037-1499-4437-8034-5E37B07BE622}" srcOrd="1" destOrd="0" parTransId="{2C4B4D71-5A00-4890-A677-4EBE1334A864}" sibTransId="{35B14D77-44BD-4E42-BB75-55E68A70FDFA}"/>
    <dgm:cxn modelId="{3DEA76F5-F668-4C16-B9C3-ABF9DFC57111}" type="presParOf" srcId="{B9E3C5F6-BEE9-4477-B97D-E6E5598119F1}" destId="{1DEFA03C-19C0-4B6B-9885-B1ED02272E40}" srcOrd="0" destOrd="0" presId="urn:microsoft.com/office/officeart/2005/8/layout/cycle3"/>
    <dgm:cxn modelId="{3BBEC372-E9C9-4512-B5F7-6E999C1EE005}" type="presParOf" srcId="{1DEFA03C-19C0-4B6B-9885-B1ED02272E40}" destId="{A7A1C6C4-8002-4C58-B751-5FB84580607B}" srcOrd="0" destOrd="0" presId="urn:microsoft.com/office/officeart/2005/8/layout/cycle3"/>
    <dgm:cxn modelId="{453C835E-E3E7-4DC2-A34A-33014CE9F5EC}" type="presParOf" srcId="{1DEFA03C-19C0-4B6B-9885-B1ED02272E40}" destId="{5094A149-1BBF-49C4-80FA-39032C5EA28E}" srcOrd="1" destOrd="0" presId="urn:microsoft.com/office/officeart/2005/8/layout/cycle3"/>
    <dgm:cxn modelId="{22C0F992-0A56-42E8-9DFB-8B5B625E515D}" type="presParOf" srcId="{1DEFA03C-19C0-4B6B-9885-B1ED02272E40}" destId="{FBD3CECC-6405-4F76-8171-9FF52950C1C3}" srcOrd="2" destOrd="0" presId="urn:microsoft.com/office/officeart/2005/8/layout/cycle3"/>
    <dgm:cxn modelId="{0AA0C451-07B4-4E3E-8B50-6F33E9948E8A}" type="presParOf" srcId="{1DEFA03C-19C0-4B6B-9885-B1ED02272E40}" destId="{16516C41-F1C2-4F60-8A6C-9CEAF1C483D0}" srcOrd="3" destOrd="0" presId="urn:microsoft.com/office/officeart/2005/8/layout/cycle3"/>
    <dgm:cxn modelId="{083BB758-383D-45FD-B44E-41FAC12007DD}" type="presParOf" srcId="{1DEFA03C-19C0-4B6B-9885-B1ED02272E40}" destId="{F99CD919-6EA5-4C55-AF09-46D3E2938BCF}" srcOrd="4" destOrd="0" presId="urn:microsoft.com/office/officeart/2005/8/layout/cycle3"/>
    <dgm:cxn modelId="{5A1F1C75-4519-4B08-813E-2DA21B8EA95C}" type="presParOf" srcId="{1DEFA03C-19C0-4B6B-9885-B1ED02272E40}" destId="{42065303-13B1-4EFE-A919-F3C5E84A74C7}" srcOrd="5" destOrd="0" presId="urn:microsoft.com/office/officeart/2005/8/layout/cycle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449477B-0FC9-4B4C-BA1D-05D14453C272}">
      <dsp:nvSpPr>
        <dsp:cNvPr id="0" name=""/>
        <dsp:cNvSpPr/>
      </dsp:nvSpPr>
      <dsp:spPr>
        <a:xfrm>
          <a:off x="2915215" y="2446862"/>
          <a:ext cx="91440" cy="455782"/>
        </a:xfrm>
        <a:custGeom>
          <a:avLst/>
          <a:gdLst/>
          <a:ahLst/>
          <a:cxnLst/>
          <a:rect l="0" t="0" r="0" b="0"/>
          <a:pathLst>
            <a:path>
              <a:moveTo>
                <a:pt x="45720" y="0"/>
              </a:moveTo>
              <a:lnTo>
                <a:pt x="45720" y="4557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83E439-9522-4DAB-85DB-62C2B0879664}">
      <dsp:nvSpPr>
        <dsp:cNvPr id="0" name=""/>
        <dsp:cNvSpPr/>
      </dsp:nvSpPr>
      <dsp:spPr>
        <a:xfrm>
          <a:off x="2915215" y="995933"/>
          <a:ext cx="91440" cy="455782"/>
        </a:xfrm>
        <a:custGeom>
          <a:avLst/>
          <a:gdLst/>
          <a:ahLst/>
          <a:cxnLst/>
          <a:rect l="0" t="0" r="0" b="0"/>
          <a:pathLst>
            <a:path>
              <a:moveTo>
                <a:pt x="45720" y="0"/>
              </a:moveTo>
              <a:lnTo>
                <a:pt x="45720" y="45578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1CC61F-6359-4BF0-AE38-C8F79F9EA700}">
      <dsp:nvSpPr>
        <dsp:cNvPr id="0" name=""/>
        <dsp:cNvSpPr/>
      </dsp:nvSpPr>
      <dsp:spPr>
        <a:xfrm>
          <a:off x="2177355" y="786"/>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5C1CAF-D1E7-4C9B-B1B2-7DD32DD7C888}">
      <dsp:nvSpPr>
        <dsp:cNvPr id="0" name=""/>
        <dsp:cNvSpPr/>
      </dsp:nvSpPr>
      <dsp:spPr>
        <a:xfrm>
          <a:off x="2351484" y="166208"/>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God</a:t>
          </a:r>
          <a:endParaRPr lang="en-US" sz="1700" kern="1200" dirty="0"/>
        </a:p>
      </dsp:txBody>
      <dsp:txXfrm>
        <a:off x="2351484" y="166208"/>
        <a:ext cx="1567160" cy="995146"/>
      </dsp:txXfrm>
    </dsp:sp>
    <dsp:sp modelId="{D767E2B2-36C0-4909-8A59-532193A6F912}">
      <dsp:nvSpPr>
        <dsp:cNvPr id="0" name=""/>
        <dsp:cNvSpPr/>
      </dsp:nvSpPr>
      <dsp:spPr>
        <a:xfrm>
          <a:off x="2177355" y="1451715"/>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456B15-07DE-4C1E-BC37-D243BD2B674F}">
      <dsp:nvSpPr>
        <dsp:cNvPr id="0" name=""/>
        <dsp:cNvSpPr/>
      </dsp:nvSpPr>
      <dsp:spPr>
        <a:xfrm>
          <a:off x="2351484" y="1617137"/>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Interface to God</a:t>
          </a:r>
        </a:p>
        <a:p>
          <a:pPr lvl="0" algn="ctr" defTabSz="755650">
            <a:lnSpc>
              <a:spcPct val="90000"/>
            </a:lnSpc>
            <a:spcBef>
              <a:spcPct val="0"/>
            </a:spcBef>
            <a:spcAft>
              <a:spcPct val="35000"/>
            </a:spcAft>
          </a:pPr>
          <a:r>
            <a:rPr lang="en-US" sz="1700" kern="1200" dirty="0" smtClean="0"/>
            <a:t>[Moses]</a:t>
          </a:r>
          <a:endParaRPr lang="en-US" sz="1700" kern="1200" dirty="0"/>
        </a:p>
      </dsp:txBody>
      <dsp:txXfrm>
        <a:off x="2351484" y="1617137"/>
        <a:ext cx="1567160" cy="995146"/>
      </dsp:txXfrm>
    </dsp:sp>
    <dsp:sp modelId="{A314E5BB-B451-4248-A032-E70941A4FD21}">
      <dsp:nvSpPr>
        <dsp:cNvPr id="0" name=""/>
        <dsp:cNvSpPr/>
      </dsp:nvSpPr>
      <dsp:spPr>
        <a:xfrm>
          <a:off x="2177355" y="2902644"/>
          <a:ext cx="1567160" cy="9951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1C4F46-22D1-4EB8-8249-D78E7D47BD2B}">
      <dsp:nvSpPr>
        <dsp:cNvPr id="0" name=""/>
        <dsp:cNvSpPr/>
      </dsp:nvSpPr>
      <dsp:spPr>
        <a:xfrm>
          <a:off x="2351484" y="3068066"/>
          <a:ext cx="1567160" cy="99514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US" sz="1700" kern="1200" dirty="0" smtClean="0"/>
            <a:t>All Israel</a:t>
          </a:r>
          <a:endParaRPr lang="en-US" sz="1700" kern="1200" dirty="0"/>
        </a:p>
      </dsp:txBody>
      <dsp:txXfrm>
        <a:off x="2351484" y="3068066"/>
        <a:ext cx="1567160" cy="995146"/>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7A90BDE-6281-4799-903F-4B66BAC3D5F5}">
      <dsp:nvSpPr>
        <dsp:cNvPr id="0" name=""/>
        <dsp:cNvSpPr/>
      </dsp:nvSpPr>
      <dsp:spPr>
        <a:xfrm>
          <a:off x="4935140" y="1506780"/>
          <a:ext cx="1178718" cy="280481"/>
        </a:xfrm>
        <a:custGeom>
          <a:avLst/>
          <a:gdLst/>
          <a:ahLst/>
          <a:cxnLst/>
          <a:rect l="0" t="0" r="0" b="0"/>
          <a:pathLst>
            <a:path>
              <a:moveTo>
                <a:pt x="0" y="0"/>
              </a:moveTo>
              <a:lnTo>
                <a:pt x="0" y="191139"/>
              </a:lnTo>
              <a:lnTo>
                <a:pt x="1178718" y="191139"/>
              </a:lnTo>
              <a:lnTo>
                <a:pt x="1178718" y="2804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7AE0E-919D-4A5C-B527-43AE2F7D393D}">
      <dsp:nvSpPr>
        <dsp:cNvPr id="0" name=""/>
        <dsp:cNvSpPr/>
      </dsp:nvSpPr>
      <dsp:spPr>
        <a:xfrm>
          <a:off x="4889420" y="1506780"/>
          <a:ext cx="91440" cy="280481"/>
        </a:xfrm>
        <a:custGeom>
          <a:avLst/>
          <a:gdLst/>
          <a:ahLst/>
          <a:cxnLst/>
          <a:rect l="0" t="0" r="0" b="0"/>
          <a:pathLst>
            <a:path>
              <a:moveTo>
                <a:pt x="45720" y="0"/>
              </a:moveTo>
              <a:lnTo>
                <a:pt x="45720" y="2804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155FED-C020-4ADC-89AB-44892E10FF83}">
      <dsp:nvSpPr>
        <dsp:cNvPr id="0" name=""/>
        <dsp:cNvSpPr/>
      </dsp:nvSpPr>
      <dsp:spPr>
        <a:xfrm>
          <a:off x="3756421" y="2399660"/>
          <a:ext cx="1178718" cy="280481"/>
        </a:xfrm>
        <a:custGeom>
          <a:avLst/>
          <a:gdLst/>
          <a:ahLst/>
          <a:cxnLst/>
          <a:rect l="0" t="0" r="0" b="0"/>
          <a:pathLst>
            <a:path>
              <a:moveTo>
                <a:pt x="0" y="0"/>
              </a:moveTo>
              <a:lnTo>
                <a:pt x="0" y="191139"/>
              </a:lnTo>
              <a:lnTo>
                <a:pt x="1178718" y="191139"/>
              </a:lnTo>
              <a:lnTo>
                <a:pt x="1178718" y="2804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EB1E99-0C63-4D1A-A1AD-580E06DC808B}">
      <dsp:nvSpPr>
        <dsp:cNvPr id="0" name=""/>
        <dsp:cNvSpPr/>
      </dsp:nvSpPr>
      <dsp:spPr>
        <a:xfrm>
          <a:off x="3710701" y="2399660"/>
          <a:ext cx="91440" cy="280481"/>
        </a:xfrm>
        <a:custGeom>
          <a:avLst/>
          <a:gdLst/>
          <a:ahLst/>
          <a:cxnLst/>
          <a:rect l="0" t="0" r="0" b="0"/>
          <a:pathLst>
            <a:path>
              <a:moveTo>
                <a:pt x="45720" y="0"/>
              </a:moveTo>
              <a:lnTo>
                <a:pt x="45720" y="2804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7569A3-0349-48B0-A316-592DEB00EEB8}">
      <dsp:nvSpPr>
        <dsp:cNvPr id="0" name=""/>
        <dsp:cNvSpPr/>
      </dsp:nvSpPr>
      <dsp:spPr>
        <a:xfrm>
          <a:off x="3756421" y="4185418"/>
          <a:ext cx="1178718" cy="280481"/>
        </a:xfrm>
        <a:custGeom>
          <a:avLst/>
          <a:gdLst/>
          <a:ahLst/>
          <a:cxnLst/>
          <a:rect l="0" t="0" r="0" b="0"/>
          <a:pathLst>
            <a:path>
              <a:moveTo>
                <a:pt x="0" y="0"/>
              </a:moveTo>
              <a:lnTo>
                <a:pt x="0" y="191139"/>
              </a:lnTo>
              <a:lnTo>
                <a:pt x="1178718" y="191139"/>
              </a:lnTo>
              <a:lnTo>
                <a:pt x="1178718" y="2804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DF6EF-CF51-4EA8-85B4-439185FB1E03}">
      <dsp:nvSpPr>
        <dsp:cNvPr id="0" name=""/>
        <dsp:cNvSpPr/>
      </dsp:nvSpPr>
      <dsp:spPr>
        <a:xfrm>
          <a:off x="3710701" y="4185418"/>
          <a:ext cx="91440" cy="280481"/>
        </a:xfrm>
        <a:custGeom>
          <a:avLst/>
          <a:gdLst/>
          <a:ahLst/>
          <a:cxnLst/>
          <a:rect l="0" t="0" r="0" b="0"/>
          <a:pathLst>
            <a:path>
              <a:moveTo>
                <a:pt x="45720" y="0"/>
              </a:moveTo>
              <a:lnTo>
                <a:pt x="45720" y="2804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20A137-6F0F-4813-AC8F-A7EEB9C7DF8C}">
      <dsp:nvSpPr>
        <dsp:cNvPr id="0" name=""/>
        <dsp:cNvSpPr/>
      </dsp:nvSpPr>
      <dsp:spPr>
        <a:xfrm>
          <a:off x="2577703" y="4185418"/>
          <a:ext cx="1178718" cy="280481"/>
        </a:xfrm>
        <a:custGeom>
          <a:avLst/>
          <a:gdLst/>
          <a:ahLst/>
          <a:cxnLst/>
          <a:rect l="0" t="0" r="0" b="0"/>
          <a:pathLst>
            <a:path>
              <a:moveTo>
                <a:pt x="1178718" y="0"/>
              </a:moveTo>
              <a:lnTo>
                <a:pt x="1178718" y="191139"/>
              </a:lnTo>
              <a:lnTo>
                <a:pt x="0" y="191139"/>
              </a:lnTo>
              <a:lnTo>
                <a:pt x="0" y="2804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7350E6-6E1F-4D6F-8EF0-D0B53239273D}">
      <dsp:nvSpPr>
        <dsp:cNvPr id="0" name=""/>
        <dsp:cNvSpPr/>
      </dsp:nvSpPr>
      <dsp:spPr>
        <a:xfrm>
          <a:off x="2577703" y="3292539"/>
          <a:ext cx="1178718" cy="280481"/>
        </a:xfrm>
        <a:custGeom>
          <a:avLst/>
          <a:gdLst/>
          <a:ahLst/>
          <a:cxnLst/>
          <a:rect l="0" t="0" r="0" b="0"/>
          <a:pathLst>
            <a:path>
              <a:moveTo>
                <a:pt x="0" y="0"/>
              </a:moveTo>
              <a:lnTo>
                <a:pt x="0" y="191139"/>
              </a:lnTo>
              <a:lnTo>
                <a:pt x="1178718" y="191139"/>
              </a:lnTo>
              <a:lnTo>
                <a:pt x="1178718" y="2804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E8F67C-B93E-4908-984D-9F7BA3FB799D}">
      <dsp:nvSpPr>
        <dsp:cNvPr id="0" name=""/>
        <dsp:cNvSpPr/>
      </dsp:nvSpPr>
      <dsp:spPr>
        <a:xfrm>
          <a:off x="2531983" y="3292539"/>
          <a:ext cx="91440" cy="280481"/>
        </a:xfrm>
        <a:custGeom>
          <a:avLst/>
          <a:gdLst/>
          <a:ahLst/>
          <a:cxnLst/>
          <a:rect l="0" t="0" r="0" b="0"/>
          <a:pathLst>
            <a:path>
              <a:moveTo>
                <a:pt x="45720" y="0"/>
              </a:moveTo>
              <a:lnTo>
                <a:pt x="45720" y="2804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F9E49A4-EB6F-42CA-BFC4-0E245768BC53}">
      <dsp:nvSpPr>
        <dsp:cNvPr id="0" name=""/>
        <dsp:cNvSpPr/>
      </dsp:nvSpPr>
      <dsp:spPr>
        <a:xfrm>
          <a:off x="1398984" y="3292539"/>
          <a:ext cx="1178718" cy="280481"/>
        </a:xfrm>
        <a:custGeom>
          <a:avLst/>
          <a:gdLst/>
          <a:ahLst/>
          <a:cxnLst/>
          <a:rect l="0" t="0" r="0" b="0"/>
          <a:pathLst>
            <a:path>
              <a:moveTo>
                <a:pt x="1178718" y="0"/>
              </a:moveTo>
              <a:lnTo>
                <a:pt x="1178718" y="191139"/>
              </a:lnTo>
              <a:lnTo>
                <a:pt x="0" y="191139"/>
              </a:lnTo>
              <a:lnTo>
                <a:pt x="0" y="2804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B562DF-2AB6-45CE-9A86-C9743A10E39B}">
      <dsp:nvSpPr>
        <dsp:cNvPr id="0" name=""/>
        <dsp:cNvSpPr/>
      </dsp:nvSpPr>
      <dsp:spPr>
        <a:xfrm>
          <a:off x="2577703" y="2399660"/>
          <a:ext cx="1178718" cy="280481"/>
        </a:xfrm>
        <a:custGeom>
          <a:avLst/>
          <a:gdLst/>
          <a:ahLst/>
          <a:cxnLst/>
          <a:rect l="0" t="0" r="0" b="0"/>
          <a:pathLst>
            <a:path>
              <a:moveTo>
                <a:pt x="1178718" y="0"/>
              </a:moveTo>
              <a:lnTo>
                <a:pt x="1178718" y="191139"/>
              </a:lnTo>
              <a:lnTo>
                <a:pt x="0" y="191139"/>
              </a:lnTo>
              <a:lnTo>
                <a:pt x="0" y="2804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49477B-0FC9-4B4C-BA1D-05D14453C272}">
      <dsp:nvSpPr>
        <dsp:cNvPr id="0" name=""/>
        <dsp:cNvSpPr/>
      </dsp:nvSpPr>
      <dsp:spPr>
        <a:xfrm>
          <a:off x="3756421" y="1506780"/>
          <a:ext cx="1178718" cy="280481"/>
        </a:xfrm>
        <a:custGeom>
          <a:avLst/>
          <a:gdLst/>
          <a:ahLst/>
          <a:cxnLst/>
          <a:rect l="0" t="0" r="0" b="0"/>
          <a:pathLst>
            <a:path>
              <a:moveTo>
                <a:pt x="1178718" y="0"/>
              </a:moveTo>
              <a:lnTo>
                <a:pt x="1178718" y="191139"/>
              </a:lnTo>
              <a:lnTo>
                <a:pt x="0" y="191139"/>
              </a:lnTo>
              <a:lnTo>
                <a:pt x="0" y="28048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83E439-9522-4DAB-85DB-62C2B0879664}">
      <dsp:nvSpPr>
        <dsp:cNvPr id="0" name=""/>
        <dsp:cNvSpPr/>
      </dsp:nvSpPr>
      <dsp:spPr>
        <a:xfrm>
          <a:off x="4889420" y="613901"/>
          <a:ext cx="91440" cy="280481"/>
        </a:xfrm>
        <a:custGeom>
          <a:avLst/>
          <a:gdLst/>
          <a:ahLst/>
          <a:cxnLst/>
          <a:rect l="0" t="0" r="0" b="0"/>
          <a:pathLst>
            <a:path>
              <a:moveTo>
                <a:pt x="45720" y="0"/>
              </a:moveTo>
              <a:lnTo>
                <a:pt x="45720" y="28048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1CC61F-6359-4BF0-AE38-C8F79F9EA700}">
      <dsp:nvSpPr>
        <dsp:cNvPr id="0" name=""/>
        <dsp:cNvSpPr/>
      </dsp:nvSpPr>
      <dsp:spPr>
        <a:xfrm>
          <a:off x="4452937" y="1503"/>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5C1CAF-D1E7-4C9B-B1B2-7DD32DD7C888}">
      <dsp:nvSpPr>
        <dsp:cNvPr id="0" name=""/>
        <dsp:cNvSpPr/>
      </dsp:nvSpPr>
      <dsp:spPr>
        <a:xfrm>
          <a:off x="4560093" y="103301"/>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God</a:t>
          </a:r>
          <a:endParaRPr lang="en-US" sz="1100" kern="1200" dirty="0"/>
        </a:p>
      </dsp:txBody>
      <dsp:txXfrm>
        <a:off x="4560093" y="103301"/>
        <a:ext cx="964406" cy="612397"/>
      </dsp:txXfrm>
    </dsp:sp>
    <dsp:sp modelId="{D767E2B2-36C0-4909-8A59-532193A6F912}">
      <dsp:nvSpPr>
        <dsp:cNvPr id="0" name=""/>
        <dsp:cNvSpPr/>
      </dsp:nvSpPr>
      <dsp:spPr>
        <a:xfrm>
          <a:off x="4452937" y="894382"/>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456B15-07DE-4C1E-BC37-D243BD2B674F}">
      <dsp:nvSpPr>
        <dsp:cNvPr id="0" name=""/>
        <dsp:cNvSpPr/>
      </dsp:nvSpPr>
      <dsp:spPr>
        <a:xfrm>
          <a:off x="4560093" y="996181"/>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Interface to God</a:t>
          </a:r>
        </a:p>
        <a:p>
          <a:pPr lvl="0" algn="ctr" defTabSz="488950">
            <a:lnSpc>
              <a:spcPct val="90000"/>
            </a:lnSpc>
            <a:spcBef>
              <a:spcPct val="0"/>
            </a:spcBef>
            <a:spcAft>
              <a:spcPct val="35000"/>
            </a:spcAft>
          </a:pPr>
          <a:r>
            <a:rPr lang="en-US" sz="1100" kern="1200" dirty="0" smtClean="0"/>
            <a:t>[Moses]</a:t>
          </a:r>
          <a:endParaRPr lang="en-US" sz="1100" kern="1200" dirty="0"/>
        </a:p>
      </dsp:txBody>
      <dsp:txXfrm>
        <a:off x="4560093" y="996181"/>
        <a:ext cx="964406" cy="612397"/>
      </dsp:txXfrm>
    </dsp:sp>
    <dsp:sp modelId="{A314E5BB-B451-4248-A032-E70941A4FD21}">
      <dsp:nvSpPr>
        <dsp:cNvPr id="0" name=""/>
        <dsp:cNvSpPr/>
      </dsp:nvSpPr>
      <dsp:spPr>
        <a:xfrm>
          <a:off x="3274218" y="1787262"/>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1C4F46-22D1-4EB8-8249-D78E7D47BD2B}">
      <dsp:nvSpPr>
        <dsp:cNvPr id="0" name=""/>
        <dsp:cNvSpPr/>
      </dsp:nvSpPr>
      <dsp:spPr>
        <a:xfrm>
          <a:off x="3381374" y="1889060"/>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Leader of Thousands</a:t>
          </a:r>
          <a:endParaRPr lang="en-US" sz="1100" kern="1200" dirty="0"/>
        </a:p>
      </dsp:txBody>
      <dsp:txXfrm>
        <a:off x="3381374" y="1889060"/>
        <a:ext cx="964406" cy="612397"/>
      </dsp:txXfrm>
    </dsp:sp>
    <dsp:sp modelId="{255F33B5-A353-4148-B143-0044639EA4BE}">
      <dsp:nvSpPr>
        <dsp:cNvPr id="0" name=""/>
        <dsp:cNvSpPr/>
      </dsp:nvSpPr>
      <dsp:spPr>
        <a:xfrm>
          <a:off x="2095500" y="2680141"/>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D9402-F44C-478D-96DF-43728B926661}">
      <dsp:nvSpPr>
        <dsp:cNvPr id="0" name=""/>
        <dsp:cNvSpPr/>
      </dsp:nvSpPr>
      <dsp:spPr>
        <a:xfrm>
          <a:off x="2202656" y="2781939"/>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Leader of Hundreds</a:t>
          </a:r>
          <a:endParaRPr lang="en-US" sz="1100" kern="1200" dirty="0"/>
        </a:p>
      </dsp:txBody>
      <dsp:txXfrm>
        <a:off x="2202656" y="2781939"/>
        <a:ext cx="964406" cy="612397"/>
      </dsp:txXfrm>
    </dsp:sp>
    <dsp:sp modelId="{030610BA-537E-49A7-B379-6681FC03D68E}">
      <dsp:nvSpPr>
        <dsp:cNvPr id="0" name=""/>
        <dsp:cNvSpPr/>
      </dsp:nvSpPr>
      <dsp:spPr>
        <a:xfrm>
          <a:off x="916781" y="3573020"/>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E426A5-7B20-47C8-89AB-6E73668EF39C}">
      <dsp:nvSpPr>
        <dsp:cNvPr id="0" name=""/>
        <dsp:cNvSpPr/>
      </dsp:nvSpPr>
      <dsp:spPr>
        <a:xfrm>
          <a:off x="1023937" y="3674819"/>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Leader of Fifties</a:t>
          </a:r>
          <a:endParaRPr lang="en-US" sz="1100" kern="1200" dirty="0"/>
        </a:p>
      </dsp:txBody>
      <dsp:txXfrm>
        <a:off x="1023937" y="3674819"/>
        <a:ext cx="964406" cy="612397"/>
      </dsp:txXfrm>
    </dsp:sp>
    <dsp:sp modelId="{B26628F5-CB9F-4F23-9A64-246D5555E960}">
      <dsp:nvSpPr>
        <dsp:cNvPr id="0" name=""/>
        <dsp:cNvSpPr/>
      </dsp:nvSpPr>
      <dsp:spPr>
        <a:xfrm>
          <a:off x="2095500" y="3573020"/>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2C43C1-31F4-4C94-8850-A5A09F2B1949}">
      <dsp:nvSpPr>
        <dsp:cNvPr id="0" name=""/>
        <dsp:cNvSpPr/>
      </dsp:nvSpPr>
      <dsp:spPr>
        <a:xfrm>
          <a:off x="2202656" y="3674819"/>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t>
          </a:r>
          <a:endParaRPr lang="en-US" sz="1100" kern="1200" dirty="0"/>
        </a:p>
      </dsp:txBody>
      <dsp:txXfrm>
        <a:off x="2202656" y="3674819"/>
        <a:ext cx="964406" cy="612397"/>
      </dsp:txXfrm>
    </dsp:sp>
    <dsp:sp modelId="{3BFD41C0-DDD8-4E6C-AC11-07AA33C0A8FD}">
      <dsp:nvSpPr>
        <dsp:cNvPr id="0" name=""/>
        <dsp:cNvSpPr/>
      </dsp:nvSpPr>
      <dsp:spPr>
        <a:xfrm>
          <a:off x="3274218" y="3573020"/>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6410D-E855-4C84-A536-144A68C6B2A6}">
      <dsp:nvSpPr>
        <dsp:cNvPr id="0" name=""/>
        <dsp:cNvSpPr/>
      </dsp:nvSpPr>
      <dsp:spPr>
        <a:xfrm>
          <a:off x="3381375" y="3674819"/>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Leader of Fifties</a:t>
          </a:r>
          <a:endParaRPr lang="en-US" sz="1100" kern="1200" dirty="0"/>
        </a:p>
      </dsp:txBody>
      <dsp:txXfrm>
        <a:off x="3381375" y="3674819"/>
        <a:ext cx="964406" cy="612397"/>
      </dsp:txXfrm>
    </dsp:sp>
    <dsp:sp modelId="{F101A670-79DD-4162-A40D-F57D7D3FE99B}">
      <dsp:nvSpPr>
        <dsp:cNvPr id="0" name=""/>
        <dsp:cNvSpPr/>
      </dsp:nvSpPr>
      <dsp:spPr>
        <a:xfrm>
          <a:off x="2095500" y="4465900"/>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61BFA5-EC50-47FE-9AAF-116159AE938F}">
      <dsp:nvSpPr>
        <dsp:cNvPr id="0" name=""/>
        <dsp:cNvSpPr/>
      </dsp:nvSpPr>
      <dsp:spPr>
        <a:xfrm>
          <a:off x="2202656" y="4567698"/>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Leader of Tens</a:t>
          </a:r>
          <a:endParaRPr lang="en-US" sz="1100" kern="1200" dirty="0"/>
        </a:p>
      </dsp:txBody>
      <dsp:txXfrm>
        <a:off x="2202656" y="4567698"/>
        <a:ext cx="964406" cy="612397"/>
      </dsp:txXfrm>
    </dsp:sp>
    <dsp:sp modelId="{18C143F1-6E66-4A42-B9DD-1F19E3BD5704}">
      <dsp:nvSpPr>
        <dsp:cNvPr id="0" name=""/>
        <dsp:cNvSpPr/>
      </dsp:nvSpPr>
      <dsp:spPr>
        <a:xfrm>
          <a:off x="3274218" y="4465900"/>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53FCD1-7E4F-4252-9933-9AB5E0197C64}">
      <dsp:nvSpPr>
        <dsp:cNvPr id="0" name=""/>
        <dsp:cNvSpPr/>
      </dsp:nvSpPr>
      <dsp:spPr>
        <a:xfrm>
          <a:off x="3381375" y="4567698"/>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t>
          </a:r>
          <a:endParaRPr lang="en-US" sz="1100" kern="1200" dirty="0"/>
        </a:p>
      </dsp:txBody>
      <dsp:txXfrm>
        <a:off x="3381375" y="4567698"/>
        <a:ext cx="964406" cy="612397"/>
      </dsp:txXfrm>
    </dsp:sp>
    <dsp:sp modelId="{3D1824DB-A8FD-4115-9333-3EB0A6232A9F}">
      <dsp:nvSpPr>
        <dsp:cNvPr id="0" name=""/>
        <dsp:cNvSpPr/>
      </dsp:nvSpPr>
      <dsp:spPr>
        <a:xfrm>
          <a:off x="4452937" y="4465900"/>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A391BD-E07C-4A05-9548-6CEB137CDAB0}">
      <dsp:nvSpPr>
        <dsp:cNvPr id="0" name=""/>
        <dsp:cNvSpPr/>
      </dsp:nvSpPr>
      <dsp:spPr>
        <a:xfrm>
          <a:off x="4560093" y="4567698"/>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Leader of Tens</a:t>
          </a:r>
          <a:endParaRPr lang="en-US" sz="1100" kern="1200" dirty="0"/>
        </a:p>
      </dsp:txBody>
      <dsp:txXfrm>
        <a:off x="4560093" y="4567698"/>
        <a:ext cx="964406" cy="612397"/>
      </dsp:txXfrm>
    </dsp:sp>
    <dsp:sp modelId="{026DFA8B-3315-41F0-97F4-436FE981AD87}">
      <dsp:nvSpPr>
        <dsp:cNvPr id="0" name=""/>
        <dsp:cNvSpPr/>
      </dsp:nvSpPr>
      <dsp:spPr>
        <a:xfrm>
          <a:off x="3274218" y="2680141"/>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A30FE6-BA07-4C59-8A7D-21F979FAE349}">
      <dsp:nvSpPr>
        <dsp:cNvPr id="0" name=""/>
        <dsp:cNvSpPr/>
      </dsp:nvSpPr>
      <dsp:spPr>
        <a:xfrm>
          <a:off x="3381375" y="2781939"/>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t>
          </a:r>
          <a:endParaRPr lang="en-US" sz="1100" kern="1200" dirty="0"/>
        </a:p>
      </dsp:txBody>
      <dsp:txXfrm>
        <a:off x="3381375" y="2781939"/>
        <a:ext cx="964406" cy="612397"/>
      </dsp:txXfrm>
    </dsp:sp>
    <dsp:sp modelId="{D685B97E-FBBA-4E4B-AECC-A80AD41212DA}">
      <dsp:nvSpPr>
        <dsp:cNvPr id="0" name=""/>
        <dsp:cNvSpPr/>
      </dsp:nvSpPr>
      <dsp:spPr>
        <a:xfrm>
          <a:off x="4452937" y="2680141"/>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B3B286-A893-4CCD-A53C-59BADAC0D007}">
      <dsp:nvSpPr>
        <dsp:cNvPr id="0" name=""/>
        <dsp:cNvSpPr/>
      </dsp:nvSpPr>
      <dsp:spPr>
        <a:xfrm>
          <a:off x="4560093" y="2781939"/>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Leader of Hundreds</a:t>
          </a:r>
        </a:p>
      </dsp:txBody>
      <dsp:txXfrm>
        <a:off x="4560093" y="2781939"/>
        <a:ext cx="964406" cy="612397"/>
      </dsp:txXfrm>
    </dsp:sp>
    <dsp:sp modelId="{093AE2EE-A300-4EEC-B432-969BB97E54CC}">
      <dsp:nvSpPr>
        <dsp:cNvPr id="0" name=""/>
        <dsp:cNvSpPr/>
      </dsp:nvSpPr>
      <dsp:spPr>
        <a:xfrm>
          <a:off x="4452937" y="1787262"/>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8997FB-03F3-4012-9585-CD7914C89ABC}">
      <dsp:nvSpPr>
        <dsp:cNvPr id="0" name=""/>
        <dsp:cNvSpPr/>
      </dsp:nvSpPr>
      <dsp:spPr>
        <a:xfrm>
          <a:off x="4560093" y="1889060"/>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a:t>
          </a:r>
          <a:endParaRPr lang="en-US" sz="1100" kern="1200" dirty="0"/>
        </a:p>
      </dsp:txBody>
      <dsp:txXfrm>
        <a:off x="4560093" y="1889060"/>
        <a:ext cx="964406" cy="612397"/>
      </dsp:txXfrm>
    </dsp:sp>
    <dsp:sp modelId="{E211B413-B4E0-4DF2-9644-CA6EDB760B6C}">
      <dsp:nvSpPr>
        <dsp:cNvPr id="0" name=""/>
        <dsp:cNvSpPr/>
      </dsp:nvSpPr>
      <dsp:spPr>
        <a:xfrm>
          <a:off x="5631656" y="1787262"/>
          <a:ext cx="964406" cy="61239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2BF50E-D674-4491-B8E2-3E524C63B6D3}">
      <dsp:nvSpPr>
        <dsp:cNvPr id="0" name=""/>
        <dsp:cNvSpPr/>
      </dsp:nvSpPr>
      <dsp:spPr>
        <a:xfrm>
          <a:off x="5738812" y="1889060"/>
          <a:ext cx="964406" cy="61239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kern="1200" dirty="0" smtClean="0"/>
            <a:t>Leader of Thousands</a:t>
          </a:r>
        </a:p>
      </dsp:txBody>
      <dsp:txXfrm>
        <a:off x="5738812" y="1889060"/>
        <a:ext cx="964406" cy="612397"/>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094A149-1BBF-49C4-80FA-39032C5EA28E}">
      <dsp:nvSpPr>
        <dsp:cNvPr id="0" name=""/>
        <dsp:cNvSpPr/>
      </dsp:nvSpPr>
      <dsp:spPr>
        <a:xfrm>
          <a:off x="1000838" y="104258"/>
          <a:ext cx="5603567" cy="5603567"/>
        </a:xfrm>
        <a:prstGeom prst="circularArrow">
          <a:avLst>
            <a:gd name="adj1" fmla="val 5544"/>
            <a:gd name="adj2" fmla="val 330680"/>
            <a:gd name="adj3" fmla="val 14208806"/>
            <a:gd name="adj4" fmla="val 17127765"/>
            <a:gd name="adj5" fmla="val 5757"/>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A1C6C4-8002-4C58-B751-5FB84580607B}">
      <dsp:nvSpPr>
        <dsp:cNvPr id="0" name=""/>
        <dsp:cNvSpPr/>
      </dsp:nvSpPr>
      <dsp:spPr>
        <a:xfrm>
          <a:off x="2743206" y="2229"/>
          <a:ext cx="2118831" cy="131154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ts val="600"/>
            </a:spcAft>
          </a:pPr>
          <a:r>
            <a:rPr lang="en-US" sz="2800" b="1" kern="1200" dirty="0" smtClean="0">
              <a:latin typeface="Corbel" pitchFamily="34" charset="0"/>
              <a:cs typeface="Arial" pitchFamily="34" charset="0"/>
            </a:rPr>
            <a:t>Prospect</a:t>
          </a:r>
        </a:p>
        <a:p>
          <a:pPr lvl="0" algn="ctr" defTabSz="1244600">
            <a:lnSpc>
              <a:spcPct val="90000"/>
            </a:lnSpc>
            <a:spcBef>
              <a:spcPct val="0"/>
            </a:spcBef>
            <a:spcAft>
              <a:spcPct val="35000"/>
            </a:spcAft>
          </a:pPr>
          <a:r>
            <a:rPr lang="en-US" sz="2800" b="1" kern="1200" dirty="0" smtClean="0">
              <a:latin typeface="Corbel" pitchFamily="34" charset="0"/>
              <a:cs typeface="Arial" pitchFamily="34" charset="0"/>
            </a:rPr>
            <a:t>Discovery</a:t>
          </a:r>
          <a:endParaRPr lang="en-US" sz="2800" b="1" kern="1200" dirty="0">
            <a:latin typeface="Corbel" pitchFamily="34" charset="0"/>
            <a:cs typeface="Arial" pitchFamily="34" charset="0"/>
          </a:endParaRPr>
        </a:p>
      </dsp:txBody>
      <dsp:txXfrm>
        <a:off x="2743206" y="2229"/>
        <a:ext cx="2118831" cy="1311547"/>
      </dsp:txXfrm>
    </dsp:sp>
    <dsp:sp modelId="{FBD3CECC-6405-4F76-8171-9FF52950C1C3}">
      <dsp:nvSpPr>
        <dsp:cNvPr id="0" name=""/>
        <dsp:cNvSpPr/>
      </dsp:nvSpPr>
      <dsp:spPr>
        <a:xfrm>
          <a:off x="4945626" y="1653389"/>
          <a:ext cx="2259246" cy="131154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ts val="600"/>
            </a:spcAft>
          </a:pPr>
          <a:r>
            <a:rPr lang="en-US" sz="2800" b="1" kern="1200" dirty="0" smtClean="0">
              <a:latin typeface="Corbel" pitchFamily="34" charset="0"/>
              <a:cs typeface="Arial" pitchFamily="34" charset="0"/>
            </a:rPr>
            <a:t>Prospect</a:t>
          </a:r>
        </a:p>
        <a:p>
          <a:pPr lvl="0" algn="ctr" defTabSz="1244600">
            <a:lnSpc>
              <a:spcPct val="90000"/>
            </a:lnSpc>
            <a:spcBef>
              <a:spcPct val="0"/>
            </a:spcBef>
            <a:spcAft>
              <a:spcPct val="35000"/>
            </a:spcAft>
          </a:pPr>
          <a:r>
            <a:rPr lang="en-US" sz="2800" b="1" kern="1200" dirty="0" smtClean="0">
              <a:latin typeface="Corbel" pitchFamily="34" charset="0"/>
              <a:cs typeface="Arial" pitchFamily="34" charset="0"/>
            </a:rPr>
            <a:t>Nurture</a:t>
          </a:r>
          <a:endParaRPr lang="en-US" sz="2800" b="1" kern="1200" dirty="0">
            <a:latin typeface="Corbel" pitchFamily="34" charset="0"/>
            <a:cs typeface="Arial" pitchFamily="34" charset="0"/>
          </a:endParaRPr>
        </a:p>
      </dsp:txBody>
      <dsp:txXfrm>
        <a:off x="4945626" y="1653389"/>
        <a:ext cx="2259246" cy="1311547"/>
      </dsp:txXfrm>
    </dsp:sp>
    <dsp:sp modelId="{16516C41-F1C2-4F60-8A6C-9CEAF1C483D0}">
      <dsp:nvSpPr>
        <dsp:cNvPr id="0" name=""/>
        <dsp:cNvSpPr/>
      </dsp:nvSpPr>
      <dsp:spPr>
        <a:xfrm>
          <a:off x="4107423" y="4325022"/>
          <a:ext cx="2199518" cy="131154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ts val="600"/>
            </a:spcAft>
          </a:pPr>
          <a:r>
            <a:rPr lang="en-US" sz="2800" b="1" kern="1200" dirty="0" smtClean="0">
              <a:latin typeface="Corbel" pitchFamily="34" charset="0"/>
              <a:cs typeface="Arial" pitchFamily="34" charset="0"/>
            </a:rPr>
            <a:t>Witness</a:t>
          </a:r>
        </a:p>
        <a:p>
          <a:pPr lvl="0" algn="ctr" defTabSz="1244600">
            <a:lnSpc>
              <a:spcPct val="90000"/>
            </a:lnSpc>
            <a:spcBef>
              <a:spcPct val="0"/>
            </a:spcBef>
            <a:spcAft>
              <a:spcPts val="600"/>
            </a:spcAft>
          </a:pPr>
          <a:r>
            <a:rPr lang="en-US" sz="2800" b="1" kern="1200" dirty="0" smtClean="0">
              <a:latin typeface="Corbel" pitchFamily="34" charset="0"/>
              <a:cs typeface="Arial" pitchFamily="34" charset="0"/>
            </a:rPr>
            <a:t> Training</a:t>
          </a:r>
          <a:endParaRPr lang="en-US" sz="2800" b="1" kern="1200" dirty="0">
            <a:latin typeface="Corbel" pitchFamily="34" charset="0"/>
            <a:cs typeface="Arial" pitchFamily="34" charset="0"/>
          </a:endParaRPr>
        </a:p>
      </dsp:txBody>
      <dsp:txXfrm>
        <a:off x="4107423" y="4325022"/>
        <a:ext cx="2199518" cy="1311547"/>
      </dsp:txXfrm>
    </dsp:sp>
    <dsp:sp modelId="{F99CD919-6EA5-4C55-AF09-46D3E2938BCF}">
      <dsp:nvSpPr>
        <dsp:cNvPr id="0" name=""/>
        <dsp:cNvSpPr/>
      </dsp:nvSpPr>
      <dsp:spPr>
        <a:xfrm>
          <a:off x="1295413" y="4327252"/>
          <a:ext cx="2199518" cy="131154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ts val="600"/>
            </a:spcAft>
          </a:pPr>
          <a:r>
            <a:rPr lang="en-US" sz="2800" b="1" kern="1200" dirty="0" smtClean="0">
              <a:latin typeface="Corbel" pitchFamily="34" charset="0"/>
              <a:cs typeface="Arial" pitchFamily="34" charset="0"/>
            </a:rPr>
            <a:t>Church</a:t>
          </a:r>
        </a:p>
        <a:p>
          <a:pPr lvl="0" algn="ctr" defTabSz="1244600">
            <a:lnSpc>
              <a:spcPct val="90000"/>
            </a:lnSpc>
            <a:spcBef>
              <a:spcPct val="0"/>
            </a:spcBef>
            <a:spcAft>
              <a:spcPts val="600"/>
            </a:spcAft>
          </a:pPr>
          <a:r>
            <a:rPr lang="en-US" sz="2800" b="1" kern="1200" dirty="0" smtClean="0">
              <a:latin typeface="Corbel" pitchFamily="34" charset="0"/>
              <a:cs typeface="Arial" pitchFamily="34" charset="0"/>
            </a:rPr>
            <a:t> Identity</a:t>
          </a:r>
          <a:endParaRPr lang="en-US" sz="2800" b="1" kern="1200" dirty="0">
            <a:latin typeface="Corbel" pitchFamily="34" charset="0"/>
            <a:cs typeface="Arial" pitchFamily="34" charset="0"/>
          </a:endParaRPr>
        </a:p>
      </dsp:txBody>
      <dsp:txXfrm>
        <a:off x="1295413" y="4327252"/>
        <a:ext cx="2199518" cy="1311547"/>
      </dsp:txXfrm>
    </dsp:sp>
    <dsp:sp modelId="{42065303-13B1-4EFE-A919-F3C5E84A74C7}">
      <dsp:nvSpPr>
        <dsp:cNvPr id="0" name=""/>
        <dsp:cNvSpPr/>
      </dsp:nvSpPr>
      <dsp:spPr>
        <a:xfrm>
          <a:off x="415127" y="1653389"/>
          <a:ext cx="2229736" cy="1311547"/>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ts val="600"/>
            </a:spcAft>
          </a:pPr>
          <a:r>
            <a:rPr lang="en-US" sz="2800" b="1" kern="1200" dirty="0" smtClean="0">
              <a:latin typeface="Corbel" pitchFamily="34" charset="0"/>
              <a:cs typeface="Arial" pitchFamily="34" charset="0"/>
            </a:rPr>
            <a:t>Worship</a:t>
          </a:r>
        </a:p>
        <a:p>
          <a:pPr lvl="0" algn="ctr" defTabSz="1244600">
            <a:lnSpc>
              <a:spcPct val="90000"/>
            </a:lnSpc>
            <a:spcBef>
              <a:spcPct val="0"/>
            </a:spcBef>
            <a:spcAft>
              <a:spcPts val="0"/>
            </a:spcAft>
          </a:pPr>
          <a:r>
            <a:rPr lang="en-US" sz="2800" b="1" kern="1200" dirty="0" smtClean="0">
              <a:latin typeface="Corbel" pitchFamily="34" charset="0"/>
              <a:cs typeface="Arial" pitchFamily="34" charset="0"/>
            </a:rPr>
            <a:t> Welcome</a:t>
          </a:r>
          <a:endParaRPr lang="en-US" sz="2800" b="1" kern="1200" dirty="0">
            <a:latin typeface="Corbel" pitchFamily="34" charset="0"/>
            <a:cs typeface="Arial" pitchFamily="34" charset="0"/>
          </a:endParaRPr>
        </a:p>
      </dsp:txBody>
      <dsp:txXfrm>
        <a:off x="415127" y="1653389"/>
        <a:ext cx="2229736" cy="131154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225" cy="469900"/>
          </a:xfrm>
          <a:prstGeom prst="rect">
            <a:avLst/>
          </a:prstGeom>
        </p:spPr>
        <p:txBody>
          <a:bodyPr vert="horz" lIns="94192" tIns="47096" rIns="94192" bIns="47096" rtlCol="0"/>
          <a:lstStyle>
            <a:lvl1pPr algn="l">
              <a:defRPr sz="1200"/>
            </a:lvl1pPr>
          </a:lstStyle>
          <a:p>
            <a:pPr>
              <a:defRPr/>
            </a:pPr>
            <a:endParaRPr lang="en-US"/>
          </a:p>
        </p:txBody>
      </p:sp>
      <p:sp>
        <p:nvSpPr>
          <p:cNvPr id="3" name="Date Placeholder 2"/>
          <p:cNvSpPr>
            <a:spLocks noGrp="1"/>
          </p:cNvSpPr>
          <p:nvPr>
            <p:ph type="dt" sz="quarter" idx="1"/>
          </p:nvPr>
        </p:nvSpPr>
        <p:spPr>
          <a:xfrm>
            <a:off x="4014788" y="0"/>
            <a:ext cx="3070225" cy="469900"/>
          </a:xfrm>
          <a:prstGeom prst="rect">
            <a:avLst/>
          </a:prstGeom>
        </p:spPr>
        <p:txBody>
          <a:bodyPr vert="horz" lIns="94192" tIns="47096" rIns="94192" bIns="47096" rtlCol="0"/>
          <a:lstStyle>
            <a:lvl1pPr algn="r">
              <a:defRPr sz="1200"/>
            </a:lvl1pPr>
          </a:lstStyle>
          <a:p>
            <a:pPr>
              <a:defRPr/>
            </a:pPr>
            <a:fld id="{8B48FCE9-E58A-4DD1-9AA6-A5FDEEBD106A}" type="datetimeFigureOut">
              <a:rPr lang="en-US"/>
              <a:pPr>
                <a:defRPr/>
              </a:pPr>
              <a:t>9/7/2012</a:t>
            </a:fld>
            <a:endParaRPr lang="en-US"/>
          </a:p>
        </p:txBody>
      </p:sp>
      <p:sp>
        <p:nvSpPr>
          <p:cNvPr id="4" name="Footer Placeholder 3"/>
          <p:cNvSpPr>
            <a:spLocks noGrp="1"/>
          </p:cNvSpPr>
          <p:nvPr>
            <p:ph type="ftr" sz="quarter" idx="2"/>
          </p:nvPr>
        </p:nvSpPr>
        <p:spPr>
          <a:xfrm>
            <a:off x="0" y="8926513"/>
            <a:ext cx="3070225" cy="469900"/>
          </a:xfrm>
          <a:prstGeom prst="rect">
            <a:avLst/>
          </a:prstGeom>
        </p:spPr>
        <p:txBody>
          <a:bodyPr vert="horz" lIns="94192" tIns="47096" rIns="94192" bIns="47096"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4014788" y="8926513"/>
            <a:ext cx="3070225" cy="469900"/>
          </a:xfrm>
          <a:prstGeom prst="rect">
            <a:avLst/>
          </a:prstGeom>
        </p:spPr>
        <p:txBody>
          <a:bodyPr vert="horz" lIns="94192" tIns="47096" rIns="94192" bIns="47096" rtlCol="0" anchor="b"/>
          <a:lstStyle>
            <a:lvl1pPr algn="r">
              <a:defRPr sz="1200"/>
            </a:lvl1pPr>
          </a:lstStyle>
          <a:p>
            <a:pPr>
              <a:defRPr/>
            </a:pPr>
            <a:fld id="{3C168F3E-96CB-421D-B33F-B557A0E8AEA2}"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3070225" cy="469900"/>
          </a:xfrm>
          <a:prstGeom prst="rect">
            <a:avLst/>
          </a:prstGeom>
          <a:noFill/>
          <a:ln w="9525">
            <a:noFill/>
            <a:miter lim="800000"/>
            <a:headEnd/>
            <a:tailEnd/>
          </a:ln>
          <a:effectLst/>
        </p:spPr>
        <p:txBody>
          <a:bodyPr vert="horz" wrap="square" lIns="94192" tIns="47096" rIns="94192" bIns="47096"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8131" name="Rectangle 3"/>
          <p:cNvSpPr>
            <a:spLocks noGrp="1" noChangeArrowheads="1"/>
          </p:cNvSpPr>
          <p:nvPr>
            <p:ph type="dt" idx="1"/>
          </p:nvPr>
        </p:nvSpPr>
        <p:spPr bwMode="auto">
          <a:xfrm>
            <a:off x="4014788" y="0"/>
            <a:ext cx="3070225" cy="469900"/>
          </a:xfrm>
          <a:prstGeom prst="rect">
            <a:avLst/>
          </a:prstGeom>
          <a:noFill/>
          <a:ln w="9525">
            <a:noFill/>
            <a:miter lim="800000"/>
            <a:headEnd/>
            <a:tailEnd/>
          </a:ln>
          <a:effectLst/>
        </p:spPr>
        <p:txBody>
          <a:bodyPr vert="horz" wrap="square" lIns="94192" tIns="47096" rIns="94192" bIns="47096"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54276" name="Rectangle 4"/>
          <p:cNvSpPr>
            <a:spLocks noGrp="1" noRot="1" noChangeAspect="1" noChangeArrowheads="1" noTextEdit="1"/>
          </p:cNvSpPr>
          <p:nvPr>
            <p:ph type="sldImg" idx="2"/>
          </p:nvPr>
        </p:nvSpPr>
        <p:spPr bwMode="auto">
          <a:xfrm>
            <a:off x="1193800" y="704850"/>
            <a:ext cx="4699000" cy="3524250"/>
          </a:xfrm>
          <a:prstGeom prst="rect">
            <a:avLst/>
          </a:prstGeom>
          <a:noFill/>
          <a:ln w="9525">
            <a:solidFill>
              <a:srgbClr val="000000"/>
            </a:solidFill>
            <a:miter lim="800000"/>
            <a:headEnd/>
            <a:tailEnd/>
          </a:ln>
        </p:spPr>
      </p:sp>
      <p:sp>
        <p:nvSpPr>
          <p:cNvPr id="48133" name="Rectangle 5"/>
          <p:cNvSpPr>
            <a:spLocks noGrp="1" noChangeArrowheads="1"/>
          </p:cNvSpPr>
          <p:nvPr>
            <p:ph type="body" sz="quarter" idx="3"/>
          </p:nvPr>
        </p:nvSpPr>
        <p:spPr bwMode="auto">
          <a:xfrm>
            <a:off x="708025" y="4464050"/>
            <a:ext cx="5670550" cy="4229100"/>
          </a:xfrm>
          <a:prstGeom prst="rect">
            <a:avLst/>
          </a:prstGeom>
          <a:noFill/>
          <a:ln w="9525">
            <a:noFill/>
            <a:miter lim="800000"/>
            <a:headEnd/>
            <a:tailEnd/>
          </a:ln>
          <a:effectLst/>
        </p:spPr>
        <p:txBody>
          <a:bodyPr vert="horz" wrap="square" lIns="94192" tIns="47096" rIns="94192" bIns="4709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8134" name="Rectangle 6"/>
          <p:cNvSpPr>
            <a:spLocks noGrp="1" noChangeArrowheads="1"/>
          </p:cNvSpPr>
          <p:nvPr>
            <p:ph type="ftr" sz="quarter" idx="4"/>
          </p:nvPr>
        </p:nvSpPr>
        <p:spPr bwMode="auto">
          <a:xfrm>
            <a:off x="0" y="8926513"/>
            <a:ext cx="3070225" cy="469900"/>
          </a:xfrm>
          <a:prstGeom prst="rect">
            <a:avLst/>
          </a:prstGeom>
          <a:noFill/>
          <a:ln w="9525">
            <a:noFill/>
            <a:miter lim="800000"/>
            <a:headEnd/>
            <a:tailEnd/>
          </a:ln>
          <a:effectLst/>
        </p:spPr>
        <p:txBody>
          <a:bodyPr vert="horz" wrap="square" lIns="94192" tIns="47096" rIns="94192" bIns="47096"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4014788" y="8926513"/>
            <a:ext cx="3070225" cy="469900"/>
          </a:xfrm>
          <a:prstGeom prst="rect">
            <a:avLst/>
          </a:prstGeom>
          <a:noFill/>
          <a:ln w="9525">
            <a:noFill/>
            <a:miter lim="800000"/>
            <a:headEnd/>
            <a:tailEnd/>
          </a:ln>
          <a:effectLst/>
        </p:spPr>
        <p:txBody>
          <a:bodyPr vert="horz" wrap="square" lIns="94192" tIns="47096" rIns="94192" bIns="47096" numCol="1" anchor="b" anchorCtr="0" compatLnSpc="1">
            <a:prstTxWarp prst="textNoShape">
              <a:avLst/>
            </a:prstTxWarp>
          </a:bodyPr>
          <a:lstStyle>
            <a:lvl1pPr algn="r" eaLnBrk="1" hangingPunct="1">
              <a:defRPr sz="1200">
                <a:latin typeface="Arial" charset="0"/>
              </a:defRPr>
            </a:lvl1pPr>
          </a:lstStyle>
          <a:p>
            <a:pPr>
              <a:defRPr/>
            </a:pPr>
            <a:fld id="{3821D52D-72D0-4177-8295-D7C29DC4663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55300" name="Slide Number Placeholder 3"/>
          <p:cNvSpPr>
            <a:spLocks noGrp="1"/>
          </p:cNvSpPr>
          <p:nvPr>
            <p:ph type="sldNum" sz="quarter" idx="5"/>
          </p:nvPr>
        </p:nvSpPr>
        <p:spPr>
          <a:noFill/>
        </p:spPr>
        <p:txBody>
          <a:bodyPr/>
          <a:lstStyle/>
          <a:p>
            <a:fld id="{8D131619-B625-4956-8A7B-C1AE5993B3B1}"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smtClean="0"/>
          </a:p>
        </p:txBody>
      </p:sp>
      <p:sp>
        <p:nvSpPr>
          <p:cNvPr id="63492" name="Slide Number Placeholder 3"/>
          <p:cNvSpPr>
            <a:spLocks noGrp="1"/>
          </p:cNvSpPr>
          <p:nvPr>
            <p:ph type="sldNum" sz="quarter" idx="5"/>
          </p:nvPr>
        </p:nvSpPr>
        <p:spPr>
          <a:noFill/>
        </p:spPr>
        <p:txBody>
          <a:bodyPr/>
          <a:lstStyle/>
          <a:p>
            <a:fld id="{B0B32D07-9BCD-4E4A-B749-2B0B90F5758F}" type="slidenum">
              <a:rPr lang="en-US" smtClean="0"/>
              <a:pPr/>
              <a:t>12</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smtClean="0"/>
          </a:p>
        </p:txBody>
      </p:sp>
      <p:sp>
        <p:nvSpPr>
          <p:cNvPr id="64516" name="Slide Number Placeholder 3"/>
          <p:cNvSpPr>
            <a:spLocks noGrp="1"/>
          </p:cNvSpPr>
          <p:nvPr>
            <p:ph type="sldNum" sz="quarter" idx="5"/>
          </p:nvPr>
        </p:nvSpPr>
        <p:spPr>
          <a:noFill/>
        </p:spPr>
        <p:txBody>
          <a:bodyPr/>
          <a:lstStyle/>
          <a:p>
            <a:fld id="{06E50A6C-811B-409A-ABB7-E74AC52CE49E}" type="slidenum">
              <a:rPr lang="en-US" smtClean="0"/>
              <a:pPr/>
              <a:t>13</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smtClean="0"/>
          </a:p>
        </p:txBody>
      </p:sp>
      <p:sp>
        <p:nvSpPr>
          <p:cNvPr id="65540" name="Slide Number Placeholder 3"/>
          <p:cNvSpPr>
            <a:spLocks noGrp="1"/>
          </p:cNvSpPr>
          <p:nvPr>
            <p:ph type="sldNum" sz="quarter" idx="5"/>
          </p:nvPr>
        </p:nvSpPr>
        <p:spPr>
          <a:noFill/>
        </p:spPr>
        <p:txBody>
          <a:bodyPr/>
          <a:lstStyle/>
          <a:p>
            <a:fld id="{AD8DD73B-D3B9-4F6B-BF75-D081439D5E68}" type="slidenum">
              <a:rPr lang="en-US" smtClean="0"/>
              <a:pPr/>
              <a:t>14</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smtClean="0"/>
          </a:p>
        </p:txBody>
      </p:sp>
      <p:sp>
        <p:nvSpPr>
          <p:cNvPr id="66564" name="Slide Number Placeholder 3"/>
          <p:cNvSpPr>
            <a:spLocks noGrp="1"/>
          </p:cNvSpPr>
          <p:nvPr>
            <p:ph type="sldNum" sz="quarter" idx="5"/>
          </p:nvPr>
        </p:nvSpPr>
        <p:spPr>
          <a:noFill/>
        </p:spPr>
        <p:txBody>
          <a:bodyPr/>
          <a:lstStyle/>
          <a:p>
            <a:fld id="{71D2E228-991A-403D-92F6-A68B36998489}" type="slidenum">
              <a:rPr lang="en-US" smtClean="0"/>
              <a:pPr/>
              <a:t>15</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36C5995-F376-4DF7-9E0F-113F1DEB68B8}" type="slidenum">
              <a:rPr lang="en-US" smtClean="0"/>
              <a:pPr/>
              <a:t>16</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marL="234950" indent="-234950" eaLnBrk="1" hangingPunct="1"/>
            <a:r>
              <a:rPr lang="en-US" smtClean="0"/>
              <a:t>Planning involves four steps:</a:t>
            </a:r>
          </a:p>
          <a:p>
            <a:pPr marL="234950" indent="-234950" eaLnBrk="1" hangingPunct="1"/>
            <a:endParaRPr lang="en-US" smtClean="0"/>
          </a:p>
          <a:p>
            <a:pPr marL="234950" indent="-234950" eaLnBrk="1" hangingPunct="1">
              <a:buFontTx/>
              <a:buAutoNum type="arabicParenR"/>
            </a:pPr>
            <a:r>
              <a:rPr lang="en-US" b="1" smtClean="0"/>
              <a:t>The Mission Statement</a:t>
            </a:r>
            <a:r>
              <a:rPr lang="en-US" smtClean="0"/>
              <a:t> is drawn from the study of the Scriptures.  The statement helps to answer the question for the congregation: Why are we here?  It is vital that God’s mission for the church be clear and be emphasized for all members.</a:t>
            </a:r>
          </a:p>
          <a:p>
            <a:pPr marL="234950" indent="-234950" eaLnBrk="1" hangingPunct="1">
              <a:buFontTx/>
              <a:buAutoNum type="arabicParenR"/>
            </a:pPr>
            <a:r>
              <a:rPr lang="en-US" b="1" smtClean="0"/>
              <a:t>Long-range Planning</a:t>
            </a:r>
            <a:r>
              <a:rPr lang="en-US" smtClean="0"/>
              <a:t>.  When we understand our mission, then we can ask ourselves where we are going -- what will the ministry of our church look like in 3, 5 or more years.</a:t>
            </a:r>
          </a:p>
          <a:p>
            <a:pPr marL="234950" indent="-234950" eaLnBrk="1" hangingPunct="1">
              <a:buFontTx/>
              <a:buAutoNum type="arabicParenR"/>
            </a:pPr>
            <a:r>
              <a:rPr lang="en-US" b="1" smtClean="0"/>
              <a:t>Strategies</a:t>
            </a:r>
            <a:r>
              <a:rPr lang="en-US" smtClean="0"/>
              <a:t>. When we have determined where we are going, then we can develop strategies for achieving our plan. Strategies are the planned steps we need to take in order to get from point A… where we presently are…to point B…where we want to go. We determine specifics of who does what, when, where, and how much.  </a:t>
            </a:r>
          </a:p>
          <a:p>
            <a:pPr marL="234950" indent="-234950" eaLnBrk="1" hangingPunct="1">
              <a:buFontTx/>
              <a:buAutoNum type="arabicParenR"/>
            </a:pPr>
            <a:r>
              <a:rPr lang="en-US" b="1" smtClean="0"/>
              <a:t>Ministry</a:t>
            </a:r>
            <a:r>
              <a:rPr lang="en-US" smtClean="0"/>
              <a:t>. Finally, we work at implementation. All the best plans are of little value unless they are implemented. This is the </a:t>
            </a:r>
            <a:r>
              <a:rPr lang="en-US" i="1" smtClean="0"/>
              <a:t>Nike</a:t>
            </a:r>
            <a:r>
              <a:rPr lang="en-US" smtClean="0"/>
              <a:t> step: </a:t>
            </a:r>
            <a:r>
              <a:rPr lang="en-US" i="1" smtClean="0"/>
              <a:t>Just do it</a:t>
            </a:r>
            <a:r>
              <a:rPr lang="en-US" smtClean="0"/>
              <a:t>. </a:t>
            </a:r>
          </a:p>
          <a:p>
            <a:pPr marL="234950" indent="-234950" eaLnBrk="1" hangingPunct="1">
              <a:buFontTx/>
              <a:buAutoNum type="arabicParenR"/>
            </a:pPr>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36C5995-F376-4DF7-9E0F-113F1DEB68B8}" type="slidenum">
              <a:rPr lang="en-US" smtClean="0"/>
              <a:pPr/>
              <a:t>17</a:t>
            </a:fld>
            <a:endParaRPr lang="en-US"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marL="234950" indent="-234950" eaLnBrk="1" hangingPunct="1"/>
            <a:r>
              <a:rPr lang="en-US" smtClean="0"/>
              <a:t>Planning involves four steps:</a:t>
            </a:r>
          </a:p>
          <a:p>
            <a:pPr marL="234950" indent="-234950" eaLnBrk="1" hangingPunct="1"/>
            <a:endParaRPr lang="en-US" smtClean="0"/>
          </a:p>
          <a:p>
            <a:pPr marL="234950" indent="-234950" eaLnBrk="1" hangingPunct="1">
              <a:buFontTx/>
              <a:buAutoNum type="arabicParenR"/>
            </a:pPr>
            <a:r>
              <a:rPr lang="en-US" b="1" smtClean="0"/>
              <a:t>The Mission Statement</a:t>
            </a:r>
            <a:r>
              <a:rPr lang="en-US" smtClean="0"/>
              <a:t> is drawn from the study of the Scriptures.  The statement helps to answer the question for the congregation: Why are we here?  It is vital that God’s mission for the church be clear and be emphasized for all members.</a:t>
            </a:r>
          </a:p>
          <a:p>
            <a:pPr marL="234950" indent="-234950" eaLnBrk="1" hangingPunct="1">
              <a:buFontTx/>
              <a:buAutoNum type="arabicParenR"/>
            </a:pPr>
            <a:r>
              <a:rPr lang="en-US" b="1" smtClean="0"/>
              <a:t>Long-range Planning</a:t>
            </a:r>
            <a:r>
              <a:rPr lang="en-US" smtClean="0"/>
              <a:t>.  When we understand our mission, then we can ask ourselves where we are going -- what will the ministry of our church look like in 3, 5 or more years.</a:t>
            </a:r>
          </a:p>
          <a:p>
            <a:pPr marL="234950" indent="-234950" eaLnBrk="1" hangingPunct="1">
              <a:buFontTx/>
              <a:buAutoNum type="arabicParenR"/>
            </a:pPr>
            <a:r>
              <a:rPr lang="en-US" b="1" smtClean="0"/>
              <a:t>Strategies</a:t>
            </a:r>
            <a:r>
              <a:rPr lang="en-US" smtClean="0"/>
              <a:t>. When we have determined where we are going, then we can develop strategies for achieving our plan. Strategies are the planned steps we need to take in order to get from point A… where we presently are…to point B…where we want to go. We determine specifics of who does what, when, where, and how much.  </a:t>
            </a:r>
          </a:p>
          <a:p>
            <a:pPr marL="234950" indent="-234950" eaLnBrk="1" hangingPunct="1">
              <a:buFontTx/>
              <a:buAutoNum type="arabicParenR"/>
            </a:pPr>
            <a:r>
              <a:rPr lang="en-US" b="1" smtClean="0"/>
              <a:t>Ministry</a:t>
            </a:r>
            <a:r>
              <a:rPr lang="en-US" smtClean="0"/>
              <a:t>. Finally, we work at implementation. All the best plans are of little value unless they are implemented. This is the </a:t>
            </a:r>
            <a:r>
              <a:rPr lang="en-US" i="1" smtClean="0"/>
              <a:t>Nike</a:t>
            </a:r>
            <a:r>
              <a:rPr lang="en-US" smtClean="0"/>
              <a:t> step: </a:t>
            </a:r>
            <a:r>
              <a:rPr lang="en-US" i="1" smtClean="0"/>
              <a:t>Just do it</a:t>
            </a:r>
            <a:r>
              <a:rPr lang="en-US" smtClean="0"/>
              <a:t>. </a:t>
            </a:r>
          </a:p>
          <a:p>
            <a:pPr marL="234950" indent="-234950" eaLnBrk="1" hangingPunct="1">
              <a:buFontTx/>
              <a:buAutoNum type="arabicParenR"/>
            </a:pPr>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smtClean="0"/>
          </a:p>
        </p:txBody>
      </p:sp>
      <p:sp>
        <p:nvSpPr>
          <p:cNvPr id="67588" name="Slide Number Placeholder 3"/>
          <p:cNvSpPr>
            <a:spLocks noGrp="1"/>
          </p:cNvSpPr>
          <p:nvPr>
            <p:ph type="sldNum" sz="quarter" idx="5"/>
          </p:nvPr>
        </p:nvSpPr>
        <p:spPr>
          <a:noFill/>
        </p:spPr>
        <p:txBody>
          <a:bodyPr/>
          <a:lstStyle/>
          <a:p>
            <a:fld id="{7E962A3B-2C07-4217-83ED-BCC62FAB91ED}" type="slidenum">
              <a:rPr lang="en-US" smtClean="0"/>
              <a:pPr/>
              <a:t>18</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eaLnBrk="0" hangingPunct="0"/>
            <a:fld id="{8F45A186-FA81-45F6-91D2-040B50CD5440}" type="slidenum">
              <a:rPr lang="en-US" smtClean="0">
                <a:solidFill>
                  <a:srgbClr val="000000"/>
                </a:solidFill>
                <a:latin typeface="Times New Roman" pitchFamily="18" charset="0"/>
              </a:rPr>
              <a:pPr eaLnBrk="0" hangingPunct="0"/>
              <a:t>19</a:t>
            </a:fld>
            <a:endParaRPr lang="en-US" smtClean="0">
              <a:solidFill>
                <a:srgbClr val="000000"/>
              </a:solidFill>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spcBef>
                <a:spcPct val="0"/>
              </a:spcBef>
            </a:pPr>
            <a:r>
              <a:rPr lang="en-US" smtClean="0"/>
              <a:t>The Evangelism Committee plans the work according to the mission and establish vision of the congregation. The committee will recommend as many coordinators as needed to carry out the work, all approved by the council.</a:t>
            </a:r>
          </a:p>
          <a:p>
            <a:pPr eaLnBrk="1" hangingPunct="1">
              <a:spcBef>
                <a:spcPct val="0"/>
              </a:spcBef>
            </a:pPr>
            <a:endParaRPr lang="en-US" smtClean="0"/>
          </a:p>
          <a:p>
            <a:pPr eaLnBrk="1" hangingPunct="1">
              <a:spcBef>
                <a:spcPct val="0"/>
              </a:spcBef>
            </a:pPr>
            <a:r>
              <a:rPr lang="en-US" smtClean="0"/>
              <a:t>Each coordinator </a:t>
            </a:r>
            <a:r>
              <a:rPr lang="en-US" i="1" smtClean="0"/>
              <a:t>specializes</a:t>
            </a:r>
            <a:r>
              <a:rPr lang="en-US" smtClean="0"/>
              <a:t> in an area of work for evangelism.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pPr eaLnBrk="0" hangingPunct="0"/>
            <a:fld id="{E7C9D83B-9DD8-4D0B-AA09-B0A8F29DB7CB}" type="slidenum">
              <a:rPr lang="en-US" smtClean="0">
                <a:solidFill>
                  <a:srgbClr val="000000"/>
                </a:solidFill>
                <a:latin typeface="Times New Roman" pitchFamily="18" charset="0"/>
              </a:rPr>
              <a:pPr eaLnBrk="0" hangingPunct="0"/>
              <a:t>20</a:t>
            </a:fld>
            <a:endParaRPr lang="en-US" smtClean="0">
              <a:solidFill>
                <a:srgbClr val="000000"/>
              </a:solidFill>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spcBef>
                <a:spcPct val="0"/>
              </a:spcBef>
            </a:pPr>
            <a:r>
              <a:rPr lang="en-US" smtClean="0"/>
              <a:t>The Evangelism Committee will assist coordinators in developing detailed action plans that organize the key goals of the year into manageable functions.  </a:t>
            </a:r>
          </a:p>
          <a:p>
            <a:pPr eaLnBrk="1" hangingPunct="1">
              <a:spcBef>
                <a:spcPct val="0"/>
              </a:spcBef>
            </a:pPr>
            <a:endParaRPr lang="en-US" smtClean="0"/>
          </a:p>
          <a:p>
            <a:pPr eaLnBrk="1" hangingPunct="1">
              <a:spcBef>
                <a:spcPct val="0"/>
              </a:spcBef>
            </a:pPr>
            <a:r>
              <a:rPr lang="en-US" smtClean="0"/>
              <a:t>Coordinators will recruit and assign functions to individuals and task forces as needed.  They will provide training, assistance, and encouragement for those who carry out these tasks and events. </a:t>
            </a:r>
          </a:p>
          <a:p>
            <a:pPr eaLnBrk="1" hangingPunct="1">
              <a:spcBef>
                <a:spcPct val="0"/>
              </a:spcBef>
            </a:pPr>
            <a:endParaRPr lang="en-US" smtClean="0"/>
          </a:p>
          <a:p>
            <a:pPr eaLnBrk="1" hangingPunct="1">
              <a:spcBef>
                <a:spcPct val="0"/>
              </a:spcBef>
            </a:pPr>
            <a:r>
              <a:rPr lang="en-US" smtClean="0"/>
              <a:t>This slide illustrates the work of the Prospect Discover Coordinator.  This person will work to have various members leading ministry events under </a:t>
            </a:r>
            <a:r>
              <a:rPr lang="en-US" i="1" smtClean="0"/>
              <a:t>Come</a:t>
            </a:r>
            <a:r>
              <a:rPr lang="en-US" smtClean="0"/>
              <a:t> and </a:t>
            </a:r>
            <a:r>
              <a:rPr lang="en-US" i="1" smtClean="0"/>
              <a:t>Go</a:t>
            </a:r>
            <a:r>
              <a:rPr lang="en-US" smtClean="0"/>
              <a:t> strategies.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pPr eaLnBrk="0" hangingPunct="0"/>
            <a:fld id="{784A6165-0062-4E24-8B77-1076011D3037}" type="slidenum">
              <a:rPr lang="en-US" smtClean="0">
                <a:solidFill>
                  <a:srgbClr val="000000"/>
                </a:solidFill>
                <a:latin typeface="Times New Roman" pitchFamily="18" charset="0"/>
              </a:rPr>
              <a:pPr eaLnBrk="0" hangingPunct="0"/>
              <a:t>21</a:t>
            </a:fld>
            <a:endParaRPr lang="en-US" smtClean="0">
              <a:solidFill>
                <a:srgbClr val="000000"/>
              </a:solidFill>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spcBef>
                <a:spcPct val="0"/>
              </a:spcBef>
            </a:pPr>
            <a:r>
              <a:rPr lang="en-US" smtClean="0"/>
              <a:t>The Evangelism Committee plans the work according to the mission and establish vision of the congregation. The committee will recommend as many coordinators as needed to carry out the work, all approved by the council.</a:t>
            </a:r>
          </a:p>
          <a:p>
            <a:pPr eaLnBrk="1" hangingPunct="1">
              <a:spcBef>
                <a:spcPct val="0"/>
              </a:spcBef>
            </a:pPr>
            <a:endParaRPr lang="en-US" smtClean="0"/>
          </a:p>
          <a:p>
            <a:pPr eaLnBrk="1" hangingPunct="1">
              <a:spcBef>
                <a:spcPct val="0"/>
              </a:spcBef>
            </a:pPr>
            <a:r>
              <a:rPr lang="en-US" smtClean="0"/>
              <a:t>Each coordinator </a:t>
            </a:r>
            <a:r>
              <a:rPr lang="en-US" i="1" smtClean="0"/>
              <a:t>specializes</a:t>
            </a:r>
            <a:r>
              <a:rPr lang="en-US" smtClean="0"/>
              <a:t> in an area of work for evangelism.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55300" name="Slide Number Placeholder 3"/>
          <p:cNvSpPr>
            <a:spLocks noGrp="1"/>
          </p:cNvSpPr>
          <p:nvPr>
            <p:ph type="sldNum" sz="quarter" idx="5"/>
          </p:nvPr>
        </p:nvSpPr>
        <p:spPr>
          <a:noFill/>
        </p:spPr>
        <p:txBody>
          <a:bodyPr/>
          <a:lstStyle/>
          <a:p>
            <a:fld id="{8D131619-B625-4956-8A7B-C1AE5993B3B1}" type="slidenum">
              <a:rPr lang="en-US" smtClean="0">
                <a:solidFill>
                  <a:prstClr val="black"/>
                </a:solidFill>
              </a:rPr>
              <a:pPr/>
              <a:t>2</a:t>
            </a:fld>
            <a:endParaRPr lang="en-US" smtClean="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pPr eaLnBrk="0" hangingPunct="0"/>
            <a:fld id="{8A38A302-CC22-4F4C-AEC1-5D27E18E104D}" type="slidenum">
              <a:rPr lang="en-US" smtClean="0">
                <a:solidFill>
                  <a:srgbClr val="000000"/>
                </a:solidFill>
                <a:latin typeface="Times New Roman" pitchFamily="18" charset="0"/>
              </a:rPr>
              <a:pPr eaLnBrk="0" hangingPunct="0"/>
              <a:t>22</a:t>
            </a:fld>
            <a:endParaRPr lang="en-US" smtClean="0">
              <a:solidFill>
                <a:srgbClr val="000000"/>
              </a:solidFill>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spcBef>
                <a:spcPct val="0"/>
              </a:spcBef>
            </a:pPr>
            <a:r>
              <a:rPr lang="en-US" smtClean="0"/>
              <a:t>This slide illustrates the work of the Prospect Nurture Coordinator.  This person will work to carefully manage the prospect list and connect prospects with the Word and the ministry of the congregation.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pPr eaLnBrk="0" hangingPunct="0"/>
            <a:fld id="{7A332E0A-A6F1-4EE6-A571-12530A7E0433}" type="slidenum">
              <a:rPr lang="en-US" smtClean="0">
                <a:solidFill>
                  <a:srgbClr val="000000"/>
                </a:solidFill>
                <a:latin typeface="Times New Roman" pitchFamily="18" charset="0"/>
              </a:rPr>
              <a:pPr eaLnBrk="0" hangingPunct="0"/>
              <a:t>23</a:t>
            </a:fld>
            <a:endParaRPr lang="en-US" smtClean="0">
              <a:solidFill>
                <a:srgbClr val="000000"/>
              </a:solidFill>
              <a:latin typeface="Times New Roman"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spcBef>
                <a:spcPct val="0"/>
              </a:spcBef>
            </a:pPr>
            <a:r>
              <a:rPr lang="en-US" smtClean="0"/>
              <a:t>The Evangelism Committee plans the work according to the mission and establish vision of the congregation. The committee will recommend as many coordinators as needed to carry out the work, all approved by the council.</a:t>
            </a:r>
          </a:p>
          <a:p>
            <a:pPr eaLnBrk="1" hangingPunct="1">
              <a:spcBef>
                <a:spcPct val="0"/>
              </a:spcBef>
            </a:pPr>
            <a:endParaRPr lang="en-US" smtClean="0"/>
          </a:p>
          <a:p>
            <a:pPr eaLnBrk="1" hangingPunct="1">
              <a:spcBef>
                <a:spcPct val="0"/>
              </a:spcBef>
            </a:pPr>
            <a:r>
              <a:rPr lang="en-US" smtClean="0"/>
              <a:t>Each coordinator </a:t>
            </a:r>
            <a:r>
              <a:rPr lang="en-US" i="1" smtClean="0"/>
              <a:t>specializes</a:t>
            </a:r>
            <a:r>
              <a:rPr lang="en-US" smtClean="0"/>
              <a:t> in an area of work for evangelism.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pPr eaLnBrk="0" hangingPunct="0"/>
            <a:fld id="{39AB7A0D-1893-457C-9B90-547156ADB156}" type="slidenum">
              <a:rPr lang="en-US" smtClean="0">
                <a:solidFill>
                  <a:srgbClr val="000000"/>
                </a:solidFill>
                <a:latin typeface="Times New Roman" pitchFamily="18" charset="0"/>
              </a:rPr>
              <a:pPr eaLnBrk="0" hangingPunct="0"/>
              <a:t>24</a:t>
            </a:fld>
            <a:endParaRPr lang="en-US" smtClean="0">
              <a:solidFill>
                <a:srgbClr val="000000"/>
              </a:solidFill>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marL="0" lvl="1" eaLnBrk="1" hangingPunct="1">
              <a:spcBef>
                <a:spcPct val="0"/>
              </a:spcBef>
            </a:pPr>
            <a:r>
              <a:rPr lang="en-US" smtClean="0"/>
              <a:t>This slide illustrates the work of the member witness coordinator. This person is responsible for encouraging and assisting members in their everyday life of witness by arranging for training sessions, discussion groups, seminars, and also providing useful resources.</a:t>
            </a:r>
            <a:r>
              <a:rPr lang="en-US" u="sng" smtClean="0"/>
              <a:t> </a:t>
            </a:r>
            <a:endParaRPr lang="en-US" smtClean="0"/>
          </a:p>
          <a:p>
            <a:pPr eaLnBrk="1" hangingPunct="1">
              <a:spcBef>
                <a:spcPct val="0"/>
              </a:spcBef>
            </a:pPr>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pPr eaLnBrk="0" hangingPunct="0"/>
            <a:fld id="{86189231-06E6-470A-9274-75CE0CC2DDC6}" type="slidenum">
              <a:rPr lang="en-US" smtClean="0">
                <a:solidFill>
                  <a:srgbClr val="000000"/>
                </a:solidFill>
                <a:latin typeface="Times New Roman" pitchFamily="18" charset="0"/>
              </a:rPr>
              <a:pPr eaLnBrk="0" hangingPunct="0"/>
              <a:t>25</a:t>
            </a:fld>
            <a:endParaRPr lang="en-US" smtClean="0">
              <a:solidFill>
                <a:srgbClr val="000000"/>
              </a:solidFill>
              <a:latin typeface="Times New Roman"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spcBef>
                <a:spcPct val="0"/>
              </a:spcBef>
            </a:pPr>
            <a:r>
              <a:rPr lang="en-US" smtClean="0"/>
              <a:t>The Evangelism Committee plans the work according to the mission and establish vision of the congregation. The committee will recommend as many coordinators as needed to carry out the work, all approved by the council.</a:t>
            </a:r>
          </a:p>
          <a:p>
            <a:pPr eaLnBrk="1" hangingPunct="1">
              <a:spcBef>
                <a:spcPct val="0"/>
              </a:spcBef>
            </a:pPr>
            <a:endParaRPr lang="en-US" smtClean="0"/>
          </a:p>
          <a:p>
            <a:pPr eaLnBrk="1" hangingPunct="1">
              <a:spcBef>
                <a:spcPct val="0"/>
              </a:spcBef>
            </a:pPr>
            <a:r>
              <a:rPr lang="en-US" smtClean="0"/>
              <a:t>Each coordinator </a:t>
            </a:r>
            <a:r>
              <a:rPr lang="en-US" i="1" smtClean="0"/>
              <a:t>specializes</a:t>
            </a:r>
            <a:r>
              <a:rPr lang="en-US" smtClean="0"/>
              <a:t> in an area of work for evangelism.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A8CC458E-A5AF-48CB-B20D-86FB075624EA}" type="slidenum">
              <a:rPr lang="en-US" smtClean="0"/>
              <a:pPr/>
              <a:t>26</a:t>
            </a:fld>
            <a:endParaRPr lang="en-US"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r>
              <a:rPr lang="en-US" smtClean="0"/>
              <a:t>The Evangelism Committee will assist coordinators in developing detailed action plans that organize the key goals of the year into manageable functions.  </a:t>
            </a:r>
          </a:p>
          <a:p>
            <a:pPr eaLnBrk="1" hangingPunct="1"/>
            <a:endParaRPr lang="en-US" smtClean="0"/>
          </a:p>
          <a:p>
            <a:pPr eaLnBrk="1" hangingPunct="1"/>
            <a:r>
              <a:rPr lang="en-US" smtClean="0"/>
              <a:t>Coordinators will recruit and assign functions to individuals and task forces as needed.  They will provide training, assistance, and encouragement for those who carry out these tasks and events. </a:t>
            </a:r>
          </a:p>
          <a:p>
            <a:pPr eaLnBrk="1" hangingPunct="1"/>
            <a:endParaRPr lang="en-US" smtClean="0"/>
          </a:p>
          <a:p>
            <a:pPr eaLnBrk="1" hangingPunct="1"/>
            <a:r>
              <a:rPr lang="en-US" smtClean="0"/>
              <a:t>This slide illustrates the work of the Prospect Discover Coordinator.  This person will work to have various members leading ministry events under </a:t>
            </a:r>
            <a:r>
              <a:rPr lang="en-US" i="1" smtClean="0"/>
              <a:t>Come</a:t>
            </a:r>
            <a:r>
              <a:rPr lang="en-US" smtClean="0"/>
              <a:t> and </a:t>
            </a:r>
            <a:r>
              <a:rPr lang="en-US" i="1" smtClean="0"/>
              <a:t>Go</a:t>
            </a:r>
            <a:r>
              <a:rPr lang="en-US" smtClean="0"/>
              <a:t> strategies.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eaLnBrk="0" hangingPunct="0"/>
            <a:fld id="{252A4E68-D7FA-4DE8-B8C4-9C7AD8AB2595}" type="slidenum">
              <a:rPr lang="en-US" smtClean="0">
                <a:solidFill>
                  <a:srgbClr val="000000"/>
                </a:solidFill>
                <a:latin typeface="Times New Roman" pitchFamily="18" charset="0"/>
              </a:rPr>
              <a:pPr eaLnBrk="0" hangingPunct="0"/>
              <a:t>27</a:t>
            </a:fld>
            <a:endParaRPr lang="en-US" smtClean="0">
              <a:solidFill>
                <a:srgbClr val="000000"/>
              </a:solidFill>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spcBef>
                <a:spcPct val="0"/>
              </a:spcBef>
            </a:pPr>
            <a:r>
              <a:rPr lang="en-US" smtClean="0"/>
              <a:t>The Evangelism Committee plans the work according to the mission and establish vision of the congregation. The committee will recommend as many coordinators as needed to carry out the work, all approved by the council.</a:t>
            </a:r>
          </a:p>
          <a:p>
            <a:pPr eaLnBrk="1" hangingPunct="1">
              <a:spcBef>
                <a:spcPct val="0"/>
              </a:spcBef>
            </a:pPr>
            <a:endParaRPr lang="en-US" smtClean="0"/>
          </a:p>
          <a:p>
            <a:pPr eaLnBrk="1" hangingPunct="1">
              <a:spcBef>
                <a:spcPct val="0"/>
              </a:spcBef>
            </a:pPr>
            <a:r>
              <a:rPr lang="en-US" smtClean="0"/>
              <a:t>Each coordinator </a:t>
            </a:r>
            <a:r>
              <a:rPr lang="en-US" i="1" smtClean="0"/>
              <a:t>specializes</a:t>
            </a:r>
            <a:r>
              <a:rPr lang="en-US" smtClean="0"/>
              <a:t> in an area of work for evangelism.</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pPr eaLnBrk="0" hangingPunct="0"/>
            <a:fld id="{3EAB662C-CEA4-40F8-B934-8D8571BA41E8}" type="slidenum">
              <a:rPr lang="en-US" smtClean="0">
                <a:solidFill>
                  <a:srgbClr val="000000"/>
                </a:solidFill>
                <a:latin typeface="Times New Roman" pitchFamily="18" charset="0"/>
              </a:rPr>
              <a:pPr eaLnBrk="0" hangingPunct="0"/>
              <a:t>28</a:t>
            </a:fld>
            <a:endParaRPr lang="en-US" smtClean="0">
              <a:solidFill>
                <a:srgbClr val="000000"/>
              </a:solidFill>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marL="0" lvl="1" eaLnBrk="1" hangingPunct="1">
              <a:spcBef>
                <a:spcPct val="0"/>
              </a:spcBef>
            </a:pPr>
            <a:r>
              <a:rPr lang="en-US" smtClean="0"/>
              <a:t>This slide illustrates the work of the Media Coordinator. This person will manage efforts to make local residents aware of our congregation’s ministries, striving to create for our church a positive image in the community.</a:t>
            </a:r>
          </a:p>
          <a:p>
            <a:pPr eaLnBrk="1" hangingPunct="1">
              <a:spcBef>
                <a:spcPct val="0"/>
              </a:spcBef>
            </a:pPr>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p>
        </p:txBody>
      </p:sp>
      <p:sp>
        <p:nvSpPr>
          <p:cNvPr id="79876" name="Slide Number Placeholder 3"/>
          <p:cNvSpPr>
            <a:spLocks noGrp="1"/>
          </p:cNvSpPr>
          <p:nvPr>
            <p:ph type="sldNum" sz="quarter" idx="5"/>
          </p:nvPr>
        </p:nvSpPr>
        <p:spPr>
          <a:noFill/>
        </p:spPr>
        <p:txBody>
          <a:bodyPr/>
          <a:lstStyle/>
          <a:p>
            <a:fld id="{7D0D4A30-BB6C-4498-B488-04974CC24804}" type="slidenum">
              <a:rPr lang="en-US" smtClean="0"/>
              <a:pPr/>
              <a:t>29</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US" smtClean="0"/>
          </a:p>
        </p:txBody>
      </p:sp>
      <p:sp>
        <p:nvSpPr>
          <p:cNvPr id="80900" name="Slide Number Placeholder 3"/>
          <p:cNvSpPr>
            <a:spLocks noGrp="1"/>
          </p:cNvSpPr>
          <p:nvPr>
            <p:ph type="sldNum" sz="quarter" idx="5"/>
          </p:nvPr>
        </p:nvSpPr>
        <p:spPr>
          <a:noFill/>
        </p:spPr>
        <p:txBody>
          <a:bodyPr/>
          <a:lstStyle/>
          <a:p>
            <a:fld id="{DB4E4C4D-ED82-4785-936E-CA392D574D34}" type="slidenum">
              <a:rPr lang="en-US" smtClean="0"/>
              <a:pPr/>
              <a:t>30</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p:spPr>
        <p:txBody>
          <a:bodyPr/>
          <a:lstStyle/>
          <a:p>
            <a:endParaRPr lang="en-US" smtClean="0"/>
          </a:p>
        </p:txBody>
      </p:sp>
      <p:sp>
        <p:nvSpPr>
          <p:cNvPr id="81924" name="Slide Number Placeholder 3"/>
          <p:cNvSpPr>
            <a:spLocks noGrp="1"/>
          </p:cNvSpPr>
          <p:nvPr>
            <p:ph type="sldNum" sz="quarter" idx="5"/>
          </p:nvPr>
        </p:nvSpPr>
        <p:spPr>
          <a:noFill/>
        </p:spPr>
        <p:txBody>
          <a:bodyPr/>
          <a:lstStyle/>
          <a:p>
            <a:fld id="{A9A6A162-4EE9-4E34-AAFF-3470D54BED85}" type="slidenum">
              <a:rPr lang="en-US" smtClean="0"/>
              <a:pPr/>
              <a:t>31</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smtClean="0"/>
          </a:p>
        </p:txBody>
      </p:sp>
      <p:sp>
        <p:nvSpPr>
          <p:cNvPr id="56324" name="Slide Number Placeholder 3"/>
          <p:cNvSpPr>
            <a:spLocks noGrp="1"/>
          </p:cNvSpPr>
          <p:nvPr>
            <p:ph type="sldNum" sz="quarter" idx="5"/>
          </p:nvPr>
        </p:nvSpPr>
        <p:spPr>
          <a:noFill/>
        </p:spPr>
        <p:txBody>
          <a:bodyPr/>
          <a:lstStyle/>
          <a:p>
            <a:fld id="{BFF527EA-2F8B-4C86-AD8F-B1A4C8D3A301}" type="slidenum">
              <a:rPr lang="en-US" smtClean="0"/>
              <a:pPr/>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p:spPr>
        <p:txBody>
          <a:bodyPr/>
          <a:lstStyle/>
          <a:p>
            <a:endParaRPr lang="en-US" smtClean="0"/>
          </a:p>
        </p:txBody>
      </p:sp>
      <p:sp>
        <p:nvSpPr>
          <p:cNvPr id="82948" name="Slide Number Placeholder 3"/>
          <p:cNvSpPr>
            <a:spLocks noGrp="1"/>
          </p:cNvSpPr>
          <p:nvPr>
            <p:ph type="sldNum" sz="quarter" idx="5"/>
          </p:nvPr>
        </p:nvSpPr>
        <p:spPr>
          <a:noFill/>
        </p:spPr>
        <p:txBody>
          <a:bodyPr/>
          <a:lstStyle/>
          <a:p>
            <a:fld id="{28601B45-036C-46D3-B62E-4AC9FB49CE22}" type="slidenum">
              <a:rPr lang="en-US" smtClean="0"/>
              <a:pPr/>
              <a:t>32</a:t>
            </a:fld>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p:spPr>
        <p:txBody>
          <a:bodyPr/>
          <a:lstStyle/>
          <a:p>
            <a:endParaRPr lang="en-US" smtClean="0"/>
          </a:p>
        </p:txBody>
      </p:sp>
      <p:sp>
        <p:nvSpPr>
          <p:cNvPr id="83972" name="Slide Number Placeholder 3"/>
          <p:cNvSpPr>
            <a:spLocks noGrp="1"/>
          </p:cNvSpPr>
          <p:nvPr>
            <p:ph type="sldNum" sz="quarter" idx="5"/>
          </p:nvPr>
        </p:nvSpPr>
        <p:spPr>
          <a:noFill/>
        </p:spPr>
        <p:txBody>
          <a:bodyPr/>
          <a:lstStyle/>
          <a:p>
            <a:fld id="{164257AC-6DE8-449E-922C-1106C4C61E41}" type="slidenum">
              <a:rPr lang="en-US" smtClean="0"/>
              <a:pPr/>
              <a:t>33</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p:spPr>
        <p:txBody>
          <a:bodyPr/>
          <a:lstStyle/>
          <a:p>
            <a:endParaRPr lang="en-US" smtClean="0"/>
          </a:p>
        </p:txBody>
      </p:sp>
      <p:sp>
        <p:nvSpPr>
          <p:cNvPr id="84996" name="Slide Number Placeholder 3"/>
          <p:cNvSpPr>
            <a:spLocks noGrp="1"/>
          </p:cNvSpPr>
          <p:nvPr>
            <p:ph type="sldNum" sz="quarter" idx="5"/>
          </p:nvPr>
        </p:nvSpPr>
        <p:spPr>
          <a:noFill/>
        </p:spPr>
        <p:txBody>
          <a:bodyPr/>
          <a:lstStyle/>
          <a:p>
            <a:fld id="{777C933D-7733-4FE6-94B6-57A78B21AA72}" type="slidenum">
              <a:rPr lang="en-US" smtClean="0"/>
              <a:pPr/>
              <a:t>34</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smtClean="0"/>
          </a:p>
        </p:txBody>
      </p:sp>
      <p:sp>
        <p:nvSpPr>
          <p:cNvPr id="86020" name="Slide Number Placeholder 3"/>
          <p:cNvSpPr>
            <a:spLocks noGrp="1"/>
          </p:cNvSpPr>
          <p:nvPr>
            <p:ph type="sldNum" sz="quarter" idx="5"/>
          </p:nvPr>
        </p:nvSpPr>
        <p:spPr>
          <a:noFill/>
        </p:spPr>
        <p:txBody>
          <a:bodyPr/>
          <a:lstStyle/>
          <a:p>
            <a:fld id="{2A83E65F-4347-4243-9DDF-7BCB9EC6F37C}" type="slidenum">
              <a:rPr lang="en-US" smtClean="0"/>
              <a:pPr/>
              <a:t>35</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smtClean="0"/>
          </a:p>
        </p:txBody>
      </p:sp>
      <p:sp>
        <p:nvSpPr>
          <p:cNvPr id="79876" name="Slide Number Placeholder 3"/>
          <p:cNvSpPr>
            <a:spLocks noGrp="1"/>
          </p:cNvSpPr>
          <p:nvPr>
            <p:ph type="sldNum" sz="quarter" idx="5"/>
          </p:nvPr>
        </p:nvSpPr>
        <p:spPr>
          <a:noFill/>
        </p:spPr>
        <p:txBody>
          <a:bodyPr/>
          <a:lstStyle/>
          <a:p>
            <a:fld id="{7D0D4A30-BB6C-4498-B488-04974CC24804}" type="slidenum">
              <a:rPr lang="en-US" smtClean="0"/>
              <a:pPr/>
              <a:t>36</a:t>
            </a:fld>
            <a:endParaRPr 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smtClean="0"/>
          </a:p>
        </p:txBody>
      </p:sp>
      <p:sp>
        <p:nvSpPr>
          <p:cNvPr id="55300" name="Slide Number Placeholder 3"/>
          <p:cNvSpPr>
            <a:spLocks noGrp="1"/>
          </p:cNvSpPr>
          <p:nvPr>
            <p:ph type="sldNum" sz="quarter" idx="5"/>
          </p:nvPr>
        </p:nvSpPr>
        <p:spPr>
          <a:noFill/>
        </p:spPr>
        <p:txBody>
          <a:bodyPr/>
          <a:lstStyle/>
          <a:p>
            <a:fld id="{8D131619-B625-4956-8A7B-C1AE5993B3B1}" type="slidenum">
              <a:rPr lang="en-US" smtClean="0"/>
              <a:pPr/>
              <a:t>37</a:t>
            </a:fld>
            <a:endParaRPr 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p:spPr>
        <p:txBody>
          <a:bodyPr/>
          <a:lstStyle/>
          <a:p>
            <a:endParaRPr lang="en-US" smtClean="0"/>
          </a:p>
        </p:txBody>
      </p:sp>
      <p:sp>
        <p:nvSpPr>
          <p:cNvPr id="87044" name="Slide Number Placeholder 3"/>
          <p:cNvSpPr>
            <a:spLocks noGrp="1"/>
          </p:cNvSpPr>
          <p:nvPr>
            <p:ph type="sldNum" sz="quarter" idx="5"/>
          </p:nvPr>
        </p:nvSpPr>
        <p:spPr>
          <a:noFill/>
        </p:spPr>
        <p:txBody>
          <a:bodyPr/>
          <a:lstStyle/>
          <a:p>
            <a:fld id="{EE8E471E-A24F-449F-A075-49F3E3E7E7EC}" type="slidenum">
              <a:rPr lang="en-US" smtClean="0"/>
              <a:pPr/>
              <a:t>38</a:t>
            </a:fld>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88068" name="Slide Number Placeholder 3"/>
          <p:cNvSpPr>
            <a:spLocks noGrp="1"/>
          </p:cNvSpPr>
          <p:nvPr>
            <p:ph type="sldNum" sz="quarter" idx="5"/>
          </p:nvPr>
        </p:nvSpPr>
        <p:spPr>
          <a:noFill/>
        </p:spPr>
        <p:txBody>
          <a:bodyPr/>
          <a:lstStyle/>
          <a:p>
            <a:fld id="{15A40112-05BD-417D-947B-A61908510E49}" type="slidenum">
              <a:rPr lang="en-US" smtClean="0"/>
              <a:pPr/>
              <a:t>39</a:t>
            </a:fld>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88068" name="Slide Number Placeholder 3"/>
          <p:cNvSpPr>
            <a:spLocks noGrp="1"/>
          </p:cNvSpPr>
          <p:nvPr>
            <p:ph type="sldNum" sz="quarter" idx="5"/>
          </p:nvPr>
        </p:nvSpPr>
        <p:spPr>
          <a:noFill/>
        </p:spPr>
        <p:txBody>
          <a:bodyPr/>
          <a:lstStyle/>
          <a:p>
            <a:fld id="{15A40112-05BD-417D-947B-A61908510E49}" type="slidenum">
              <a:rPr lang="en-US" smtClean="0"/>
              <a:pPr/>
              <a:t>40</a:t>
            </a:fld>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88068" name="Slide Number Placeholder 3"/>
          <p:cNvSpPr>
            <a:spLocks noGrp="1"/>
          </p:cNvSpPr>
          <p:nvPr>
            <p:ph type="sldNum" sz="quarter" idx="5"/>
          </p:nvPr>
        </p:nvSpPr>
        <p:spPr>
          <a:noFill/>
        </p:spPr>
        <p:txBody>
          <a:bodyPr/>
          <a:lstStyle/>
          <a:p>
            <a:fld id="{15A40112-05BD-417D-947B-A61908510E49}" type="slidenum">
              <a:rPr lang="en-US" smtClean="0"/>
              <a:pPr/>
              <a:t>41</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smtClean="0"/>
          </a:p>
        </p:txBody>
      </p:sp>
      <p:sp>
        <p:nvSpPr>
          <p:cNvPr id="57348" name="Slide Number Placeholder 3"/>
          <p:cNvSpPr>
            <a:spLocks noGrp="1"/>
          </p:cNvSpPr>
          <p:nvPr>
            <p:ph type="sldNum" sz="quarter" idx="5"/>
          </p:nvPr>
        </p:nvSpPr>
        <p:spPr>
          <a:noFill/>
        </p:spPr>
        <p:txBody>
          <a:bodyPr/>
          <a:lstStyle/>
          <a:p>
            <a:fld id="{E45E1C04-D2F9-468C-9496-CEB784B852CA}" type="slidenum">
              <a:rPr lang="en-US" smtClean="0"/>
              <a:pPr/>
              <a:t>4</a:t>
            </a:fld>
            <a:endParaRPr 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88068" name="Slide Number Placeholder 3"/>
          <p:cNvSpPr>
            <a:spLocks noGrp="1"/>
          </p:cNvSpPr>
          <p:nvPr>
            <p:ph type="sldNum" sz="quarter" idx="5"/>
          </p:nvPr>
        </p:nvSpPr>
        <p:spPr>
          <a:noFill/>
        </p:spPr>
        <p:txBody>
          <a:bodyPr/>
          <a:lstStyle/>
          <a:p>
            <a:fld id="{15A40112-05BD-417D-947B-A61908510E49}" type="slidenum">
              <a:rPr lang="en-US" smtClean="0"/>
              <a:pPr/>
              <a:t>42</a:t>
            </a:fld>
            <a:endParaRPr lang="en-US"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88068" name="Slide Number Placeholder 3"/>
          <p:cNvSpPr>
            <a:spLocks noGrp="1"/>
          </p:cNvSpPr>
          <p:nvPr>
            <p:ph type="sldNum" sz="quarter" idx="5"/>
          </p:nvPr>
        </p:nvSpPr>
        <p:spPr>
          <a:noFill/>
        </p:spPr>
        <p:txBody>
          <a:bodyPr/>
          <a:lstStyle/>
          <a:p>
            <a:fld id="{15A40112-05BD-417D-947B-A61908510E49}" type="slidenum">
              <a:rPr lang="en-US" smtClean="0"/>
              <a:pPr/>
              <a:t>43</a:t>
            </a:fld>
            <a:endParaRPr lang="en-US"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p:spPr>
        <p:txBody>
          <a:bodyPr/>
          <a:lstStyle/>
          <a:p>
            <a:endParaRPr lang="en-US" smtClean="0"/>
          </a:p>
        </p:txBody>
      </p:sp>
      <p:sp>
        <p:nvSpPr>
          <p:cNvPr id="88068" name="Slide Number Placeholder 3"/>
          <p:cNvSpPr>
            <a:spLocks noGrp="1"/>
          </p:cNvSpPr>
          <p:nvPr>
            <p:ph type="sldNum" sz="quarter" idx="5"/>
          </p:nvPr>
        </p:nvSpPr>
        <p:spPr>
          <a:noFill/>
        </p:spPr>
        <p:txBody>
          <a:bodyPr/>
          <a:lstStyle/>
          <a:p>
            <a:fld id="{15A40112-05BD-417D-947B-A61908510E49}" type="slidenum">
              <a:rPr lang="en-US" smtClean="0"/>
              <a:pPr/>
              <a:t>44</a:t>
            </a:fld>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p:spPr>
        <p:txBody>
          <a:bodyPr/>
          <a:lstStyle/>
          <a:p>
            <a:endParaRPr lang="en-US" smtClean="0"/>
          </a:p>
        </p:txBody>
      </p:sp>
      <p:sp>
        <p:nvSpPr>
          <p:cNvPr id="89092" name="Slide Number Placeholder 3"/>
          <p:cNvSpPr>
            <a:spLocks noGrp="1"/>
          </p:cNvSpPr>
          <p:nvPr>
            <p:ph type="sldNum" sz="quarter" idx="5"/>
          </p:nvPr>
        </p:nvSpPr>
        <p:spPr>
          <a:noFill/>
        </p:spPr>
        <p:txBody>
          <a:bodyPr/>
          <a:lstStyle/>
          <a:p>
            <a:fld id="{941AFAE3-8E91-4663-B49B-218E3F810CFD}" type="slidenum">
              <a:rPr lang="en-US" smtClean="0"/>
              <a:pPr/>
              <a:t>45</a:t>
            </a:fld>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eaLnBrk="0" hangingPunct="0"/>
            <a:fld id="{252A4E68-D7FA-4DE8-B8C4-9C7AD8AB2595}" type="slidenum">
              <a:rPr lang="en-US" smtClean="0">
                <a:solidFill>
                  <a:srgbClr val="000000"/>
                </a:solidFill>
                <a:latin typeface="Times New Roman" pitchFamily="18" charset="0"/>
              </a:rPr>
              <a:pPr eaLnBrk="0" hangingPunct="0"/>
              <a:t>46</a:t>
            </a:fld>
            <a:endParaRPr lang="en-US" smtClean="0">
              <a:solidFill>
                <a:srgbClr val="000000"/>
              </a:solidFill>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spcBef>
                <a:spcPct val="0"/>
              </a:spcBef>
            </a:pPr>
            <a:r>
              <a:rPr lang="en-US" smtClean="0"/>
              <a:t>The Evangelism Committee plans the work according to the mission and establish vision of the congregation. The committee will recommend as many coordinators as needed to carry out the work, all approved by the council.</a:t>
            </a:r>
          </a:p>
          <a:p>
            <a:pPr eaLnBrk="1" hangingPunct="1">
              <a:spcBef>
                <a:spcPct val="0"/>
              </a:spcBef>
            </a:pPr>
            <a:endParaRPr lang="en-US" smtClean="0"/>
          </a:p>
          <a:p>
            <a:pPr eaLnBrk="1" hangingPunct="1">
              <a:spcBef>
                <a:spcPct val="0"/>
              </a:spcBef>
            </a:pPr>
            <a:r>
              <a:rPr lang="en-US" smtClean="0"/>
              <a:t>Each coordinator </a:t>
            </a:r>
            <a:r>
              <a:rPr lang="en-US" i="1" smtClean="0"/>
              <a:t>specializes</a:t>
            </a:r>
            <a:r>
              <a:rPr lang="en-US" smtClean="0"/>
              <a:t> in an area of work for evangelism.</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eaLnBrk="0" hangingPunct="0"/>
            <a:fld id="{252A4E68-D7FA-4DE8-B8C4-9C7AD8AB2595}" type="slidenum">
              <a:rPr lang="en-US" smtClean="0">
                <a:solidFill>
                  <a:srgbClr val="000000"/>
                </a:solidFill>
                <a:latin typeface="Times New Roman" pitchFamily="18" charset="0"/>
              </a:rPr>
              <a:pPr eaLnBrk="0" hangingPunct="0"/>
              <a:t>47</a:t>
            </a:fld>
            <a:endParaRPr lang="en-US" smtClean="0">
              <a:solidFill>
                <a:srgbClr val="000000"/>
              </a:solidFill>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spcBef>
                <a:spcPct val="0"/>
              </a:spcBef>
            </a:pPr>
            <a:r>
              <a:rPr lang="en-US" smtClean="0"/>
              <a:t>The Evangelism Committee plans the work according to the mission and establish vision of the congregation. The committee will recommend as many coordinators as needed to carry out the work, all approved by the council.</a:t>
            </a:r>
          </a:p>
          <a:p>
            <a:pPr eaLnBrk="1" hangingPunct="1">
              <a:spcBef>
                <a:spcPct val="0"/>
              </a:spcBef>
            </a:pPr>
            <a:endParaRPr lang="en-US" smtClean="0"/>
          </a:p>
          <a:p>
            <a:pPr eaLnBrk="1" hangingPunct="1">
              <a:spcBef>
                <a:spcPct val="0"/>
              </a:spcBef>
            </a:pPr>
            <a:r>
              <a:rPr lang="en-US" smtClean="0"/>
              <a:t>Each coordinator </a:t>
            </a:r>
            <a:r>
              <a:rPr lang="en-US" i="1" smtClean="0"/>
              <a:t>specializes</a:t>
            </a:r>
            <a:r>
              <a:rPr lang="en-US" smtClean="0"/>
              <a:t> in an area of work for evangelism.</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eaLnBrk="0" hangingPunct="0"/>
            <a:fld id="{252A4E68-D7FA-4DE8-B8C4-9C7AD8AB2595}" type="slidenum">
              <a:rPr lang="en-US" smtClean="0">
                <a:solidFill>
                  <a:srgbClr val="000000"/>
                </a:solidFill>
                <a:latin typeface="Times New Roman" pitchFamily="18" charset="0"/>
              </a:rPr>
              <a:pPr eaLnBrk="0" hangingPunct="0"/>
              <a:t>48</a:t>
            </a:fld>
            <a:endParaRPr lang="en-US" smtClean="0">
              <a:solidFill>
                <a:srgbClr val="000000"/>
              </a:solidFill>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spcBef>
                <a:spcPct val="0"/>
              </a:spcBef>
            </a:pPr>
            <a:r>
              <a:rPr lang="en-US" smtClean="0"/>
              <a:t>The Evangelism Committee plans the work according to the mission and establish vision of the congregation. The committee will recommend as many coordinators as needed to carry out the work, all approved by the council.</a:t>
            </a:r>
          </a:p>
          <a:p>
            <a:pPr eaLnBrk="1" hangingPunct="1">
              <a:spcBef>
                <a:spcPct val="0"/>
              </a:spcBef>
            </a:pPr>
            <a:endParaRPr lang="en-US" smtClean="0"/>
          </a:p>
          <a:p>
            <a:pPr eaLnBrk="1" hangingPunct="1">
              <a:spcBef>
                <a:spcPct val="0"/>
              </a:spcBef>
            </a:pPr>
            <a:r>
              <a:rPr lang="en-US" smtClean="0"/>
              <a:t>Each coordinator </a:t>
            </a:r>
            <a:r>
              <a:rPr lang="en-US" i="1" smtClean="0"/>
              <a:t>specializes</a:t>
            </a:r>
            <a:r>
              <a:rPr lang="en-US" smtClean="0"/>
              <a:t> in an area of work for evangelism.</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p:spPr>
        <p:txBody>
          <a:bodyPr/>
          <a:lstStyle/>
          <a:p>
            <a:endParaRPr lang="en-US" smtClean="0"/>
          </a:p>
        </p:txBody>
      </p:sp>
      <p:sp>
        <p:nvSpPr>
          <p:cNvPr id="90116" name="Slide Number Placeholder 3"/>
          <p:cNvSpPr>
            <a:spLocks noGrp="1"/>
          </p:cNvSpPr>
          <p:nvPr>
            <p:ph type="sldNum" sz="quarter" idx="5"/>
          </p:nvPr>
        </p:nvSpPr>
        <p:spPr>
          <a:noFill/>
        </p:spPr>
        <p:txBody>
          <a:bodyPr/>
          <a:lstStyle/>
          <a:p>
            <a:fld id="{029B331E-9BA9-4452-B9A4-225189A37A64}" type="slidenum">
              <a:rPr lang="en-US" smtClean="0"/>
              <a:pPr/>
              <a:t>49</a:t>
            </a:fld>
            <a:endParaRPr lang="en-US"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p:spPr>
        <p:txBody>
          <a:bodyPr/>
          <a:lstStyle/>
          <a:p>
            <a:endParaRPr lang="en-US" smtClean="0"/>
          </a:p>
        </p:txBody>
      </p:sp>
      <p:sp>
        <p:nvSpPr>
          <p:cNvPr id="91140" name="Slide Number Placeholder 3"/>
          <p:cNvSpPr>
            <a:spLocks noGrp="1"/>
          </p:cNvSpPr>
          <p:nvPr>
            <p:ph type="sldNum" sz="quarter" idx="5"/>
          </p:nvPr>
        </p:nvSpPr>
        <p:spPr>
          <a:noFill/>
        </p:spPr>
        <p:txBody>
          <a:bodyPr/>
          <a:lstStyle/>
          <a:p>
            <a:fld id="{CE1D61B3-88E3-4AAD-BF00-91969103D572}" type="slidenum">
              <a:rPr lang="en-US" smtClean="0"/>
              <a:pPr/>
              <a:t>50</a:t>
            </a:fld>
            <a:endParaRPr lang="en-US"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5F0287F7-981B-449F-A6F4-707B22C814B7}" type="slidenum">
              <a:rPr lang="en-US" smtClean="0"/>
              <a:pPr/>
              <a:t>51</a:t>
            </a:fld>
            <a:endParaRPr lang="en-US"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lnSpc>
                <a:spcPct val="90000"/>
              </a:lnSpc>
            </a:pPr>
            <a:r>
              <a:rPr lang="en-US" sz="1000" smtClean="0"/>
              <a:t>People want to be committed to something that gives significance to their lives. They respond to responsibilities that give life meaning. They are attracted by a challenging vision. They want to be a part of something worthwhile. </a:t>
            </a:r>
          </a:p>
          <a:p>
            <a:pPr eaLnBrk="1" hangingPunct="1">
              <a:lnSpc>
                <a:spcPct val="90000"/>
              </a:lnSpc>
            </a:pPr>
            <a:r>
              <a:rPr lang="en-US" sz="1000" smtClean="0"/>
              <a:t> </a:t>
            </a:r>
          </a:p>
          <a:p>
            <a:pPr eaLnBrk="1" hangingPunct="1">
              <a:lnSpc>
                <a:spcPct val="90000"/>
              </a:lnSpc>
            </a:pPr>
            <a:r>
              <a:rPr lang="en-US" sz="1000" b="1" smtClean="0"/>
              <a:t>Be specific in asking for commitment</a:t>
            </a:r>
            <a:br>
              <a:rPr lang="en-US" sz="1000" b="1" smtClean="0"/>
            </a:br>
            <a:r>
              <a:rPr lang="en-US" sz="1000" smtClean="0"/>
              <a:t>Tell people exactly what is expected of them. If ministry coordinators have low expectations, people will not take the job seriously; they will not think that it is very important.  Help people see how the job for which they are being recruited fits the big picture of the church’s work to fulfill its mission and vision.</a:t>
            </a:r>
          </a:p>
          <a:p>
            <a:pPr eaLnBrk="1" hangingPunct="1">
              <a:lnSpc>
                <a:spcPct val="90000"/>
              </a:lnSpc>
            </a:pPr>
            <a:endParaRPr lang="en-US" sz="1000" b="1" smtClean="0"/>
          </a:p>
          <a:p>
            <a:pPr eaLnBrk="1" hangingPunct="1">
              <a:lnSpc>
                <a:spcPct val="90000"/>
              </a:lnSpc>
            </a:pPr>
            <a:r>
              <a:rPr lang="en-US" sz="1000" b="1" smtClean="0"/>
              <a:t>Explain the benefits of commitment</a:t>
            </a:r>
            <a:r>
              <a:rPr lang="en-US" sz="1000" smtClean="0"/>
              <a:t/>
            </a:r>
            <a:br>
              <a:rPr lang="en-US" sz="1000" smtClean="0"/>
            </a:br>
            <a:r>
              <a:rPr lang="en-US" sz="1000" smtClean="0"/>
              <a:t>Another key to developing commitment in people is to identify the benefits of the task/event they are asked to accomplish. Explain the personal benefits, the family benefits, the benefits to the church. </a:t>
            </a:r>
          </a:p>
          <a:p>
            <a:pPr eaLnBrk="1" hangingPunct="1">
              <a:lnSpc>
                <a:spcPct val="90000"/>
              </a:lnSpc>
            </a:pPr>
            <a:endParaRPr lang="en-US" sz="1000" b="1" smtClean="0"/>
          </a:p>
          <a:p>
            <a:pPr eaLnBrk="1" hangingPunct="1">
              <a:lnSpc>
                <a:spcPct val="90000"/>
              </a:lnSpc>
            </a:pPr>
            <a:r>
              <a:rPr lang="en-US" sz="1000" b="1" smtClean="0"/>
              <a:t>Ask people personally.  </a:t>
            </a:r>
            <a:r>
              <a:rPr lang="en-US" sz="1000" smtClean="0"/>
              <a:t>Talk to them.  The days of asking people in a bulletin announcement to sign-up for ministry are probably over.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AA171C0F-049F-45F5-BADF-254B26E32F3D}" type="slidenum">
              <a:rPr lang="en-US" smtClean="0"/>
              <a:pPr/>
              <a:t>5</a:t>
            </a:fld>
            <a:endParaRPr lang="en-US" smtClean="0"/>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p:spPr>
        <p:txBody>
          <a:bodyPr/>
          <a:lstStyle/>
          <a:p>
            <a:endParaRPr lang="en-US" smtClean="0"/>
          </a:p>
        </p:txBody>
      </p:sp>
      <p:sp>
        <p:nvSpPr>
          <p:cNvPr id="93188" name="Slide Number Placeholder 3"/>
          <p:cNvSpPr>
            <a:spLocks noGrp="1"/>
          </p:cNvSpPr>
          <p:nvPr>
            <p:ph type="sldNum" sz="quarter" idx="5"/>
          </p:nvPr>
        </p:nvSpPr>
        <p:spPr>
          <a:noFill/>
        </p:spPr>
        <p:txBody>
          <a:bodyPr/>
          <a:lstStyle/>
          <a:p>
            <a:fld id="{C8E132CD-8300-4FFA-945B-F5FE5E8E9355}" type="slidenum">
              <a:rPr lang="en-US" smtClean="0"/>
              <a:pPr/>
              <a:t>52</a:t>
            </a:fld>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smtClean="0"/>
          </a:p>
        </p:txBody>
      </p:sp>
      <p:sp>
        <p:nvSpPr>
          <p:cNvPr id="86020" name="Slide Number Placeholder 3"/>
          <p:cNvSpPr>
            <a:spLocks noGrp="1"/>
          </p:cNvSpPr>
          <p:nvPr>
            <p:ph type="sldNum" sz="quarter" idx="5"/>
          </p:nvPr>
        </p:nvSpPr>
        <p:spPr>
          <a:noFill/>
        </p:spPr>
        <p:txBody>
          <a:bodyPr/>
          <a:lstStyle/>
          <a:p>
            <a:fld id="{2A83E65F-4347-4243-9DDF-7BCB9EC6F37C}" type="slidenum">
              <a:rPr lang="en-US" smtClean="0"/>
              <a:pPr/>
              <a:t>53</a:t>
            </a:fld>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smtClean="0"/>
          </a:p>
        </p:txBody>
      </p:sp>
      <p:sp>
        <p:nvSpPr>
          <p:cNvPr id="86020" name="Slide Number Placeholder 3"/>
          <p:cNvSpPr>
            <a:spLocks noGrp="1"/>
          </p:cNvSpPr>
          <p:nvPr>
            <p:ph type="sldNum" sz="quarter" idx="5"/>
          </p:nvPr>
        </p:nvSpPr>
        <p:spPr>
          <a:noFill/>
        </p:spPr>
        <p:txBody>
          <a:bodyPr/>
          <a:lstStyle/>
          <a:p>
            <a:fld id="{2A83E65F-4347-4243-9DDF-7BCB9EC6F37C}" type="slidenum">
              <a:rPr lang="en-US" smtClean="0"/>
              <a:pPr/>
              <a:t>54</a:t>
            </a:fld>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p:spPr>
        <p:txBody>
          <a:bodyPr/>
          <a:lstStyle/>
          <a:p>
            <a:endParaRPr lang="en-US" smtClean="0"/>
          </a:p>
        </p:txBody>
      </p:sp>
      <p:sp>
        <p:nvSpPr>
          <p:cNvPr id="86020" name="Slide Number Placeholder 3"/>
          <p:cNvSpPr>
            <a:spLocks noGrp="1"/>
          </p:cNvSpPr>
          <p:nvPr>
            <p:ph type="sldNum" sz="quarter" idx="5"/>
          </p:nvPr>
        </p:nvSpPr>
        <p:spPr>
          <a:noFill/>
        </p:spPr>
        <p:txBody>
          <a:bodyPr/>
          <a:lstStyle/>
          <a:p>
            <a:fld id="{2A83E65F-4347-4243-9DDF-7BCB9EC6F37C}" type="slidenum">
              <a:rPr lang="en-US" smtClean="0"/>
              <a:pPr/>
              <a:t>55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smtClean="0"/>
          </a:p>
        </p:txBody>
      </p:sp>
      <p:sp>
        <p:nvSpPr>
          <p:cNvPr id="59396" name="Slide Number Placeholder 3"/>
          <p:cNvSpPr>
            <a:spLocks noGrp="1"/>
          </p:cNvSpPr>
          <p:nvPr>
            <p:ph type="sldNum" sz="quarter" idx="5"/>
          </p:nvPr>
        </p:nvSpPr>
        <p:spPr>
          <a:noFill/>
        </p:spPr>
        <p:txBody>
          <a:bodyPr/>
          <a:lstStyle/>
          <a:p>
            <a:fld id="{2AEC5F92-3CE5-45A0-A708-573D5ACC92C2}" type="slidenum">
              <a:rPr lang="en-US" smtClean="0"/>
              <a:pPr/>
              <a:t>8</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smtClean="0"/>
          </a:p>
        </p:txBody>
      </p:sp>
      <p:sp>
        <p:nvSpPr>
          <p:cNvPr id="60420" name="Slide Number Placeholder 3"/>
          <p:cNvSpPr>
            <a:spLocks noGrp="1"/>
          </p:cNvSpPr>
          <p:nvPr>
            <p:ph type="sldNum" sz="quarter" idx="5"/>
          </p:nvPr>
        </p:nvSpPr>
        <p:spPr>
          <a:noFill/>
        </p:spPr>
        <p:txBody>
          <a:bodyPr/>
          <a:lstStyle/>
          <a:p>
            <a:fld id="{E7B2CDF4-50A8-4DC9-86E3-60FA72338B6F}" type="slidenum">
              <a:rPr lang="en-US" smtClean="0"/>
              <a:pPr/>
              <a:t>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smtClean="0"/>
          </a:p>
        </p:txBody>
      </p:sp>
      <p:sp>
        <p:nvSpPr>
          <p:cNvPr id="61444" name="Slide Number Placeholder 3"/>
          <p:cNvSpPr>
            <a:spLocks noGrp="1"/>
          </p:cNvSpPr>
          <p:nvPr>
            <p:ph type="sldNum" sz="quarter" idx="5"/>
          </p:nvPr>
        </p:nvSpPr>
        <p:spPr>
          <a:noFill/>
        </p:spPr>
        <p:txBody>
          <a:bodyPr/>
          <a:lstStyle/>
          <a:p>
            <a:fld id="{E921C91A-590C-4363-B161-C4E137E88BFA}" type="slidenum">
              <a:rPr lang="en-US" smtClean="0"/>
              <a:pPr/>
              <a:t>10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smtClean="0"/>
          </a:p>
        </p:txBody>
      </p:sp>
      <p:sp>
        <p:nvSpPr>
          <p:cNvPr id="62468" name="Slide Number Placeholder 3"/>
          <p:cNvSpPr>
            <a:spLocks noGrp="1"/>
          </p:cNvSpPr>
          <p:nvPr>
            <p:ph type="sldNum" sz="quarter" idx="5"/>
          </p:nvPr>
        </p:nvSpPr>
        <p:spPr>
          <a:noFill/>
        </p:spPr>
        <p:txBody>
          <a:bodyPr/>
          <a:lstStyle/>
          <a:p>
            <a:fld id="{0BD44A0E-8B81-40ED-AB0D-26B248432EEA}" type="slidenum">
              <a:rPr lang="en-US" smtClean="0"/>
              <a:pPr/>
              <a:t>11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1536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2437B61D-5FA8-4F5C-B5D5-0C71FE60DBD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0F32067-E5EE-4CE5-91F4-62B467C30A3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304800"/>
            <a:ext cx="17716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304800"/>
            <a:ext cx="51625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DFCB6A-89E8-4714-83E4-14F32982FA9F}"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a:xfrm>
            <a:off x="2746375" y="3098800"/>
            <a:ext cx="6176963" cy="1169988"/>
          </a:xfrm>
        </p:spPr>
        <p:txBody>
          <a:bodyPr/>
          <a:lstStyle>
            <a:lvl1pPr algn="r">
              <a:defRPr/>
            </a:lvl1pPr>
          </a:lstStyle>
          <a:p>
            <a:r>
              <a:rPr lang="en-US"/>
              <a:t>Click to edit Master title style</a:t>
            </a:r>
          </a:p>
        </p:txBody>
      </p:sp>
      <p:sp>
        <p:nvSpPr>
          <p:cNvPr id="142339" name="Rectangle 3"/>
          <p:cNvSpPr>
            <a:spLocks noGrp="1" noChangeArrowheads="1"/>
          </p:cNvSpPr>
          <p:nvPr>
            <p:ph type="subTitle" idx="1"/>
          </p:nvPr>
        </p:nvSpPr>
        <p:spPr>
          <a:xfrm>
            <a:off x="2760663" y="4475163"/>
            <a:ext cx="6162675" cy="1858962"/>
          </a:xfrm>
        </p:spPr>
        <p:txBody>
          <a:bodyPr/>
          <a:lstStyle>
            <a:lvl1pPr marL="0" indent="0" algn="r">
              <a:buFontTx/>
              <a:buNone/>
              <a:defRPr/>
            </a:lvl1pPr>
          </a:lstStyle>
          <a:p>
            <a:r>
              <a:rPr lang="en-US"/>
              <a:t>Click to edit Master subtitle style</a:t>
            </a:r>
          </a:p>
        </p:txBody>
      </p:sp>
      <p:sp>
        <p:nvSpPr>
          <p:cNvPr id="4" name="Rectangle 4"/>
          <p:cNvSpPr>
            <a:spLocks noGrp="1" noChangeArrowheads="1"/>
          </p:cNvSpPr>
          <p:nvPr>
            <p:ph type="dt" sz="half" idx="10"/>
          </p:nvPr>
        </p:nvSpPr>
        <p:spPr>
          <a:xfrm>
            <a:off x="0" y="6610350"/>
            <a:ext cx="1166813" cy="247650"/>
          </a:xfrm>
        </p:spPr>
        <p:txBody>
          <a:bodyPr/>
          <a:lstStyle>
            <a:lvl1pPr eaLnBrk="0" hangingPunct="0">
              <a:defRPr>
                <a:latin typeface="Times New Roman" pitchFamily="18" charset="0"/>
              </a:defRPr>
            </a:lvl1pPr>
          </a:lstStyle>
          <a:p>
            <a:pPr>
              <a:defRPr/>
            </a:pPr>
            <a:endParaRPr lang="en-US"/>
          </a:p>
        </p:txBody>
      </p:sp>
      <p:sp>
        <p:nvSpPr>
          <p:cNvPr id="5" name="Rectangle 5"/>
          <p:cNvSpPr>
            <a:spLocks noGrp="1" noChangeArrowheads="1"/>
          </p:cNvSpPr>
          <p:nvPr>
            <p:ph type="ftr" sz="quarter" idx="11"/>
          </p:nvPr>
        </p:nvSpPr>
        <p:spPr>
          <a:xfrm>
            <a:off x="1784350" y="6610350"/>
            <a:ext cx="6178550" cy="247650"/>
          </a:xfrm>
        </p:spPr>
        <p:txBody>
          <a:bodyPr/>
          <a:lstStyle>
            <a:lvl1pPr eaLnBrk="0" hangingPunct="0">
              <a:defRPr>
                <a:latin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defRPr>
            </a:lvl1pPr>
          </a:lstStyle>
          <a:p>
            <a:pPr>
              <a:defRPr/>
            </a:pPr>
            <a:fld id="{2190E073-3336-4B29-AE68-D7551ACA6270}" type="slidenum">
              <a:rPr lang="en-US"/>
              <a:pPr>
                <a:defRPr/>
              </a:pPr>
              <a:t>‹#›</a:t>
            </a:fld>
            <a:endParaRPr lang="en-US"/>
          </a:p>
        </p:txBody>
      </p:sp>
    </p:spTree>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defRPr>
            </a:lvl1pPr>
          </a:lstStyle>
          <a:p>
            <a:pPr>
              <a:defRPr/>
            </a:pPr>
            <a:fld id="{2EC9E236-564F-4EE4-B37C-3B9724AA12CC}" type="slidenum">
              <a:rPr lang="en-US"/>
              <a:pPr>
                <a:defRPr/>
              </a:pPr>
              <a:t>‹#›</a:t>
            </a:fld>
            <a:endParaRPr lang="en-US"/>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defRPr>
            </a:lvl1pPr>
          </a:lstStyle>
          <a:p>
            <a:pPr>
              <a:defRPr/>
            </a:pPr>
            <a:fld id="{8719DBFD-5E9B-4FCD-8EC5-C1284A7B9D4B}" type="slidenum">
              <a:rPr lang="en-US"/>
              <a:pPr>
                <a:defRPr/>
              </a:pPr>
              <a:t>‹#›</a:t>
            </a:fld>
            <a:endParaRPr lang="en-US"/>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922463" y="1720850"/>
            <a:ext cx="3328987"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03850" y="1720850"/>
            <a:ext cx="3328988" cy="4683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eaLnBrk="0" hangingPunct="0">
              <a:defRPr>
                <a:latin typeface="Times New Roman" pitchFamily="18"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latin typeface="Times New Roman" pitchFamily="18"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Times New Roman" pitchFamily="18" charset="0"/>
              </a:defRPr>
            </a:lvl1pPr>
          </a:lstStyle>
          <a:p>
            <a:pPr>
              <a:defRPr/>
            </a:pPr>
            <a:fld id="{E02043C1-1EED-4338-AC37-0CF3B13435E4}" type="slidenum">
              <a:rPr lang="en-US"/>
              <a:pPr>
                <a:defRPr/>
              </a:pPr>
              <a:t>‹#›</a:t>
            </a:fld>
            <a:endParaRPr lang="en-US"/>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eaLnBrk="0" hangingPunct="0">
              <a:defRPr>
                <a:latin typeface="Times New Roman" pitchFamily="18" charset="0"/>
              </a:defRPr>
            </a:lvl1pPr>
          </a:lstStyle>
          <a:p>
            <a:pPr>
              <a:defRPr/>
            </a:pPr>
            <a:endParaRPr lang="en-US"/>
          </a:p>
        </p:txBody>
      </p:sp>
      <p:sp>
        <p:nvSpPr>
          <p:cNvPr id="8" name="Rectangle 5"/>
          <p:cNvSpPr>
            <a:spLocks noGrp="1" noChangeArrowheads="1"/>
          </p:cNvSpPr>
          <p:nvPr>
            <p:ph type="ftr" sz="quarter" idx="11"/>
          </p:nvPr>
        </p:nvSpPr>
        <p:spPr/>
        <p:txBody>
          <a:bodyPr/>
          <a:lstStyle>
            <a:lvl1pPr eaLnBrk="0" hangingPunct="0">
              <a:defRPr>
                <a:latin typeface="Times New Roman" pitchFamily="18" charset="0"/>
              </a:defRPr>
            </a:lvl1pPr>
          </a:lstStyle>
          <a:p>
            <a:pPr>
              <a:defRPr/>
            </a:pPr>
            <a:endParaRPr lang="en-US"/>
          </a:p>
        </p:txBody>
      </p:sp>
      <p:sp>
        <p:nvSpPr>
          <p:cNvPr id="9" name="Rectangle 6"/>
          <p:cNvSpPr>
            <a:spLocks noGrp="1" noChangeArrowheads="1"/>
          </p:cNvSpPr>
          <p:nvPr>
            <p:ph type="sldNum" sz="quarter" idx="12"/>
          </p:nvPr>
        </p:nvSpPr>
        <p:spPr/>
        <p:txBody>
          <a:bodyPr/>
          <a:lstStyle>
            <a:lvl1pPr eaLnBrk="0" hangingPunct="0">
              <a:defRPr>
                <a:latin typeface="Times New Roman" pitchFamily="18" charset="0"/>
              </a:defRPr>
            </a:lvl1pPr>
          </a:lstStyle>
          <a:p>
            <a:pPr>
              <a:defRPr/>
            </a:pPr>
            <a:fld id="{474FAC66-4558-403B-BE33-3A36B80D6CF0}" type="slidenum">
              <a:rPr lang="en-US"/>
              <a:pPr>
                <a:defRPr/>
              </a:pPr>
              <a:t>‹#›</a:t>
            </a:fld>
            <a:endParaRPr lang="en-US"/>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eaLnBrk="0" hangingPunct="0">
              <a:defRPr>
                <a:latin typeface="Times New Roman" pitchFamily="18" charset="0"/>
              </a:defRPr>
            </a:lvl1pPr>
          </a:lstStyle>
          <a:p>
            <a:pPr>
              <a:defRPr/>
            </a:pPr>
            <a:endParaRPr lang="en-US"/>
          </a:p>
        </p:txBody>
      </p:sp>
      <p:sp>
        <p:nvSpPr>
          <p:cNvPr id="4" name="Rectangle 5"/>
          <p:cNvSpPr>
            <a:spLocks noGrp="1" noChangeArrowheads="1"/>
          </p:cNvSpPr>
          <p:nvPr>
            <p:ph type="ftr" sz="quarter" idx="11"/>
          </p:nvPr>
        </p:nvSpPr>
        <p:spPr/>
        <p:txBody>
          <a:bodyPr/>
          <a:lstStyle>
            <a:lvl1pPr eaLnBrk="0" hangingPunct="0">
              <a:defRPr>
                <a:latin typeface="Times New Roman" pitchFamily="18" charset="0"/>
              </a:defRPr>
            </a:lvl1pPr>
          </a:lstStyle>
          <a:p>
            <a:pPr>
              <a:defRPr/>
            </a:pPr>
            <a:endParaRPr lang="en-US"/>
          </a:p>
        </p:txBody>
      </p:sp>
      <p:sp>
        <p:nvSpPr>
          <p:cNvPr id="5" name="Rectangle 6"/>
          <p:cNvSpPr>
            <a:spLocks noGrp="1" noChangeArrowheads="1"/>
          </p:cNvSpPr>
          <p:nvPr>
            <p:ph type="sldNum" sz="quarter" idx="12"/>
          </p:nvPr>
        </p:nvSpPr>
        <p:spPr/>
        <p:txBody>
          <a:bodyPr/>
          <a:lstStyle>
            <a:lvl1pPr eaLnBrk="0" hangingPunct="0">
              <a:defRPr>
                <a:latin typeface="Times New Roman" pitchFamily="18" charset="0"/>
              </a:defRPr>
            </a:lvl1pPr>
          </a:lstStyle>
          <a:p>
            <a:pPr>
              <a:defRPr/>
            </a:pPr>
            <a:fld id="{A85BC78F-29E6-4B80-9636-2AAF2EB1CBFD}" type="slidenum">
              <a:rPr lang="en-US"/>
              <a:pPr>
                <a:defRPr/>
              </a:pPr>
              <a:t>‹#›</a:t>
            </a:fld>
            <a:endParaRPr lang="en-US"/>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latin typeface="Times New Roman" pitchFamily="18" charset="0"/>
              </a:defRPr>
            </a:lvl1pPr>
          </a:lstStyle>
          <a:p>
            <a:pPr>
              <a:defRPr/>
            </a:pPr>
            <a:endParaRPr lang="en-US"/>
          </a:p>
        </p:txBody>
      </p:sp>
      <p:sp>
        <p:nvSpPr>
          <p:cNvPr id="3" name="Rectangle 5"/>
          <p:cNvSpPr>
            <a:spLocks noGrp="1" noChangeArrowheads="1"/>
          </p:cNvSpPr>
          <p:nvPr>
            <p:ph type="ftr" sz="quarter" idx="11"/>
          </p:nvPr>
        </p:nvSpPr>
        <p:spPr/>
        <p:txBody>
          <a:bodyPr/>
          <a:lstStyle>
            <a:lvl1pPr eaLnBrk="0" hangingPunct="0">
              <a:defRPr>
                <a:latin typeface="Times New Roman" pitchFamily="18" charset="0"/>
              </a:defRPr>
            </a:lvl1pPr>
          </a:lstStyle>
          <a:p>
            <a:pPr>
              <a:defRPr/>
            </a:pPr>
            <a:endParaRPr lang="en-US"/>
          </a:p>
        </p:txBody>
      </p:sp>
      <p:sp>
        <p:nvSpPr>
          <p:cNvPr id="4" name="Rectangle 6"/>
          <p:cNvSpPr>
            <a:spLocks noGrp="1" noChangeArrowheads="1"/>
          </p:cNvSpPr>
          <p:nvPr>
            <p:ph type="sldNum" sz="quarter" idx="12"/>
          </p:nvPr>
        </p:nvSpPr>
        <p:spPr/>
        <p:txBody>
          <a:bodyPr/>
          <a:lstStyle>
            <a:lvl1pPr eaLnBrk="0" hangingPunct="0">
              <a:defRPr>
                <a:latin typeface="Times New Roman" pitchFamily="18" charset="0"/>
              </a:defRPr>
            </a:lvl1pPr>
          </a:lstStyle>
          <a:p>
            <a:pPr>
              <a:defRPr/>
            </a:pPr>
            <a:fld id="{17EEB367-F97C-42B6-B24D-F3A05716996B}" type="slidenum">
              <a:rPr lang="en-US"/>
              <a:pPr>
                <a:defRPr/>
              </a:pPr>
              <a:t>‹#›</a:t>
            </a:fld>
            <a:endParaRPr lang="en-US"/>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eaLnBrk="0" hangingPunct="0">
              <a:defRPr>
                <a:latin typeface="Times New Roman" pitchFamily="18"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latin typeface="Times New Roman" pitchFamily="18"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Times New Roman" pitchFamily="18" charset="0"/>
              </a:defRPr>
            </a:lvl1pPr>
          </a:lstStyle>
          <a:p>
            <a:pPr>
              <a:defRPr/>
            </a:pPr>
            <a:fld id="{FD93199B-6D3D-4BDE-9EDB-3FA0AA9057EF}" type="slidenum">
              <a:rPr lang="en-US"/>
              <a:pPr>
                <a:defRPr/>
              </a:pPr>
              <a:t>‹#›</a:t>
            </a:fld>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0DD34B-6A83-466F-8E52-3659D00C77A1}"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eaLnBrk="0" hangingPunct="0">
              <a:defRPr>
                <a:latin typeface="Times New Roman" pitchFamily="18" charset="0"/>
              </a:defRPr>
            </a:lvl1pPr>
          </a:lstStyle>
          <a:p>
            <a:pPr>
              <a:defRPr/>
            </a:pPr>
            <a:endParaRPr lang="en-US"/>
          </a:p>
        </p:txBody>
      </p:sp>
      <p:sp>
        <p:nvSpPr>
          <p:cNvPr id="6" name="Rectangle 5"/>
          <p:cNvSpPr>
            <a:spLocks noGrp="1" noChangeArrowheads="1"/>
          </p:cNvSpPr>
          <p:nvPr>
            <p:ph type="ftr" sz="quarter" idx="11"/>
          </p:nvPr>
        </p:nvSpPr>
        <p:spPr/>
        <p:txBody>
          <a:bodyPr/>
          <a:lstStyle>
            <a:lvl1pPr eaLnBrk="0" hangingPunct="0">
              <a:defRPr>
                <a:latin typeface="Times New Roman" pitchFamily="18" charset="0"/>
              </a:defRPr>
            </a:lvl1pPr>
          </a:lstStyle>
          <a:p>
            <a:pPr>
              <a:defRPr/>
            </a:pPr>
            <a:endParaRPr lang="en-US"/>
          </a:p>
        </p:txBody>
      </p:sp>
      <p:sp>
        <p:nvSpPr>
          <p:cNvPr id="7" name="Rectangle 6"/>
          <p:cNvSpPr>
            <a:spLocks noGrp="1" noChangeArrowheads="1"/>
          </p:cNvSpPr>
          <p:nvPr>
            <p:ph type="sldNum" sz="quarter" idx="12"/>
          </p:nvPr>
        </p:nvSpPr>
        <p:spPr/>
        <p:txBody>
          <a:bodyPr/>
          <a:lstStyle>
            <a:lvl1pPr eaLnBrk="0" hangingPunct="0">
              <a:defRPr>
                <a:latin typeface="Times New Roman" pitchFamily="18" charset="0"/>
              </a:defRPr>
            </a:lvl1pPr>
          </a:lstStyle>
          <a:p>
            <a:pPr>
              <a:defRPr/>
            </a:pPr>
            <a:fld id="{7DA9094E-36BC-4E8A-8D3B-8D58CFAE5CED}" type="slidenum">
              <a:rPr lang="en-US"/>
              <a:pPr>
                <a:defRPr/>
              </a:pPr>
              <a:t>‹#›</a:t>
            </a:fld>
            <a:endParaRPr lang="en-US"/>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defRPr>
            </a:lvl1pPr>
          </a:lstStyle>
          <a:p>
            <a:pPr>
              <a:defRPr/>
            </a:pPr>
            <a:fld id="{5D71DDDA-E0DC-4BAB-B55C-8FA954610F71}" type="slidenum">
              <a:rPr lang="en-US"/>
              <a:pPr>
                <a:defRPr/>
              </a:pPr>
              <a:t>‹#›</a:t>
            </a:fld>
            <a:endParaRPr lang="en-US"/>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68263"/>
            <a:ext cx="2065338" cy="63357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6725" y="68263"/>
            <a:ext cx="6048375" cy="63357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eaLnBrk="0" hangingPunct="0">
              <a:defRPr>
                <a:latin typeface="Times New Roman" pitchFamily="18" charset="0"/>
              </a:defRPr>
            </a:lvl1pPr>
          </a:lstStyle>
          <a:p>
            <a:pPr>
              <a:defRPr/>
            </a:pPr>
            <a:endParaRPr lang="en-US"/>
          </a:p>
        </p:txBody>
      </p:sp>
      <p:sp>
        <p:nvSpPr>
          <p:cNvPr id="5" name="Rectangle 5"/>
          <p:cNvSpPr>
            <a:spLocks noGrp="1" noChangeArrowheads="1"/>
          </p:cNvSpPr>
          <p:nvPr>
            <p:ph type="ftr" sz="quarter" idx="11"/>
          </p:nvPr>
        </p:nvSpPr>
        <p:spPr/>
        <p:txBody>
          <a:bodyPr/>
          <a:lstStyle>
            <a:lvl1pPr eaLnBrk="0" hangingPunct="0">
              <a:defRPr>
                <a:latin typeface="Times New Roman" pitchFamily="18" charset="0"/>
              </a:defRPr>
            </a:lvl1pPr>
          </a:lstStyle>
          <a:p>
            <a:pPr>
              <a:defRPr/>
            </a:pPr>
            <a:endParaRPr lang="en-US"/>
          </a:p>
        </p:txBody>
      </p:sp>
      <p:sp>
        <p:nvSpPr>
          <p:cNvPr id="6" name="Rectangle 6"/>
          <p:cNvSpPr>
            <a:spLocks noGrp="1" noChangeArrowheads="1"/>
          </p:cNvSpPr>
          <p:nvPr>
            <p:ph type="sldNum" sz="quarter" idx="12"/>
          </p:nvPr>
        </p:nvSpPr>
        <p:spPr/>
        <p:txBody>
          <a:bodyPr/>
          <a:lstStyle>
            <a:lvl1pPr eaLnBrk="0" hangingPunct="0">
              <a:defRPr>
                <a:latin typeface="Times New Roman" pitchFamily="18" charset="0"/>
              </a:defRPr>
            </a:lvl1pPr>
          </a:lstStyle>
          <a:p>
            <a:pPr>
              <a:defRPr/>
            </a:pPr>
            <a:fld id="{9B19F677-F5B2-4A7C-99D7-94B2EFFDFD0E}" type="slidenum">
              <a:rPr lang="en-US"/>
              <a:pPr>
                <a:defRPr/>
              </a:pPr>
              <a:t>‹#›</a:t>
            </a:fld>
            <a:endParaRPr lang="en-US"/>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5800" y="2286000"/>
            <a:ext cx="7772400" cy="1143000"/>
          </a:xfrm>
        </p:spPr>
        <p:txBody>
          <a:bodyPr/>
          <a:lstStyle>
            <a:lvl1pPr algn="ctr">
              <a:defRPr/>
            </a:lvl1pPr>
          </a:lstStyle>
          <a:p>
            <a:r>
              <a:rPr lang="en-US"/>
              <a:t>Click to edit Master title style</a:t>
            </a:r>
          </a:p>
        </p:txBody>
      </p:sp>
      <p:sp>
        <p:nvSpPr>
          <p:cNvPr id="15363"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Click to edit Master subtitle style</a:t>
            </a:r>
          </a:p>
        </p:txBody>
      </p:sp>
      <p:sp>
        <p:nvSpPr>
          <p:cNvPr id="4"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xfrm>
            <a:off x="3124200" y="6248400"/>
            <a:ext cx="2895600" cy="457200"/>
          </a:xfrm>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2437B61D-5FA8-4F5C-B5D5-0C71FE60DBDE}"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0DD34B-6A83-466F-8E52-3659D00C77A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94C0E8C-BA77-49BD-919E-A3D8A5184384}"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371600"/>
            <a:ext cx="34671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1371600"/>
            <a:ext cx="34671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C211F4-096A-47BF-9FD3-55767724965C}"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A5569013-3B9D-435D-9127-4EBCE27E2A5E}"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9F6C7E0-8C93-4B68-A55B-1AF3709F4827}"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00D93525-2FBA-4B05-9736-0DEBA594A061}"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94C0E8C-BA77-49BD-919E-A3D8A5184384}"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7757BB3-7F90-42B7-864A-614A40210064}"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AE43E83-7FFF-4616-B76A-C6160ED04867}"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0F32067-E5EE-4CE5-91F4-62B467C30A30}"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38950" y="304800"/>
            <a:ext cx="177165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304800"/>
            <a:ext cx="51625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1DFCB6A-89E8-4714-83E4-14F32982FA9F}" type="slidenum">
              <a:rPr lang="en-US">
                <a:solidFill>
                  <a:srgbClr val="000000"/>
                </a:solidFill>
              </a:rPr>
              <a:pPr>
                <a:defRPr/>
              </a:pPr>
              <a:t>‹#›</a:t>
            </a:fld>
            <a:endParaRPr lang="en-US">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371600"/>
            <a:ext cx="34671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3500" y="1371600"/>
            <a:ext cx="34671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6C211F4-096A-47BF-9FD3-55767724965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5569013-3B9D-435D-9127-4EBCE27E2A5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9F6C7E0-8C93-4B68-A55B-1AF3709F482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00D93525-2FBA-4B05-9736-0DEBA594A06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7757BB3-7F90-42B7-864A-614A4021006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AE43E83-7FFF-4616-B76A-C6160ED0486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0" y="304800"/>
            <a:ext cx="7086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1524000" y="1371600"/>
            <a:ext cx="7086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0" name="Rectangle 4"/>
          <p:cNvSpPr>
            <a:spLocks noGrp="1" noChangeArrowheads="1"/>
          </p:cNvSpPr>
          <p:nvPr>
            <p:ph type="dt" sz="half" idx="2"/>
          </p:nvPr>
        </p:nvSpPr>
        <p:spPr bwMode="auto">
          <a:xfrm>
            <a:off x="1600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4341" name="Rectangle 5"/>
          <p:cNvSpPr>
            <a:spLocks noGrp="1" noChangeArrowheads="1"/>
          </p:cNvSpPr>
          <p:nvPr>
            <p:ph type="ftr" sz="quarter" idx="3"/>
          </p:nvPr>
        </p:nvSpPr>
        <p:spPr bwMode="auto">
          <a:xfrm>
            <a:off x="3657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4342" name="Rectangle 6"/>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F1957E6-2422-4FA5-80ED-38ADC4179F1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49" r:id="rId1"/>
    <p:sldLayoutId id="2147483939" r:id="rId2"/>
    <p:sldLayoutId id="2147483940" r:id="rId3"/>
    <p:sldLayoutId id="2147483941" r:id="rId4"/>
    <p:sldLayoutId id="2147483942" r:id="rId5"/>
    <p:sldLayoutId id="2147483943" r:id="rId6"/>
    <p:sldLayoutId id="2147483944" r:id="rId7"/>
    <p:sldLayoutId id="2147483945" r:id="rId8"/>
    <p:sldLayoutId id="2147483946" r:id="rId9"/>
    <p:sldLayoutId id="2147483947" r:id="rId10"/>
    <p:sldLayoutId id="2147483948"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bwMode="auto">
          <a:xfrm>
            <a:off x="466725" y="68263"/>
            <a:ext cx="7770813" cy="1144587"/>
          </a:xfrm>
          <a:prstGeom prst="rect">
            <a:avLst/>
          </a:prstGeom>
          <a:noFill/>
          <a:ln w="9525">
            <a:noFill/>
            <a:miter lim="800000"/>
            <a:headEnd/>
            <a:tailEnd/>
          </a:ln>
        </p:spPr>
        <p:txBody>
          <a:bodyPr vert="horz" wrap="square" lIns="91436" tIns="45718" rIns="91436" bIns="45718" numCol="1" anchor="ctr" anchorCtr="0" compatLnSpc="1">
            <a:prstTxWarp prst="textNoShape">
              <a:avLst/>
            </a:prstTxWarp>
          </a:bodyPr>
          <a:lstStyle/>
          <a:p>
            <a:pPr lvl="0"/>
            <a:r>
              <a:rPr lang="en-US" smtClean="0"/>
              <a:t>Click to edit Master title style</a:t>
            </a:r>
          </a:p>
        </p:txBody>
      </p:sp>
      <p:sp>
        <p:nvSpPr>
          <p:cNvPr id="141315" name="Rectangle 3"/>
          <p:cNvSpPr>
            <a:spLocks noGrp="1" noChangeArrowheads="1"/>
          </p:cNvSpPr>
          <p:nvPr>
            <p:ph type="body" idx="1"/>
          </p:nvPr>
        </p:nvSpPr>
        <p:spPr bwMode="auto">
          <a:xfrm>
            <a:off x="1922463" y="1720850"/>
            <a:ext cx="6810375" cy="4683125"/>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1316" name="Rectangle 4"/>
          <p:cNvSpPr>
            <a:spLocks noGrp="1" noChangeArrowheads="1"/>
          </p:cNvSpPr>
          <p:nvPr>
            <p:ph type="dt" sz="half" idx="2"/>
          </p:nvPr>
        </p:nvSpPr>
        <p:spPr bwMode="auto">
          <a:xfrm>
            <a:off x="960438" y="6610350"/>
            <a:ext cx="1166812" cy="24765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eaLnBrk="1" hangingPunct="1">
              <a:defRPr sz="1400" b="0">
                <a:solidFill>
                  <a:srgbClr val="000000"/>
                </a:solidFill>
                <a:latin typeface="Arial" charset="0"/>
              </a:defRPr>
            </a:lvl1pPr>
          </a:lstStyle>
          <a:p>
            <a:pPr>
              <a:defRPr/>
            </a:pPr>
            <a:endParaRPr lang="en-US"/>
          </a:p>
        </p:txBody>
      </p:sp>
      <p:sp>
        <p:nvSpPr>
          <p:cNvPr id="141317" name="Rectangle 5"/>
          <p:cNvSpPr>
            <a:spLocks noGrp="1" noChangeArrowheads="1"/>
          </p:cNvSpPr>
          <p:nvPr>
            <p:ph type="ftr" sz="quarter" idx="3"/>
          </p:nvPr>
        </p:nvSpPr>
        <p:spPr bwMode="auto">
          <a:xfrm>
            <a:off x="2197100" y="6610350"/>
            <a:ext cx="6315075" cy="24765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ctr" eaLnBrk="1" hangingPunct="1">
              <a:defRPr sz="1400" b="0">
                <a:solidFill>
                  <a:srgbClr val="000000"/>
                </a:solidFill>
                <a:latin typeface="Arial" charset="0"/>
              </a:defRPr>
            </a:lvl1pPr>
          </a:lstStyle>
          <a:p>
            <a:pPr>
              <a:defRPr/>
            </a:pPr>
            <a:endParaRPr lang="en-US"/>
          </a:p>
        </p:txBody>
      </p:sp>
      <p:sp>
        <p:nvSpPr>
          <p:cNvPr id="141318" name="Rectangle 6"/>
          <p:cNvSpPr>
            <a:spLocks noGrp="1" noChangeArrowheads="1"/>
          </p:cNvSpPr>
          <p:nvPr>
            <p:ph type="sldNum" sz="quarter" idx="4"/>
          </p:nvPr>
        </p:nvSpPr>
        <p:spPr bwMode="auto">
          <a:xfrm>
            <a:off x="8648700" y="6610350"/>
            <a:ext cx="495300" cy="247650"/>
          </a:xfrm>
          <a:prstGeom prst="rect">
            <a:avLst/>
          </a:prstGeom>
          <a:noFill/>
          <a:ln w="9525">
            <a:noFill/>
            <a:miter lim="800000"/>
            <a:headEnd/>
            <a:tailEnd/>
          </a:ln>
          <a:effectLst/>
        </p:spPr>
        <p:txBody>
          <a:bodyPr vert="horz" wrap="square" lIns="91436" tIns="45718" rIns="91436" bIns="45718" numCol="1" anchor="t" anchorCtr="0" compatLnSpc="1">
            <a:prstTxWarp prst="textNoShape">
              <a:avLst/>
            </a:prstTxWarp>
          </a:bodyPr>
          <a:lstStyle>
            <a:lvl1pPr algn="r" eaLnBrk="1" hangingPunct="1">
              <a:defRPr sz="1400" b="0">
                <a:solidFill>
                  <a:srgbClr val="000000"/>
                </a:solidFill>
                <a:latin typeface="Arial" charset="0"/>
              </a:defRPr>
            </a:lvl1pPr>
          </a:lstStyle>
          <a:p>
            <a:pPr>
              <a:defRPr/>
            </a:pPr>
            <a:fld id="{1DC8B10E-9FE9-4253-AE29-86E9EBD0A22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fade">
                                      <p:cBhvr>
                                        <p:cTn id="7" dur="2000"/>
                                        <p:tgtEl>
                                          <p:spTgt spid="141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1315"/>
                                        </p:tgtEl>
                                        <p:attrNameLst>
                                          <p:attrName>style.visibility</p:attrName>
                                        </p:attrNameLst>
                                      </p:cBhvr>
                                      <p:to>
                                        <p:strVal val="visible"/>
                                      </p:to>
                                    </p:set>
                                    <p:animEffect transition="in" filter="fade">
                                      <p:cBhvr>
                                        <p:cTn id="12" dur="2000"/>
                                        <p:tgtEl>
                                          <p:spTgt spid="141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p:bldP spid="141315" grpId="0">
        <p:tmplLst>
          <p:tmpl>
            <p:tnLst>
              <p:par>
                <p:cTn presetID="10" presetClass="entr" presetSubtype="0" fill="hold" nodeType="clickEffect">
                  <p:stCondLst>
                    <p:cond delay="0"/>
                  </p:stCondLst>
                  <p:childTnLst>
                    <p:set>
                      <p:cBhvr>
                        <p:cTn dur="1" fill="hold">
                          <p:stCondLst>
                            <p:cond delay="0"/>
                          </p:stCondLst>
                        </p:cTn>
                        <p:tgtEl>
                          <p:spTgt spid="141315"/>
                        </p:tgtEl>
                        <p:attrNameLst>
                          <p:attrName>style.visibility</p:attrName>
                        </p:attrNameLst>
                      </p:cBhvr>
                      <p:to>
                        <p:strVal val="visible"/>
                      </p:to>
                    </p:set>
                    <p:animEffect transition="in" filter="fade">
                      <p:cBhvr>
                        <p:cTn dur="2000"/>
                        <p:tgtEl>
                          <p:spTgt spid="141315"/>
                        </p:tgtEl>
                      </p:cBhvr>
                    </p:animEffect>
                  </p:childTnLst>
                </p:cTn>
              </p:par>
            </p:tnLst>
          </p:tmpl>
        </p:tmplLst>
      </p:bldP>
    </p:bldLst>
  </p:timing>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charset="0"/>
        </a:defRPr>
      </a:lvl2pPr>
      <a:lvl3pPr algn="l" rtl="0" eaLnBrk="0" fontAlgn="base" hangingPunct="0">
        <a:spcBef>
          <a:spcPct val="0"/>
        </a:spcBef>
        <a:spcAft>
          <a:spcPct val="0"/>
        </a:spcAft>
        <a:defRPr sz="4400">
          <a:solidFill>
            <a:schemeClr val="tx1"/>
          </a:solidFill>
          <a:latin typeface="Arial" charset="0"/>
        </a:defRPr>
      </a:lvl3pPr>
      <a:lvl4pPr algn="l" rtl="0" eaLnBrk="0" fontAlgn="base" hangingPunct="0">
        <a:spcBef>
          <a:spcPct val="0"/>
        </a:spcBef>
        <a:spcAft>
          <a:spcPct val="0"/>
        </a:spcAft>
        <a:defRPr sz="4400">
          <a:solidFill>
            <a:schemeClr val="tx1"/>
          </a:solidFill>
          <a:latin typeface="Arial" charset="0"/>
        </a:defRPr>
      </a:lvl4pPr>
      <a:lvl5pPr algn="l" rtl="0" eaLnBrk="0" fontAlgn="base" hangingPunct="0">
        <a:spcBef>
          <a:spcPct val="0"/>
        </a:spcBef>
        <a:spcAft>
          <a:spcPct val="0"/>
        </a:spcAft>
        <a:defRPr sz="4400">
          <a:solidFill>
            <a:schemeClr val="tx1"/>
          </a:solidFill>
          <a:latin typeface="Arial" charset="0"/>
        </a:defRPr>
      </a:lvl5pPr>
      <a:lvl6pPr marL="457200" algn="l" rtl="0" fontAlgn="base">
        <a:spcBef>
          <a:spcPct val="0"/>
        </a:spcBef>
        <a:spcAft>
          <a:spcPct val="0"/>
        </a:spcAft>
        <a:defRPr sz="4400">
          <a:solidFill>
            <a:schemeClr val="tx1"/>
          </a:solidFill>
          <a:latin typeface="Arial" charset="0"/>
        </a:defRPr>
      </a:lvl6pPr>
      <a:lvl7pPr marL="914400" algn="l" rtl="0" fontAlgn="base">
        <a:spcBef>
          <a:spcPct val="0"/>
        </a:spcBef>
        <a:spcAft>
          <a:spcPct val="0"/>
        </a:spcAft>
        <a:defRPr sz="4400">
          <a:solidFill>
            <a:schemeClr val="tx1"/>
          </a:solidFill>
          <a:latin typeface="Arial" charset="0"/>
        </a:defRPr>
      </a:lvl7pPr>
      <a:lvl8pPr marL="1371600" algn="l" rtl="0" fontAlgn="base">
        <a:spcBef>
          <a:spcPct val="0"/>
        </a:spcBef>
        <a:spcAft>
          <a:spcPct val="0"/>
        </a:spcAft>
        <a:defRPr sz="4400">
          <a:solidFill>
            <a:schemeClr val="tx1"/>
          </a:solidFill>
          <a:latin typeface="Arial" charset="0"/>
        </a:defRPr>
      </a:lvl8pPr>
      <a:lvl9pPr marL="1828800" algn="l" rtl="0" fontAlgn="base">
        <a:spcBef>
          <a:spcPct val="0"/>
        </a:spcBef>
        <a:spcAft>
          <a:spcPct val="0"/>
        </a:spcAft>
        <a:defRPr sz="4400">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524000" y="304800"/>
            <a:ext cx="7086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Rectangle 3"/>
          <p:cNvSpPr>
            <a:spLocks noGrp="1" noChangeArrowheads="1"/>
          </p:cNvSpPr>
          <p:nvPr>
            <p:ph type="body" idx="1"/>
          </p:nvPr>
        </p:nvSpPr>
        <p:spPr bwMode="auto">
          <a:xfrm>
            <a:off x="1524000" y="1371600"/>
            <a:ext cx="7086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340" name="Rectangle 4"/>
          <p:cNvSpPr>
            <a:spLocks noGrp="1" noChangeArrowheads="1"/>
          </p:cNvSpPr>
          <p:nvPr>
            <p:ph type="dt" sz="half" idx="2"/>
          </p:nvPr>
        </p:nvSpPr>
        <p:spPr bwMode="auto">
          <a:xfrm>
            <a:off x="1600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4341" name="Rectangle 5"/>
          <p:cNvSpPr>
            <a:spLocks noGrp="1" noChangeArrowheads="1"/>
          </p:cNvSpPr>
          <p:nvPr>
            <p:ph type="ftr" sz="quarter" idx="3"/>
          </p:nvPr>
        </p:nvSpPr>
        <p:spPr bwMode="auto">
          <a:xfrm>
            <a:off x="36576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4342" name="Rectangle 6"/>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F1957E6-2422-4FA5-80ED-38ADC4179F10}" type="slidenum">
              <a:rPr lang="en-US">
                <a:solidFill>
                  <a:srgbClr val="000000"/>
                </a:solidFill>
              </a:rPr>
              <a:pPr>
                <a:defRPr/>
              </a:pPr>
              <a:t>‹#›</a:t>
            </a:fld>
            <a:endParaRPr lang="en-US">
              <a:solidFill>
                <a:srgbClr val="000000"/>
              </a:solidFill>
            </a:endParaRPr>
          </a:p>
        </p:txBody>
      </p:sp>
    </p:spTree>
  </p:cSld>
  <p:clrMap bg1="lt1" tx1="dk1" bg2="lt2" tx2="dk2" accent1="accent1" accent2="accent2" accent3="accent3" accent4="accent4" accent5="accent5" accent6="accent6" hlink="hlink" folHlink="folHlink"/>
  <p:sldLayoutIdLst>
    <p:sldLayoutId id="2147483962" r:id="rId1"/>
    <p:sldLayoutId id="2147483963" r:id="rId2"/>
    <p:sldLayoutId id="2147483964" r:id="rId3"/>
    <p:sldLayoutId id="2147483965" r:id="rId4"/>
    <p:sldLayoutId id="2147483966" r:id="rId5"/>
    <p:sldLayoutId id="2147483967" r:id="rId6"/>
    <p:sldLayoutId id="2147483968" r:id="rId7"/>
    <p:sldLayoutId id="2147483969" r:id="rId8"/>
    <p:sldLayoutId id="2147483970" r:id="rId9"/>
    <p:sldLayoutId id="2147483971" r:id="rId10"/>
    <p:sldLayoutId id="2147483972"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2743200" y="3505200"/>
            <a:ext cx="6176963" cy="1169988"/>
          </a:xfrm>
        </p:spPr>
        <p:txBody>
          <a:bodyPr/>
          <a:lstStyle/>
          <a:p>
            <a:pPr eaLnBrk="1" hangingPunct="1"/>
            <a:r>
              <a:rPr lang="en-US" sz="4000" b="1" dirty="0" smtClean="0">
                <a:latin typeface="Corbel" pitchFamily="34" charset="0"/>
              </a:rPr>
              <a:t>Evangelism </a:t>
            </a:r>
            <a:br>
              <a:rPr lang="en-US" sz="4000" b="1" dirty="0" smtClean="0">
                <a:latin typeface="Corbel" pitchFamily="34" charset="0"/>
              </a:rPr>
            </a:br>
            <a:r>
              <a:rPr lang="en-US" sz="4000" b="1" dirty="0" smtClean="0">
                <a:latin typeface="Corbel" pitchFamily="34" charset="0"/>
              </a:rPr>
              <a:t>Organization &amp; Planning</a:t>
            </a:r>
            <a:r>
              <a:rPr lang="en-US" sz="4000" b="1" i="1" dirty="0" smtClean="0">
                <a:latin typeface="Corbel" pitchFamily="34" charset="0"/>
              </a:rPr>
              <a:t/>
            </a:r>
            <a:br>
              <a:rPr lang="en-US" sz="4000" b="1" i="1" dirty="0" smtClean="0">
                <a:latin typeface="Corbel" pitchFamily="34" charset="0"/>
              </a:rPr>
            </a:br>
            <a:endParaRPr lang="en-US" sz="4000" b="1" i="1" dirty="0" smtClean="0">
              <a:latin typeface="Corbel" pitchFamily="34" charset="0"/>
            </a:endParaRPr>
          </a:p>
        </p:txBody>
      </p:sp>
      <p:sp>
        <p:nvSpPr>
          <p:cNvPr id="16387" name="Rectangle 3"/>
          <p:cNvSpPr>
            <a:spLocks noGrp="1" noChangeArrowheads="1"/>
          </p:cNvSpPr>
          <p:nvPr>
            <p:ph type="subTitle" idx="1"/>
          </p:nvPr>
        </p:nvSpPr>
        <p:spPr/>
        <p:txBody>
          <a:bodyPr/>
          <a:lstStyle/>
          <a:p>
            <a:pPr eaLnBrk="1" hangingPunct="1"/>
            <a:endParaRPr lang="en-US" sz="2800" i="1" smtClean="0">
              <a:latin typeface="Book Antiqua" pitchFamily="18" charset="0"/>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506" name="Picture 2" descr="msotw9_temp0"/>
          <p:cNvPicPr>
            <a:picLocks noChangeAspect="1" noChangeArrowheads="1"/>
          </p:cNvPicPr>
          <p:nvPr/>
        </p:nvPicPr>
        <p:blipFill>
          <a:blip r:embed="rId3" cstate="print"/>
          <a:srcRect t="26830"/>
          <a:stretch>
            <a:fillRect/>
          </a:stretch>
        </p:blipFill>
        <p:spPr bwMode="auto">
          <a:xfrm>
            <a:off x="609600" y="0"/>
            <a:ext cx="7924800" cy="6858000"/>
          </a:xfrm>
          <a:prstGeom prst="rect">
            <a:avLst/>
          </a:prstGeom>
          <a:noFill/>
          <a:ln w="9525">
            <a:noFill/>
            <a:miter lim="800000"/>
            <a:headEnd/>
            <a:tailEnd/>
          </a:ln>
        </p:spPr>
      </p:pic>
    </p:spTree>
  </p:cSld>
  <p:clrMapOvr>
    <a:masterClrMapping/>
  </p:clrMapOvr>
  <p:transition spd="slow" advClick="0">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530" name="Picture 2" descr="msotw9_temp0"/>
          <p:cNvPicPr>
            <a:picLocks noChangeAspect="1" noChangeArrowheads="1"/>
          </p:cNvPicPr>
          <p:nvPr/>
        </p:nvPicPr>
        <p:blipFill>
          <a:blip r:embed="rId3" cstate="print"/>
          <a:srcRect/>
          <a:stretch>
            <a:fillRect/>
          </a:stretch>
        </p:blipFill>
        <p:spPr bwMode="auto">
          <a:xfrm>
            <a:off x="457200" y="-228600"/>
            <a:ext cx="8305800" cy="7086600"/>
          </a:xfrm>
          <a:prstGeom prst="rect">
            <a:avLst/>
          </a:prstGeom>
          <a:noFill/>
          <a:ln w="9525">
            <a:noFill/>
            <a:miter lim="800000"/>
            <a:headEnd/>
            <a:tailEnd/>
          </a:ln>
        </p:spPr>
      </p:pic>
    </p:spTree>
  </p:cSld>
  <p:clrMapOvr>
    <a:masterClrMapping/>
  </p:clrMapOvr>
  <p:transition spd="slow" advClick="0">
    <p:spli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3554" name="Picture 2" descr="msotw9_temp0"/>
          <p:cNvPicPr>
            <a:picLocks noChangeAspect="1" noChangeArrowheads="1"/>
          </p:cNvPicPr>
          <p:nvPr/>
        </p:nvPicPr>
        <p:blipFill>
          <a:blip r:embed="rId3" cstate="print"/>
          <a:srcRect/>
          <a:stretch>
            <a:fillRect/>
          </a:stretch>
        </p:blipFill>
        <p:spPr bwMode="auto">
          <a:xfrm>
            <a:off x="1143000" y="0"/>
            <a:ext cx="7162800" cy="6797675"/>
          </a:xfrm>
          <a:prstGeom prst="rect">
            <a:avLst/>
          </a:prstGeom>
          <a:noFill/>
          <a:ln w="9525">
            <a:noFill/>
            <a:miter lim="800000"/>
            <a:headEnd/>
            <a:tailEnd/>
          </a:ln>
        </p:spPr>
      </p:pic>
    </p:spTree>
  </p:cSld>
  <p:clrMapOvr>
    <a:masterClrMapping/>
  </p:clrMapOvr>
  <p:transition spd="slow" advClick="0">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578" name="Picture 2" descr="msotw9_temp0"/>
          <p:cNvPicPr>
            <a:picLocks noChangeAspect="1" noChangeArrowheads="1"/>
          </p:cNvPicPr>
          <p:nvPr/>
        </p:nvPicPr>
        <p:blipFill>
          <a:blip r:embed="rId3" cstate="print"/>
          <a:srcRect t="16667"/>
          <a:stretch>
            <a:fillRect/>
          </a:stretch>
        </p:blipFill>
        <p:spPr bwMode="auto">
          <a:xfrm>
            <a:off x="762000" y="0"/>
            <a:ext cx="7772400" cy="6858000"/>
          </a:xfrm>
          <a:prstGeom prst="rect">
            <a:avLst/>
          </a:prstGeom>
          <a:noFill/>
          <a:ln w="9525">
            <a:noFill/>
            <a:miter lim="800000"/>
            <a:headEnd/>
            <a:tailEnd/>
          </a:ln>
        </p:spPr>
      </p:pic>
    </p:spTree>
  </p:cSld>
  <p:clrMapOvr>
    <a:masterClrMapping/>
  </p:clrMapOvr>
  <p:transition spd="slow" advClick="0">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602" name="Picture 2" descr="msotw9_temp0"/>
          <p:cNvPicPr>
            <a:picLocks noChangeAspect="1" noChangeArrowheads="1"/>
          </p:cNvPicPr>
          <p:nvPr/>
        </p:nvPicPr>
        <p:blipFill>
          <a:blip r:embed="rId3" cstate="print"/>
          <a:srcRect/>
          <a:stretch>
            <a:fillRect/>
          </a:stretch>
        </p:blipFill>
        <p:spPr bwMode="auto">
          <a:xfrm>
            <a:off x="381000" y="-990600"/>
            <a:ext cx="8458200" cy="7848600"/>
          </a:xfrm>
          <a:prstGeom prst="rect">
            <a:avLst/>
          </a:prstGeom>
          <a:noFill/>
          <a:ln w="9525">
            <a:noFill/>
            <a:miter lim="800000"/>
            <a:headEnd/>
            <a:tailEnd/>
          </a:ln>
        </p:spPr>
      </p:pic>
    </p:spTree>
  </p:cSld>
  <p:clrMapOvr>
    <a:masterClrMapping/>
  </p:clrMapOvr>
  <p:transition spd="slow" advClick="0">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676400" y="1905000"/>
            <a:ext cx="6629400" cy="1143000"/>
          </a:xfrm>
        </p:spPr>
        <p:txBody>
          <a:bodyPr/>
          <a:lstStyle/>
          <a:p>
            <a:pPr eaLnBrk="1" hangingPunct="1">
              <a:defRPr/>
            </a:pPr>
            <a:r>
              <a:rPr lang="en-US" b="1" dirty="0" smtClean="0">
                <a:solidFill>
                  <a:schemeClr val="tx1"/>
                </a:solidFill>
                <a:effectLst>
                  <a:outerShdw blurRad="38100" dist="38100" dir="2700000" algn="tl">
                    <a:srgbClr val="C0C0C0"/>
                  </a:outerShdw>
                </a:effectLst>
                <a:latin typeface="Corbel" pitchFamily="34" charset="0"/>
              </a:rPr>
              <a:t>Key Questions:</a:t>
            </a:r>
          </a:p>
        </p:txBody>
      </p:sp>
      <p:sp>
        <p:nvSpPr>
          <p:cNvPr id="26627" name="Rectangle 3"/>
          <p:cNvSpPr>
            <a:spLocks noGrp="1" noChangeArrowheads="1"/>
          </p:cNvSpPr>
          <p:nvPr>
            <p:ph type="body" idx="1"/>
          </p:nvPr>
        </p:nvSpPr>
        <p:spPr>
          <a:xfrm>
            <a:off x="1676400" y="3276600"/>
            <a:ext cx="7467600" cy="2895600"/>
          </a:xfrm>
        </p:spPr>
        <p:txBody>
          <a:bodyPr/>
          <a:lstStyle/>
          <a:p>
            <a:pPr eaLnBrk="1" hangingPunct="1"/>
            <a:r>
              <a:rPr lang="en-US" sz="3600" b="1" dirty="0" smtClean="0">
                <a:latin typeface="Corbel" pitchFamily="34" charset="0"/>
              </a:rPr>
              <a:t>Committees – necessary or not?</a:t>
            </a:r>
          </a:p>
          <a:p>
            <a:pPr eaLnBrk="1" hangingPunct="1"/>
            <a:endParaRPr lang="en-US" sz="3600" b="1" dirty="0" smtClean="0">
              <a:latin typeface="Book Antiqua" pitchFamily="18" charset="0"/>
            </a:endParaRPr>
          </a:p>
          <a:p>
            <a:pPr eaLnBrk="1" hangingPunct="1"/>
            <a:r>
              <a:rPr lang="en-US" sz="3600" b="1" dirty="0" smtClean="0">
                <a:latin typeface="Corbel" pitchFamily="34" charset="0"/>
              </a:rPr>
              <a:t>Evangelism committee, or </a:t>
            </a:r>
          </a:p>
          <a:p>
            <a:pPr eaLnBrk="1" hangingPunct="1">
              <a:buFontTx/>
              <a:buNone/>
            </a:pPr>
            <a:r>
              <a:rPr lang="en-US" sz="3600" b="1" dirty="0" smtClean="0">
                <a:latin typeface="Corbel" pitchFamily="34" charset="0"/>
              </a:rPr>
              <a:t>        “coordinator” and task forces?</a:t>
            </a:r>
          </a:p>
        </p:txBody>
      </p:sp>
      <p:sp>
        <p:nvSpPr>
          <p:cNvPr id="4" name="Rectangle 2"/>
          <p:cNvSpPr>
            <a:spLocks noChangeArrowheads="1"/>
          </p:cNvSpPr>
          <p:nvPr/>
        </p:nvSpPr>
        <p:spPr bwMode="auto">
          <a:xfrm>
            <a:off x="1219200" y="304800"/>
            <a:ext cx="7924800" cy="769441"/>
          </a:xfrm>
          <a:prstGeom prst="rect">
            <a:avLst/>
          </a:prstGeom>
          <a:noFill/>
          <a:ln w="9525">
            <a:noFill/>
            <a:miter lim="800000"/>
            <a:headEnd/>
            <a:tailEnd/>
          </a:ln>
          <a:effectLst/>
        </p:spPr>
        <p:txBody>
          <a:bodyPr>
            <a:spAutoFit/>
          </a:bodyPr>
          <a:lstStyle/>
          <a:p>
            <a:pPr algn="ctr">
              <a:defRPr/>
            </a:pPr>
            <a:r>
              <a:rPr lang="en-US" sz="4400" b="1" dirty="0" smtClean="0">
                <a:effectLst>
                  <a:outerShdw blurRad="38100" dist="38100" dir="2700000" algn="tl">
                    <a:srgbClr val="C0C0C0"/>
                  </a:outerShdw>
                </a:effectLst>
                <a:latin typeface="Corbel" pitchFamily="34" charset="0"/>
                <a:cs typeface="Times New Roman" pitchFamily="18" charset="0"/>
              </a:rPr>
              <a:t>Organizing For Outreach</a:t>
            </a:r>
            <a:endParaRPr lang="en-US" sz="4400" b="1" dirty="0">
              <a:effectLst>
                <a:outerShdw blurRad="38100" dist="38100" dir="2700000" algn="tl">
                  <a:srgbClr val="C0C0C0"/>
                </a:outerShdw>
              </a:effectLst>
              <a:latin typeface="Corbel" pitchFamily="34" charset="0"/>
            </a:endParaRPr>
          </a:p>
        </p:txBody>
      </p:sp>
      <p:sp>
        <p:nvSpPr>
          <p:cNvPr id="5" name="Rectangle 4"/>
          <p:cNvSpPr/>
          <p:nvPr/>
        </p:nvSpPr>
        <p:spPr>
          <a:xfrm>
            <a:off x="1066800" y="1772483"/>
            <a:ext cx="8077200" cy="4247317"/>
          </a:xfrm>
          <a:prstGeom prst="rect">
            <a:avLst/>
          </a:prstGeom>
          <a:solidFill>
            <a:srgbClr val="FFFFFF"/>
          </a:solidFill>
          <a:ln w="28575">
            <a:noFill/>
          </a:ln>
        </p:spPr>
        <p:txBody>
          <a:bodyPr wrap="square" lIns="91440" tIns="45720" rIns="91440" bIns="45720">
            <a:spAutoFit/>
            <a:scene3d>
              <a:camera prst="perspectiveContrastingRightFacing">
                <a:rot lat="600000" lon="19800000" rev="216000"/>
              </a:camera>
              <a:lightRig rig="threePt" dir="t"/>
            </a:scene3d>
          </a:bodyPr>
          <a:lstStyle/>
          <a:p>
            <a:pPr algn="ctr"/>
            <a:endParaRPr lang="en-US" sz="5400" b="1" dirty="0" smtClean="0">
              <a:ln w="17780" cmpd="sng">
                <a:solidFill>
                  <a:srgbClr val="7030A0"/>
                </a:solidFill>
                <a:prstDash val="solid"/>
                <a:miter lim="800000"/>
              </a:ln>
              <a:solidFill>
                <a:srgbClr val="FF0000"/>
              </a:solidFill>
              <a:effectLst>
                <a:outerShdw blurRad="50800" algn="tl" rotWithShape="0">
                  <a:srgbClr val="000000"/>
                </a:outerShdw>
              </a:effectLst>
            </a:endParaRPr>
          </a:p>
          <a:p>
            <a:pPr algn="ctr"/>
            <a:r>
              <a:rPr lang="en-US" sz="5400" b="1" dirty="0" smtClean="0">
                <a:ln w="17780" cmpd="sng">
                  <a:solidFill>
                    <a:srgbClr val="7030A0"/>
                  </a:solidFill>
                  <a:prstDash val="solid"/>
                  <a:miter lim="800000"/>
                </a:ln>
                <a:solidFill>
                  <a:srgbClr val="FF0000"/>
                </a:solidFill>
                <a:effectLst>
                  <a:outerShdw blurRad="50800" algn="tl" rotWithShape="0">
                    <a:srgbClr val="000000"/>
                  </a:outerShdw>
                </a:effectLst>
              </a:rPr>
              <a:t> Define the Problem Before You </a:t>
            </a:r>
            <a:r>
              <a:rPr lang="en-US" sz="5400" b="1" cap="none" spc="0" dirty="0" smtClean="0">
                <a:ln w="17780" cmpd="sng">
                  <a:solidFill>
                    <a:srgbClr val="7030A0"/>
                  </a:solidFill>
                  <a:prstDash val="solid"/>
                  <a:miter lim="800000"/>
                </a:ln>
                <a:solidFill>
                  <a:srgbClr val="FF0000"/>
                </a:solidFill>
                <a:effectLst>
                  <a:outerShdw blurRad="50800" algn="tl" rotWithShape="0">
                    <a:srgbClr val="000000"/>
                  </a:outerShdw>
                </a:effectLst>
              </a:rPr>
              <a:t>Propose the Solution</a:t>
            </a:r>
          </a:p>
          <a:p>
            <a:pPr algn="ctr"/>
            <a:endParaRPr lang="en-US" sz="5400" b="1" cap="none" spc="0" dirty="0">
              <a:ln w="17780" cmpd="sng">
                <a:solidFill>
                  <a:srgbClr val="7030A0"/>
                </a:solidFill>
                <a:prstDash val="solid"/>
                <a:miter lim="800000"/>
              </a:ln>
              <a:solidFill>
                <a:srgbClr val="FF0000"/>
              </a:solidFill>
              <a:effectLst>
                <a:outerShdw blurRad="50800" algn="tl" rotWithShape="0">
                  <a:srgbClr val="000000"/>
                </a:outerShdw>
              </a:effectLst>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57400" y="0"/>
            <a:ext cx="7086600" cy="838200"/>
          </a:xfrm>
        </p:spPr>
        <p:txBody>
          <a:bodyPr/>
          <a:lstStyle/>
          <a:p>
            <a:r>
              <a:rPr lang="en-US" b="1" dirty="0" smtClean="0">
                <a:latin typeface="Corbel" pitchFamily="34" charset="0"/>
              </a:rPr>
              <a:t>Defining the Problem</a:t>
            </a:r>
            <a:endParaRPr lang="en-US" b="1" dirty="0" smtClean="0">
              <a:latin typeface="Corbel" pitchFamily="34" charset="0"/>
            </a:endParaRPr>
          </a:p>
        </p:txBody>
      </p:sp>
      <p:sp>
        <p:nvSpPr>
          <p:cNvPr id="4" name="TextBox 3"/>
          <p:cNvSpPr txBox="1"/>
          <p:nvPr/>
        </p:nvSpPr>
        <p:spPr>
          <a:xfrm>
            <a:off x="990600" y="1219200"/>
            <a:ext cx="8153401" cy="3785652"/>
          </a:xfrm>
          <a:prstGeom prst="rect">
            <a:avLst/>
          </a:prstGeom>
          <a:noFill/>
        </p:spPr>
        <p:txBody>
          <a:bodyPr wrap="square" rtlCol="0">
            <a:spAutoFit/>
          </a:bodyPr>
          <a:lstStyle/>
          <a:p>
            <a:pPr marL="393700" indent="-284163">
              <a:buFont typeface="Arial" pitchFamily="34" charset="0"/>
              <a:buChar char="•"/>
            </a:pPr>
            <a:r>
              <a:rPr lang="en-US" sz="4000" b="1" i="1" dirty="0" smtClean="0">
                <a:latin typeface="Corbel" pitchFamily="34" charset="0"/>
              </a:rPr>
              <a:t>What </a:t>
            </a:r>
            <a:r>
              <a:rPr lang="en-US" sz="4000" b="1" i="1" dirty="0" smtClean="0">
                <a:latin typeface="Corbel" pitchFamily="34" charset="0"/>
              </a:rPr>
              <a:t>are you trying to accomplish?</a:t>
            </a:r>
            <a:endParaRPr lang="en-US" sz="4000" b="1" i="1" dirty="0" smtClean="0">
              <a:latin typeface="Corbel" pitchFamily="34" charset="0"/>
            </a:endParaRPr>
          </a:p>
          <a:p>
            <a:pPr marL="393700" indent="-284163">
              <a:buFont typeface="Arial" pitchFamily="34" charset="0"/>
              <a:buChar char="•"/>
            </a:pPr>
            <a:r>
              <a:rPr lang="en-US" sz="4000" b="1" i="1" dirty="0" smtClean="0">
                <a:latin typeface="Corbel" pitchFamily="34" charset="0"/>
              </a:rPr>
              <a:t>What </a:t>
            </a:r>
            <a:r>
              <a:rPr lang="en-US" sz="4000" b="1" i="1" dirty="0" smtClean="0">
                <a:latin typeface="Corbel" pitchFamily="34" charset="0"/>
              </a:rPr>
              <a:t>is your congregation’s situation (personality, challenges)?</a:t>
            </a:r>
            <a:endParaRPr lang="en-US" sz="4000" b="1" i="1" dirty="0" smtClean="0">
              <a:latin typeface="Corbel" pitchFamily="34" charset="0"/>
            </a:endParaRPr>
          </a:p>
          <a:p>
            <a:pPr marL="393700" indent="-284163">
              <a:buFont typeface="Arial" pitchFamily="34" charset="0"/>
              <a:buChar char="•"/>
            </a:pPr>
            <a:r>
              <a:rPr lang="en-US" sz="4000" b="1" i="1" dirty="0" smtClean="0">
                <a:latin typeface="Corbel" pitchFamily="34" charset="0"/>
              </a:rPr>
              <a:t>What </a:t>
            </a:r>
            <a:r>
              <a:rPr lang="en-US" sz="4000" b="1" i="1" dirty="0" smtClean="0">
                <a:latin typeface="Corbel" pitchFamily="34" charset="0"/>
              </a:rPr>
              <a:t>gifts are available?</a:t>
            </a:r>
            <a:endParaRPr lang="en-US" sz="4000" b="1" i="1" dirty="0" smtClean="0">
              <a:latin typeface="Corbel" pitchFamily="34" charset="0"/>
            </a:endParaRPr>
          </a:p>
          <a:p>
            <a:pPr marL="393700" indent="-284163">
              <a:buFont typeface="Arial" pitchFamily="34" charset="0"/>
              <a:buChar char="•"/>
            </a:pPr>
            <a:r>
              <a:rPr lang="en-US" sz="4000" b="1" i="1" dirty="0" smtClean="0">
                <a:latin typeface="Corbel" pitchFamily="34" charset="0"/>
              </a:rPr>
              <a:t>What </a:t>
            </a:r>
            <a:r>
              <a:rPr lang="en-US" sz="4000" b="1" i="1" dirty="0" smtClean="0">
                <a:latin typeface="Corbel" pitchFamily="34" charset="0"/>
              </a:rPr>
              <a:t>is your current </a:t>
            </a:r>
            <a:r>
              <a:rPr lang="en-US" sz="4000" b="1" i="1" dirty="0" smtClean="0">
                <a:latin typeface="Corbel" pitchFamily="34" charset="0"/>
              </a:rPr>
              <a:t>organization—does it </a:t>
            </a:r>
            <a:r>
              <a:rPr lang="en-US" sz="4000" b="1" i="1" dirty="0" smtClean="0">
                <a:latin typeface="Corbel" pitchFamily="34" charset="0"/>
              </a:rPr>
              <a:t>fit?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57400" y="0"/>
            <a:ext cx="7086600" cy="838200"/>
          </a:xfrm>
        </p:spPr>
        <p:txBody>
          <a:bodyPr/>
          <a:lstStyle/>
          <a:p>
            <a:r>
              <a:rPr lang="en-US" b="1" dirty="0" smtClean="0">
                <a:latin typeface="Corbel" pitchFamily="34" charset="0"/>
              </a:rPr>
              <a:t>Evangelism Essentials</a:t>
            </a:r>
          </a:p>
        </p:txBody>
      </p:sp>
      <p:graphicFrame>
        <p:nvGraphicFramePr>
          <p:cNvPr id="3" name="Diagram 2"/>
          <p:cNvGraphicFramePr/>
          <p:nvPr/>
        </p:nvGraphicFramePr>
        <p:xfrm>
          <a:off x="1295400" y="990600"/>
          <a:ext cx="76200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68" name="Text Box 12"/>
          <p:cNvSpPr txBox="1">
            <a:spLocks noChangeArrowheads="1"/>
          </p:cNvSpPr>
          <p:nvPr/>
        </p:nvSpPr>
        <p:spPr bwMode="auto">
          <a:xfrm>
            <a:off x="1676400" y="1143000"/>
            <a:ext cx="7239000" cy="4462463"/>
          </a:xfrm>
          <a:prstGeom prst="rect">
            <a:avLst/>
          </a:prstGeom>
          <a:noFill/>
          <a:ln w="9525">
            <a:noFill/>
            <a:miter lim="800000"/>
            <a:headEnd/>
            <a:tailEnd/>
          </a:ln>
        </p:spPr>
        <p:txBody>
          <a:bodyPr>
            <a:spAutoFit/>
          </a:bodyPr>
          <a:lstStyle/>
          <a:p>
            <a:pPr marL="914400" indent="-914400">
              <a:spcBef>
                <a:spcPct val="30000"/>
              </a:spcBef>
              <a:defRPr/>
            </a:pPr>
            <a:r>
              <a:rPr lang="en-US" sz="4400" b="1" dirty="0">
                <a:latin typeface="Corbel" pitchFamily="34" charset="0"/>
              </a:rPr>
              <a:t>Evangelism </a:t>
            </a:r>
            <a:r>
              <a:rPr lang="en-US" sz="4400" b="1" dirty="0" smtClean="0">
                <a:latin typeface="Corbel" pitchFamily="34" charset="0"/>
              </a:rPr>
              <a:t>Coordinator</a:t>
            </a:r>
            <a:endParaRPr lang="en-US" sz="4400" b="1" dirty="0">
              <a:latin typeface="Corbel" pitchFamily="34" charset="0"/>
            </a:endParaRPr>
          </a:p>
          <a:p>
            <a:pPr marL="914400" indent="-457200">
              <a:spcBef>
                <a:spcPts val="2400"/>
              </a:spcBef>
              <a:buFontTx/>
              <a:buChar char="•"/>
              <a:defRPr/>
            </a:pPr>
            <a:r>
              <a:rPr lang="en-US" sz="3600" b="1" dirty="0">
                <a:latin typeface="Corbel" pitchFamily="34" charset="0"/>
              </a:rPr>
              <a:t>Training</a:t>
            </a:r>
          </a:p>
          <a:p>
            <a:pPr marL="914400" indent="-457200">
              <a:spcBef>
                <a:spcPts val="2400"/>
              </a:spcBef>
              <a:buFontTx/>
              <a:buChar char="•"/>
              <a:defRPr/>
            </a:pPr>
            <a:r>
              <a:rPr lang="en-US" sz="3600" b="1" dirty="0">
                <a:latin typeface="Corbel" pitchFamily="34" charset="0"/>
              </a:rPr>
              <a:t>Planning and implementing outreach strategies</a:t>
            </a:r>
          </a:p>
          <a:p>
            <a:pPr marL="914400" indent="-457200">
              <a:spcBef>
                <a:spcPts val="2400"/>
              </a:spcBef>
              <a:buFontTx/>
              <a:buChar char="•"/>
              <a:defRPr/>
            </a:pPr>
            <a:r>
              <a:rPr lang="en-US" sz="3600" b="1" dirty="0">
                <a:latin typeface="Corbel" pitchFamily="34" charset="0"/>
              </a:rPr>
              <a:t>Communication</a:t>
            </a:r>
          </a:p>
          <a:p>
            <a:pPr marL="914400" indent="-457200">
              <a:spcBef>
                <a:spcPct val="50000"/>
              </a:spcBef>
              <a:defRPr/>
            </a:pPr>
            <a:endParaRPr lang="en-US" dirty="0">
              <a:latin typeface="Book Antiqua" pitchFamily="18" charset="0"/>
            </a:endParaRP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_s1077"/>
          <p:cNvSpPr>
            <a:spLocks noChangeArrowheads="1"/>
          </p:cNvSpPr>
          <p:nvPr/>
        </p:nvSpPr>
        <p:spPr bwMode="auto">
          <a:xfrm rot="10800000" flipV="1">
            <a:off x="1981200" y="381000"/>
            <a:ext cx="6019800" cy="990600"/>
          </a:xfrm>
          <a:prstGeom prst="roundRect">
            <a:avLst>
              <a:gd name="adj" fmla="val 16667"/>
            </a:avLst>
          </a:prstGeom>
          <a:solidFill>
            <a:srgbClr val="FFFFFF"/>
          </a:solidFill>
          <a:ln w="9525">
            <a:solidFill>
              <a:srgbClr val="000000"/>
            </a:solidFill>
            <a:round/>
            <a:headEnd/>
            <a:tailEnd/>
          </a:ln>
        </p:spPr>
        <p:txBody>
          <a:bodyPr lIns="29589" tIns="14796" rIns="29589" bIns="14796" anchor="ctr"/>
          <a:lstStyle/>
          <a:p>
            <a:pPr algn="ctr"/>
            <a:r>
              <a:rPr lang="en-US" sz="3600" b="1" dirty="0">
                <a:solidFill>
                  <a:srgbClr val="000000"/>
                </a:solidFill>
                <a:latin typeface="Corbel" pitchFamily="34" charset="0"/>
                <a:cs typeface="Arial" charset="0"/>
              </a:rPr>
              <a:t>Evangelism Leadership</a:t>
            </a:r>
          </a:p>
        </p:txBody>
      </p:sp>
      <p:sp>
        <p:nvSpPr>
          <p:cNvPr id="29699" name="_s1090"/>
          <p:cNvSpPr>
            <a:spLocks noChangeArrowheads="1"/>
          </p:cNvSpPr>
          <p:nvPr/>
        </p:nvSpPr>
        <p:spPr bwMode="auto">
          <a:xfrm rot="10800000" flipV="1">
            <a:off x="1981200" y="1828800"/>
            <a:ext cx="2286000" cy="1295400"/>
          </a:xfrm>
          <a:prstGeom prst="roundRect">
            <a:avLst>
              <a:gd name="adj" fmla="val 16667"/>
            </a:avLst>
          </a:prstGeom>
          <a:solidFill>
            <a:srgbClr val="FFFFFF"/>
          </a:solidFill>
          <a:ln w="9525">
            <a:solidFill>
              <a:srgbClr val="000000"/>
            </a:solidFill>
            <a:round/>
            <a:headEnd/>
            <a:tailEnd/>
          </a:ln>
        </p:spPr>
        <p:txBody>
          <a:bodyPr lIns="47107" tIns="23554" rIns="47107" bIns="23554" anchor="ctr"/>
          <a:lstStyle/>
          <a:p>
            <a:pPr algn="ctr"/>
            <a:r>
              <a:rPr lang="en-US" sz="2800" b="1" dirty="0">
                <a:solidFill>
                  <a:srgbClr val="000000"/>
                </a:solidFill>
                <a:latin typeface="Corbel" pitchFamily="34" charset="0"/>
                <a:cs typeface="Arial" charset="0"/>
              </a:rPr>
              <a:t>Prospect Discovery </a:t>
            </a:r>
          </a:p>
          <a:p>
            <a:pPr algn="ctr"/>
            <a:r>
              <a:rPr lang="en-US" sz="2800" b="1" dirty="0">
                <a:solidFill>
                  <a:srgbClr val="000000"/>
                </a:solidFill>
                <a:latin typeface="Corbel" pitchFamily="34" charset="0"/>
                <a:cs typeface="Arial" charset="0"/>
              </a:rPr>
              <a:t>Coordinator</a:t>
            </a:r>
          </a:p>
        </p:txBody>
      </p:sp>
      <p:sp>
        <p:nvSpPr>
          <p:cNvPr id="29700" name="_s1092"/>
          <p:cNvSpPr>
            <a:spLocks noChangeArrowheads="1"/>
          </p:cNvSpPr>
          <p:nvPr/>
        </p:nvSpPr>
        <p:spPr bwMode="auto">
          <a:xfrm rot="10822605" flipV="1">
            <a:off x="5795723" y="1835149"/>
            <a:ext cx="2132012" cy="1289061"/>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Member Witness</a:t>
            </a:r>
          </a:p>
          <a:p>
            <a:pPr algn="ctr"/>
            <a:r>
              <a:rPr lang="en-US" sz="2800" b="1" dirty="0">
                <a:solidFill>
                  <a:srgbClr val="000000"/>
                </a:solidFill>
                <a:latin typeface="Corbel" pitchFamily="34" charset="0"/>
                <a:cs typeface="Arial" charset="0"/>
              </a:rPr>
              <a:t>Coordinator</a:t>
            </a:r>
          </a:p>
        </p:txBody>
      </p:sp>
      <p:sp>
        <p:nvSpPr>
          <p:cNvPr id="29701" name="_s1093"/>
          <p:cNvSpPr>
            <a:spLocks noChangeArrowheads="1"/>
          </p:cNvSpPr>
          <p:nvPr/>
        </p:nvSpPr>
        <p:spPr bwMode="auto">
          <a:xfrm rot="10821868" flipV="1">
            <a:off x="5794813" y="3511974"/>
            <a:ext cx="2133600" cy="11430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Media</a:t>
            </a:r>
          </a:p>
          <a:p>
            <a:pPr algn="ctr"/>
            <a:r>
              <a:rPr lang="en-US" sz="2800" b="1" dirty="0">
                <a:solidFill>
                  <a:srgbClr val="000000"/>
                </a:solidFill>
                <a:latin typeface="Corbel" pitchFamily="34" charset="0"/>
                <a:cs typeface="Arial" charset="0"/>
              </a:rPr>
              <a:t>Coordinator</a:t>
            </a:r>
          </a:p>
        </p:txBody>
      </p:sp>
      <p:sp>
        <p:nvSpPr>
          <p:cNvPr id="29702" name="Line 11"/>
          <p:cNvSpPr>
            <a:spLocks noChangeShapeType="1"/>
          </p:cNvSpPr>
          <p:nvPr/>
        </p:nvSpPr>
        <p:spPr bwMode="auto">
          <a:xfrm>
            <a:off x="3124200" y="1371600"/>
            <a:ext cx="0" cy="457200"/>
          </a:xfrm>
          <a:prstGeom prst="line">
            <a:avLst/>
          </a:prstGeom>
          <a:noFill/>
          <a:ln w="9525">
            <a:solidFill>
              <a:schemeClr val="tx1"/>
            </a:solidFill>
            <a:round/>
            <a:headEnd/>
            <a:tailEnd/>
          </a:ln>
        </p:spPr>
        <p:txBody>
          <a:bodyPr/>
          <a:lstStyle/>
          <a:p>
            <a:endParaRPr lang="en-US"/>
          </a:p>
        </p:txBody>
      </p:sp>
      <p:sp>
        <p:nvSpPr>
          <p:cNvPr id="29703" name="Line 12"/>
          <p:cNvSpPr>
            <a:spLocks noChangeShapeType="1"/>
          </p:cNvSpPr>
          <p:nvPr/>
        </p:nvSpPr>
        <p:spPr bwMode="auto">
          <a:xfrm>
            <a:off x="6858000" y="1371600"/>
            <a:ext cx="0" cy="457200"/>
          </a:xfrm>
          <a:prstGeom prst="line">
            <a:avLst/>
          </a:prstGeom>
          <a:noFill/>
          <a:ln w="9525">
            <a:solidFill>
              <a:schemeClr val="tx1"/>
            </a:solidFill>
            <a:round/>
            <a:headEnd/>
            <a:tailEnd/>
          </a:ln>
        </p:spPr>
        <p:txBody>
          <a:bodyPr/>
          <a:lstStyle/>
          <a:p>
            <a:endParaRPr lang="en-US"/>
          </a:p>
        </p:txBody>
      </p:sp>
      <p:sp>
        <p:nvSpPr>
          <p:cNvPr id="29704" name="Line 13"/>
          <p:cNvSpPr>
            <a:spLocks noChangeShapeType="1"/>
          </p:cNvSpPr>
          <p:nvPr/>
        </p:nvSpPr>
        <p:spPr bwMode="auto">
          <a:xfrm flipH="1">
            <a:off x="4114800" y="1371600"/>
            <a:ext cx="914400" cy="2133600"/>
          </a:xfrm>
          <a:prstGeom prst="line">
            <a:avLst/>
          </a:prstGeom>
          <a:noFill/>
          <a:ln w="9525">
            <a:solidFill>
              <a:schemeClr val="tx1"/>
            </a:solidFill>
            <a:round/>
            <a:headEnd/>
            <a:tailEnd/>
          </a:ln>
        </p:spPr>
        <p:txBody>
          <a:bodyPr/>
          <a:lstStyle/>
          <a:p>
            <a:endParaRPr lang="en-US"/>
          </a:p>
        </p:txBody>
      </p:sp>
      <p:sp>
        <p:nvSpPr>
          <p:cNvPr id="29705" name="Line 14"/>
          <p:cNvSpPr>
            <a:spLocks noChangeShapeType="1"/>
          </p:cNvSpPr>
          <p:nvPr/>
        </p:nvSpPr>
        <p:spPr bwMode="auto">
          <a:xfrm>
            <a:off x="5029200" y="1371600"/>
            <a:ext cx="914400" cy="2133600"/>
          </a:xfrm>
          <a:prstGeom prst="line">
            <a:avLst/>
          </a:prstGeom>
          <a:noFill/>
          <a:ln w="9525">
            <a:solidFill>
              <a:schemeClr val="tx1"/>
            </a:solidFill>
            <a:round/>
            <a:headEnd/>
            <a:tailEnd/>
          </a:ln>
        </p:spPr>
        <p:txBody>
          <a:bodyPr/>
          <a:lstStyle/>
          <a:p>
            <a:endParaRPr lang="en-US"/>
          </a:p>
        </p:txBody>
      </p:sp>
      <p:sp>
        <p:nvSpPr>
          <p:cNvPr id="29706" name="Oval 15"/>
          <p:cNvSpPr>
            <a:spLocks noChangeArrowheads="1"/>
          </p:cNvSpPr>
          <p:nvPr/>
        </p:nvSpPr>
        <p:spPr bwMode="auto">
          <a:xfrm>
            <a:off x="1905000" y="1752600"/>
            <a:ext cx="2362200" cy="1524000"/>
          </a:xfrm>
          <a:prstGeom prst="ellipse">
            <a:avLst/>
          </a:prstGeom>
          <a:noFill/>
          <a:ln w="28575">
            <a:solidFill>
              <a:srgbClr val="FF0066"/>
            </a:solidFill>
            <a:round/>
            <a:headEnd/>
            <a:tailEnd/>
          </a:ln>
        </p:spPr>
        <p:txBody>
          <a:bodyPr wrap="none" anchor="ctr"/>
          <a:lstStyle/>
          <a:p>
            <a:endParaRPr lang="en-US">
              <a:solidFill>
                <a:srgbClr val="000000"/>
              </a:solidFill>
            </a:endParaRPr>
          </a:p>
        </p:txBody>
      </p:sp>
      <p:sp>
        <p:nvSpPr>
          <p:cNvPr id="29707" name="_s1091"/>
          <p:cNvSpPr>
            <a:spLocks noChangeArrowheads="1"/>
          </p:cNvSpPr>
          <p:nvPr/>
        </p:nvSpPr>
        <p:spPr bwMode="auto">
          <a:xfrm rot="10800000" flipV="1">
            <a:off x="2057400" y="3505200"/>
            <a:ext cx="2209800" cy="11430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Prospect Nurture</a:t>
            </a:r>
          </a:p>
          <a:p>
            <a:pPr algn="ctr"/>
            <a:r>
              <a:rPr lang="en-US" sz="2800" b="1" dirty="0">
                <a:solidFill>
                  <a:srgbClr val="000000"/>
                </a:solidFill>
                <a:latin typeface="Corbel" pitchFamily="34" charset="0"/>
                <a:cs typeface="Arial" charset="0"/>
              </a:rPr>
              <a:t>Coordinator</a:t>
            </a:r>
          </a:p>
        </p:txBody>
      </p:sp>
      <p:sp>
        <p:nvSpPr>
          <p:cNvPr id="29708" name="_s1093"/>
          <p:cNvSpPr>
            <a:spLocks noChangeArrowheads="1"/>
          </p:cNvSpPr>
          <p:nvPr/>
        </p:nvSpPr>
        <p:spPr bwMode="auto">
          <a:xfrm rot="10821868" flipV="1">
            <a:off x="3965883" y="5029235"/>
            <a:ext cx="2133600" cy="1239804"/>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Worship Welcome</a:t>
            </a:r>
          </a:p>
          <a:p>
            <a:pPr algn="ctr"/>
            <a:r>
              <a:rPr lang="en-US" sz="2800" b="1" dirty="0">
                <a:solidFill>
                  <a:srgbClr val="000000"/>
                </a:solidFill>
                <a:latin typeface="Corbel" pitchFamily="34" charset="0"/>
                <a:cs typeface="Arial" charset="0"/>
              </a:rPr>
              <a:t>Coordinator</a:t>
            </a:r>
          </a:p>
        </p:txBody>
      </p:sp>
      <p:sp>
        <p:nvSpPr>
          <p:cNvPr id="29709" name="Line 14"/>
          <p:cNvSpPr>
            <a:spLocks noChangeShapeType="1"/>
          </p:cNvSpPr>
          <p:nvPr/>
        </p:nvSpPr>
        <p:spPr bwMode="auto">
          <a:xfrm>
            <a:off x="5029200" y="1447800"/>
            <a:ext cx="0" cy="365760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2743200" y="3505200"/>
            <a:ext cx="6176963" cy="1169988"/>
          </a:xfrm>
        </p:spPr>
        <p:txBody>
          <a:bodyPr/>
          <a:lstStyle/>
          <a:p>
            <a:pPr eaLnBrk="1" hangingPunct="1"/>
            <a:r>
              <a:rPr lang="en-US" sz="4000" b="1" dirty="0" smtClean="0">
                <a:latin typeface="Corbel" pitchFamily="34" charset="0"/>
              </a:rPr>
              <a:t/>
            </a:r>
            <a:br>
              <a:rPr lang="en-US" sz="4000" b="1" dirty="0" smtClean="0">
                <a:latin typeface="Corbel" pitchFamily="34" charset="0"/>
              </a:rPr>
            </a:br>
            <a:r>
              <a:rPr lang="en-US" sz="4800" b="1" dirty="0" smtClean="0">
                <a:latin typeface="Corbel" pitchFamily="34" charset="0"/>
              </a:rPr>
              <a:t>Organization</a:t>
            </a:r>
            <a:endParaRPr lang="en-US" sz="4000" b="1" i="1" dirty="0" smtClean="0">
              <a:latin typeface="Corbe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3" name="Line 5"/>
          <p:cNvSpPr>
            <a:spLocks noChangeShapeType="1"/>
          </p:cNvSpPr>
          <p:nvPr/>
        </p:nvSpPr>
        <p:spPr bwMode="auto">
          <a:xfrm>
            <a:off x="3200400" y="1676400"/>
            <a:ext cx="0" cy="2895600"/>
          </a:xfrm>
          <a:prstGeom prst="line">
            <a:avLst/>
          </a:prstGeom>
          <a:noFill/>
          <a:ln w="9525">
            <a:solidFill>
              <a:schemeClr val="tx1"/>
            </a:solidFill>
            <a:round/>
            <a:headEnd/>
            <a:tailEnd/>
          </a:ln>
        </p:spPr>
        <p:txBody>
          <a:bodyPr/>
          <a:lstStyle/>
          <a:p>
            <a:endParaRPr lang="en-US"/>
          </a:p>
        </p:txBody>
      </p:sp>
      <p:sp>
        <p:nvSpPr>
          <p:cNvPr id="30724" name="Line 6"/>
          <p:cNvSpPr>
            <a:spLocks noChangeShapeType="1"/>
          </p:cNvSpPr>
          <p:nvPr/>
        </p:nvSpPr>
        <p:spPr bwMode="auto">
          <a:xfrm>
            <a:off x="3200400" y="2209800"/>
            <a:ext cx="762000" cy="0"/>
          </a:xfrm>
          <a:prstGeom prst="line">
            <a:avLst/>
          </a:prstGeom>
          <a:noFill/>
          <a:ln w="9525">
            <a:solidFill>
              <a:schemeClr val="tx1"/>
            </a:solidFill>
            <a:round/>
            <a:headEnd/>
            <a:tailEnd/>
          </a:ln>
        </p:spPr>
        <p:txBody>
          <a:bodyPr/>
          <a:lstStyle/>
          <a:p>
            <a:endParaRPr lang="en-US"/>
          </a:p>
        </p:txBody>
      </p:sp>
      <p:sp>
        <p:nvSpPr>
          <p:cNvPr id="30725" name="Text Box 7"/>
          <p:cNvSpPr txBox="1">
            <a:spLocks noChangeArrowheads="1"/>
          </p:cNvSpPr>
          <p:nvPr/>
        </p:nvSpPr>
        <p:spPr bwMode="auto">
          <a:xfrm>
            <a:off x="4191000" y="2133600"/>
            <a:ext cx="1905000" cy="457200"/>
          </a:xfrm>
          <a:prstGeom prst="rect">
            <a:avLst/>
          </a:prstGeom>
          <a:noFill/>
          <a:ln w="9525">
            <a:noFill/>
            <a:miter lim="800000"/>
            <a:headEnd/>
            <a:tailEnd/>
          </a:ln>
        </p:spPr>
        <p:txBody>
          <a:bodyPr>
            <a:spAutoFit/>
          </a:bodyPr>
          <a:lstStyle/>
          <a:p>
            <a:pPr>
              <a:spcBef>
                <a:spcPct val="50000"/>
              </a:spcBef>
            </a:pPr>
            <a:endParaRPr lang="en-US">
              <a:solidFill>
                <a:srgbClr val="000000"/>
              </a:solidFill>
            </a:endParaRPr>
          </a:p>
        </p:txBody>
      </p:sp>
      <p:sp>
        <p:nvSpPr>
          <p:cNvPr id="30726" name="Text Box 8"/>
          <p:cNvSpPr txBox="1">
            <a:spLocks noChangeArrowheads="1"/>
          </p:cNvSpPr>
          <p:nvPr/>
        </p:nvSpPr>
        <p:spPr bwMode="auto">
          <a:xfrm>
            <a:off x="4038600" y="1981200"/>
            <a:ext cx="5105400" cy="2086725"/>
          </a:xfrm>
          <a:prstGeom prst="rect">
            <a:avLst/>
          </a:prstGeom>
          <a:noFill/>
          <a:ln w="9525">
            <a:noFill/>
            <a:miter lim="800000"/>
            <a:headEnd/>
            <a:tailEnd/>
          </a:ln>
        </p:spPr>
        <p:txBody>
          <a:bodyPr>
            <a:spAutoFit/>
          </a:bodyPr>
          <a:lstStyle/>
          <a:p>
            <a:pPr>
              <a:spcBef>
                <a:spcPct val="50000"/>
              </a:spcBef>
            </a:pPr>
            <a:r>
              <a:rPr lang="en-US" b="1" i="1" dirty="0">
                <a:solidFill>
                  <a:srgbClr val="000000"/>
                </a:solidFill>
                <a:latin typeface="Corbel" pitchFamily="34" charset="0"/>
              </a:rPr>
              <a:t>Come Events</a:t>
            </a:r>
          </a:p>
          <a:p>
            <a:pPr lvl="1">
              <a:spcBef>
                <a:spcPct val="10000"/>
              </a:spcBef>
            </a:pPr>
            <a:r>
              <a:rPr lang="en-US" b="1" dirty="0">
                <a:solidFill>
                  <a:srgbClr val="000000"/>
                </a:solidFill>
                <a:latin typeface="Corbel" pitchFamily="34" charset="0"/>
              </a:rPr>
              <a:t>- Special Worship Services</a:t>
            </a:r>
          </a:p>
          <a:p>
            <a:pPr lvl="1">
              <a:spcBef>
                <a:spcPct val="10000"/>
              </a:spcBef>
            </a:pPr>
            <a:r>
              <a:rPr lang="en-US" b="1" dirty="0">
                <a:solidFill>
                  <a:srgbClr val="000000"/>
                </a:solidFill>
                <a:latin typeface="Corbel" pitchFamily="34" charset="0"/>
              </a:rPr>
              <a:t>- Christmas/Easter for Kids/VBS</a:t>
            </a:r>
          </a:p>
          <a:p>
            <a:pPr lvl="1">
              <a:spcBef>
                <a:spcPct val="10000"/>
              </a:spcBef>
            </a:pPr>
            <a:r>
              <a:rPr lang="en-US" b="1" dirty="0">
                <a:solidFill>
                  <a:srgbClr val="000000"/>
                </a:solidFill>
                <a:latin typeface="Corbel" pitchFamily="34" charset="0"/>
              </a:rPr>
              <a:t>- Sports Camp</a:t>
            </a:r>
          </a:p>
          <a:p>
            <a:pPr lvl="1">
              <a:spcBef>
                <a:spcPct val="10000"/>
              </a:spcBef>
            </a:pPr>
            <a:r>
              <a:rPr lang="en-US" b="1" dirty="0">
                <a:solidFill>
                  <a:srgbClr val="000000"/>
                </a:solidFill>
                <a:latin typeface="Corbel" pitchFamily="34" charset="0"/>
              </a:rPr>
              <a:t>- </a:t>
            </a:r>
            <a:r>
              <a:rPr lang="en-US" b="1" dirty="0" smtClean="0">
                <a:solidFill>
                  <a:srgbClr val="000000"/>
                </a:solidFill>
                <a:latin typeface="Corbel" pitchFamily="34" charset="0"/>
              </a:rPr>
              <a:t>Seminars</a:t>
            </a:r>
            <a:endParaRPr lang="en-US" b="1" dirty="0">
              <a:solidFill>
                <a:srgbClr val="000000"/>
              </a:solidFill>
            </a:endParaRPr>
          </a:p>
        </p:txBody>
      </p:sp>
      <p:sp>
        <p:nvSpPr>
          <p:cNvPr id="30727" name="Line 9"/>
          <p:cNvSpPr>
            <a:spLocks noChangeShapeType="1"/>
          </p:cNvSpPr>
          <p:nvPr/>
        </p:nvSpPr>
        <p:spPr bwMode="auto">
          <a:xfrm>
            <a:off x="3200400" y="4572000"/>
            <a:ext cx="762000" cy="0"/>
          </a:xfrm>
          <a:prstGeom prst="line">
            <a:avLst/>
          </a:prstGeom>
          <a:noFill/>
          <a:ln w="9525">
            <a:solidFill>
              <a:schemeClr val="tx1"/>
            </a:solidFill>
            <a:round/>
            <a:headEnd/>
            <a:tailEnd/>
          </a:ln>
        </p:spPr>
        <p:txBody>
          <a:bodyPr/>
          <a:lstStyle/>
          <a:p>
            <a:endParaRPr lang="en-US"/>
          </a:p>
        </p:txBody>
      </p:sp>
      <p:sp>
        <p:nvSpPr>
          <p:cNvPr id="30728" name="Text Box 11"/>
          <p:cNvSpPr txBox="1">
            <a:spLocks noChangeArrowheads="1"/>
          </p:cNvSpPr>
          <p:nvPr/>
        </p:nvSpPr>
        <p:spPr bwMode="auto">
          <a:xfrm>
            <a:off x="3962400" y="4343400"/>
            <a:ext cx="4800600" cy="1681163"/>
          </a:xfrm>
          <a:prstGeom prst="rect">
            <a:avLst/>
          </a:prstGeom>
          <a:noFill/>
          <a:ln w="9525">
            <a:noFill/>
            <a:miter lim="800000"/>
            <a:headEnd/>
            <a:tailEnd/>
          </a:ln>
        </p:spPr>
        <p:txBody>
          <a:bodyPr>
            <a:spAutoFit/>
          </a:bodyPr>
          <a:lstStyle/>
          <a:p>
            <a:pPr>
              <a:spcBef>
                <a:spcPct val="50000"/>
              </a:spcBef>
            </a:pPr>
            <a:r>
              <a:rPr lang="en-US" b="1" i="1" dirty="0">
                <a:solidFill>
                  <a:srgbClr val="000000"/>
                </a:solidFill>
                <a:latin typeface="Corbel" pitchFamily="34" charset="0"/>
              </a:rPr>
              <a:t>Go Events</a:t>
            </a:r>
          </a:p>
          <a:p>
            <a:pPr lvl="1">
              <a:spcBef>
                <a:spcPct val="10000"/>
              </a:spcBef>
            </a:pPr>
            <a:r>
              <a:rPr lang="en-US" b="1" dirty="0">
                <a:solidFill>
                  <a:srgbClr val="000000"/>
                </a:solidFill>
                <a:latin typeface="Corbel" pitchFamily="34" charset="0"/>
              </a:rPr>
              <a:t>- Neighborhood Interviews</a:t>
            </a:r>
          </a:p>
          <a:p>
            <a:pPr lvl="1">
              <a:spcBef>
                <a:spcPct val="10000"/>
              </a:spcBef>
            </a:pPr>
            <a:r>
              <a:rPr lang="en-US" b="1" dirty="0">
                <a:solidFill>
                  <a:srgbClr val="000000"/>
                </a:solidFill>
                <a:latin typeface="Corbel" pitchFamily="34" charset="0"/>
              </a:rPr>
              <a:t>- New Resident Outreach</a:t>
            </a:r>
          </a:p>
          <a:p>
            <a:pPr lvl="1">
              <a:spcBef>
                <a:spcPct val="10000"/>
              </a:spcBef>
            </a:pPr>
            <a:r>
              <a:rPr lang="en-US" b="1" dirty="0">
                <a:solidFill>
                  <a:srgbClr val="000000"/>
                </a:solidFill>
                <a:latin typeface="Corbel" pitchFamily="34" charset="0"/>
              </a:rPr>
              <a:t>- Community Service Project</a:t>
            </a:r>
          </a:p>
        </p:txBody>
      </p:sp>
      <p:sp>
        <p:nvSpPr>
          <p:cNvPr id="9" name="_s1090"/>
          <p:cNvSpPr>
            <a:spLocks noChangeArrowheads="1"/>
          </p:cNvSpPr>
          <p:nvPr/>
        </p:nvSpPr>
        <p:spPr bwMode="auto">
          <a:xfrm rot="10800000" flipV="1">
            <a:off x="2057400" y="457200"/>
            <a:ext cx="2286000" cy="1295400"/>
          </a:xfrm>
          <a:prstGeom prst="roundRect">
            <a:avLst>
              <a:gd name="adj" fmla="val 16667"/>
            </a:avLst>
          </a:prstGeom>
          <a:solidFill>
            <a:srgbClr val="FFFFFF"/>
          </a:solidFill>
          <a:ln w="9525">
            <a:solidFill>
              <a:srgbClr val="000000"/>
            </a:solidFill>
            <a:round/>
            <a:headEnd/>
            <a:tailEnd/>
          </a:ln>
        </p:spPr>
        <p:txBody>
          <a:bodyPr lIns="47107" tIns="23554" rIns="47107" bIns="23554" anchor="ctr"/>
          <a:lstStyle/>
          <a:p>
            <a:pPr algn="ctr"/>
            <a:r>
              <a:rPr lang="en-US" sz="2800" b="1" dirty="0">
                <a:solidFill>
                  <a:srgbClr val="000000"/>
                </a:solidFill>
                <a:latin typeface="Corbel" pitchFamily="34" charset="0"/>
                <a:cs typeface="Arial" charset="0"/>
              </a:rPr>
              <a:t>Prospect Discovery </a:t>
            </a:r>
          </a:p>
          <a:p>
            <a:pPr algn="ctr"/>
            <a:r>
              <a:rPr lang="en-US" sz="2800" b="1" dirty="0">
                <a:solidFill>
                  <a:srgbClr val="000000"/>
                </a:solidFill>
                <a:latin typeface="Corbel" pitchFamily="34" charset="0"/>
                <a:cs typeface="Arial" charset="0"/>
              </a:rPr>
              <a:t>Coordinator</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_s1077"/>
          <p:cNvSpPr>
            <a:spLocks noChangeArrowheads="1"/>
          </p:cNvSpPr>
          <p:nvPr/>
        </p:nvSpPr>
        <p:spPr bwMode="auto">
          <a:xfrm rot="10800000" flipV="1">
            <a:off x="1981200" y="381000"/>
            <a:ext cx="6019800" cy="990600"/>
          </a:xfrm>
          <a:prstGeom prst="roundRect">
            <a:avLst>
              <a:gd name="adj" fmla="val 16667"/>
            </a:avLst>
          </a:prstGeom>
          <a:solidFill>
            <a:srgbClr val="FFFFFF"/>
          </a:solidFill>
          <a:ln w="9525">
            <a:solidFill>
              <a:srgbClr val="000000"/>
            </a:solidFill>
            <a:round/>
            <a:headEnd/>
            <a:tailEnd/>
          </a:ln>
        </p:spPr>
        <p:txBody>
          <a:bodyPr lIns="29589" tIns="14796" rIns="29589" bIns="14796" anchor="ctr"/>
          <a:lstStyle/>
          <a:p>
            <a:pPr algn="ctr"/>
            <a:r>
              <a:rPr lang="en-US" sz="3600" b="1" dirty="0">
                <a:solidFill>
                  <a:srgbClr val="000000"/>
                </a:solidFill>
                <a:latin typeface="Corbel" pitchFamily="34" charset="0"/>
                <a:cs typeface="Arial" charset="0"/>
              </a:rPr>
              <a:t>Evangelism Leadership</a:t>
            </a:r>
          </a:p>
        </p:txBody>
      </p:sp>
      <p:sp>
        <p:nvSpPr>
          <p:cNvPr id="31747" name="_s1090"/>
          <p:cNvSpPr>
            <a:spLocks noChangeArrowheads="1"/>
          </p:cNvSpPr>
          <p:nvPr/>
        </p:nvSpPr>
        <p:spPr bwMode="auto">
          <a:xfrm rot="10800000" flipV="1">
            <a:off x="1981200" y="1828800"/>
            <a:ext cx="2286000" cy="1295400"/>
          </a:xfrm>
          <a:prstGeom prst="roundRect">
            <a:avLst>
              <a:gd name="adj" fmla="val 16667"/>
            </a:avLst>
          </a:prstGeom>
          <a:solidFill>
            <a:srgbClr val="FFFFFF"/>
          </a:solidFill>
          <a:ln w="9525">
            <a:solidFill>
              <a:srgbClr val="000000"/>
            </a:solidFill>
            <a:round/>
            <a:headEnd/>
            <a:tailEnd/>
          </a:ln>
        </p:spPr>
        <p:txBody>
          <a:bodyPr lIns="47107" tIns="23554" rIns="47107" bIns="23554" anchor="ctr"/>
          <a:lstStyle/>
          <a:p>
            <a:pPr algn="ctr"/>
            <a:r>
              <a:rPr lang="en-US" sz="2800" b="1" dirty="0">
                <a:solidFill>
                  <a:srgbClr val="000000"/>
                </a:solidFill>
                <a:latin typeface="Corbel" pitchFamily="34" charset="0"/>
                <a:cs typeface="Arial" charset="0"/>
              </a:rPr>
              <a:t>Prospect Discovery </a:t>
            </a:r>
          </a:p>
          <a:p>
            <a:pPr algn="ctr"/>
            <a:r>
              <a:rPr lang="en-US" sz="2800" b="1" dirty="0">
                <a:solidFill>
                  <a:srgbClr val="000000"/>
                </a:solidFill>
                <a:latin typeface="Corbel" pitchFamily="34" charset="0"/>
                <a:cs typeface="Arial" charset="0"/>
              </a:rPr>
              <a:t>Coordinator</a:t>
            </a:r>
          </a:p>
        </p:txBody>
      </p:sp>
      <p:sp>
        <p:nvSpPr>
          <p:cNvPr id="31748" name="_s1092"/>
          <p:cNvSpPr>
            <a:spLocks noChangeArrowheads="1"/>
          </p:cNvSpPr>
          <p:nvPr/>
        </p:nvSpPr>
        <p:spPr bwMode="auto">
          <a:xfrm rot="10822605" flipV="1">
            <a:off x="5795723" y="1835149"/>
            <a:ext cx="2132012" cy="1289061"/>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Member Witness</a:t>
            </a:r>
          </a:p>
          <a:p>
            <a:pPr algn="ctr"/>
            <a:r>
              <a:rPr lang="en-US" sz="2800" b="1" dirty="0">
                <a:solidFill>
                  <a:srgbClr val="000000"/>
                </a:solidFill>
                <a:latin typeface="Corbel" pitchFamily="34" charset="0"/>
                <a:cs typeface="Arial" charset="0"/>
              </a:rPr>
              <a:t>Coordinator</a:t>
            </a:r>
          </a:p>
        </p:txBody>
      </p:sp>
      <p:sp>
        <p:nvSpPr>
          <p:cNvPr id="31749" name="_s1093"/>
          <p:cNvSpPr>
            <a:spLocks noChangeArrowheads="1"/>
          </p:cNvSpPr>
          <p:nvPr/>
        </p:nvSpPr>
        <p:spPr bwMode="auto">
          <a:xfrm rot="10821868" flipV="1">
            <a:off x="5794375" y="3511550"/>
            <a:ext cx="2133600" cy="11430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Media</a:t>
            </a:r>
          </a:p>
          <a:p>
            <a:pPr algn="ctr"/>
            <a:r>
              <a:rPr lang="en-US" sz="2800" b="1" dirty="0">
                <a:solidFill>
                  <a:srgbClr val="000000"/>
                </a:solidFill>
                <a:latin typeface="Corbel" pitchFamily="34" charset="0"/>
                <a:cs typeface="Arial" charset="0"/>
              </a:rPr>
              <a:t>Coordinator</a:t>
            </a:r>
          </a:p>
        </p:txBody>
      </p:sp>
      <p:sp>
        <p:nvSpPr>
          <p:cNvPr id="31750" name="Line 11"/>
          <p:cNvSpPr>
            <a:spLocks noChangeShapeType="1"/>
          </p:cNvSpPr>
          <p:nvPr/>
        </p:nvSpPr>
        <p:spPr bwMode="auto">
          <a:xfrm>
            <a:off x="3124200" y="1371600"/>
            <a:ext cx="0" cy="457200"/>
          </a:xfrm>
          <a:prstGeom prst="line">
            <a:avLst/>
          </a:prstGeom>
          <a:noFill/>
          <a:ln w="9525">
            <a:solidFill>
              <a:schemeClr val="tx1"/>
            </a:solidFill>
            <a:round/>
            <a:headEnd/>
            <a:tailEnd/>
          </a:ln>
        </p:spPr>
        <p:txBody>
          <a:bodyPr/>
          <a:lstStyle/>
          <a:p>
            <a:endParaRPr lang="en-US"/>
          </a:p>
        </p:txBody>
      </p:sp>
      <p:sp>
        <p:nvSpPr>
          <p:cNvPr id="31751" name="Line 12"/>
          <p:cNvSpPr>
            <a:spLocks noChangeShapeType="1"/>
          </p:cNvSpPr>
          <p:nvPr/>
        </p:nvSpPr>
        <p:spPr bwMode="auto">
          <a:xfrm>
            <a:off x="6858000" y="1371600"/>
            <a:ext cx="0" cy="457200"/>
          </a:xfrm>
          <a:prstGeom prst="line">
            <a:avLst/>
          </a:prstGeom>
          <a:noFill/>
          <a:ln w="9525">
            <a:solidFill>
              <a:schemeClr val="tx1"/>
            </a:solidFill>
            <a:round/>
            <a:headEnd/>
            <a:tailEnd/>
          </a:ln>
        </p:spPr>
        <p:txBody>
          <a:bodyPr/>
          <a:lstStyle/>
          <a:p>
            <a:endParaRPr lang="en-US"/>
          </a:p>
        </p:txBody>
      </p:sp>
      <p:sp>
        <p:nvSpPr>
          <p:cNvPr id="31752" name="Line 13"/>
          <p:cNvSpPr>
            <a:spLocks noChangeShapeType="1"/>
          </p:cNvSpPr>
          <p:nvPr/>
        </p:nvSpPr>
        <p:spPr bwMode="auto">
          <a:xfrm flipH="1">
            <a:off x="4114800" y="1371600"/>
            <a:ext cx="914400" cy="2133600"/>
          </a:xfrm>
          <a:prstGeom prst="line">
            <a:avLst/>
          </a:prstGeom>
          <a:noFill/>
          <a:ln w="9525">
            <a:solidFill>
              <a:schemeClr val="tx1"/>
            </a:solidFill>
            <a:round/>
            <a:headEnd/>
            <a:tailEnd/>
          </a:ln>
        </p:spPr>
        <p:txBody>
          <a:bodyPr/>
          <a:lstStyle/>
          <a:p>
            <a:endParaRPr lang="en-US"/>
          </a:p>
        </p:txBody>
      </p:sp>
      <p:sp>
        <p:nvSpPr>
          <p:cNvPr id="31753" name="Line 14"/>
          <p:cNvSpPr>
            <a:spLocks noChangeShapeType="1"/>
          </p:cNvSpPr>
          <p:nvPr/>
        </p:nvSpPr>
        <p:spPr bwMode="auto">
          <a:xfrm>
            <a:off x="5029200" y="1371600"/>
            <a:ext cx="914400" cy="2133600"/>
          </a:xfrm>
          <a:prstGeom prst="line">
            <a:avLst/>
          </a:prstGeom>
          <a:noFill/>
          <a:ln w="9525">
            <a:solidFill>
              <a:schemeClr val="tx1"/>
            </a:solidFill>
            <a:round/>
            <a:headEnd/>
            <a:tailEnd/>
          </a:ln>
        </p:spPr>
        <p:txBody>
          <a:bodyPr/>
          <a:lstStyle/>
          <a:p>
            <a:endParaRPr lang="en-US"/>
          </a:p>
        </p:txBody>
      </p:sp>
      <p:sp>
        <p:nvSpPr>
          <p:cNvPr id="31754" name="_s1091"/>
          <p:cNvSpPr>
            <a:spLocks noChangeArrowheads="1"/>
          </p:cNvSpPr>
          <p:nvPr/>
        </p:nvSpPr>
        <p:spPr bwMode="auto">
          <a:xfrm rot="10800000" flipV="1">
            <a:off x="2057400" y="3505200"/>
            <a:ext cx="2209800" cy="12192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Prospect Nurture</a:t>
            </a:r>
          </a:p>
          <a:p>
            <a:pPr algn="ctr"/>
            <a:r>
              <a:rPr lang="en-US" sz="2800" b="1" dirty="0">
                <a:solidFill>
                  <a:srgbClr val="000000"/>
                </a:solidFill>
                <a:latin typeface="Corbel" pitchFamily="34" charset="0"/>
                <a:cs typeface="Arial" charset="0"/>
              </a:rPr>
              <a:t>Coordinator</a:t>
            </a:r>
          </a:p>
        </p:txBody>
      </p:sp>
      <p:sp>
        <p:nvSpPr>
          <p:cNvPr id="31755" name="_s1093"/>
          <p:cNvSpPr>
            <a:spLocks noChangeArrowheads="1"/>
          </p:cNvSpPr>
          <p:nvPr/>
        </p:nvSpPr>
        <p:spPr bwMode="auto">
          <a:xfrm rot="10821868" flipV="1">
            <a:off x="3965157" y="5126036"/>
            <a:ext cx="2133600" cy="1274768"/>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Worship Welcome</a:t>
            </a:r>
          </a:p>
          <a:p>
            <a:pPr algn="ctr"/>
            <a:r>
              <a:rPr lang="en-US" sz="2800" b="1" dirty="0">
                <a:solidFill>
                  <a:srgbClr val="000000"/>
                </a:solidFill>
                <a:latin typeface="Corbel" pitchFamily="34" charset="0"/>
                <a:cs typeface="Arial" charset="0"/>
              </a:rPr>
              <a:t>Coordinator</a:t>
            </a:r>
          </a:p>
        </p:txBody>
      </p:sp>
      <p:sp>
        <p:nvSpPr>
          <p:cNvPr id="31756" name="Line 14"/>
          <p:cNvSpPr>
            <a:spLocks noChangeShapeType="1"/>
          </p:cNvSpPr>
          <p:nvPr/>
        </p:nvSpPr>
        <p:spPr bwMode="auto">
          <a:xfrm>
            <a:off x="5029200" y="1447800"/>
            <a:ext cx="0" cy="3657600"/>
          </a:xfrm>
          <a:prstGeom prst="line">
            <a:avLst/>
          </a:prstGeom>
          <a:noFill/>
          <a:ln w="9525">
            <a:solidFill>
              <a:schemeClr val="tx1"/>
            </a:solidFill>
            <a:round/>
            <a:headEnd/>
            <a:tailEnd/>
          </a:ln>
        </p:spPr>
        <p:txBody>
          <a:bodyPr/>
          <a:lstStyle/>
          <a:p>
            <a:endParaRPr lang="en-US"/>
          </a:p>
        </p:txBody>
      </p:sp>
      <p:sp>
        <p:nvSpPr>
          <p:cNvPr id="31757" name="Oval 15"/>
          <p:cNvSpPr>
            <a:spLocks noChangeArrowheads="1"/>
          </p:cNvSpPr>
          <p:nvPr/>
        </p:nvSpPr>
        <p:spPr bwMode="auto">
          <a:xfrm>
            <a:off x="1981200" y="3352800"/>
            <a:ext cx="2362200" cy="1600200"/>
          </a:xfrm>
          <a:prstGeom prst="ellipse">
            <a:avLst/>
          </a:prstGeom>
          <a:noFill/>
          <a:ln w="28575">
            <a:solidFill>
              <a:srgbClr val="FF0066"/>
            </a:solidFill>
            <a:round/>
            <a:headEnd/>
            <a:tailEnd/>
          </a:ln>
        </p:spPr>
        <p:txBody>
          <a:bodyPr wrap="none" anchor="ctr"/>
          <a:lstStyle/>
          <a:p>
            <a:endParaRPr lang="en-US">
              <a:solidFill>
                <a:srgbClr val="000000"/>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Line 5"/>
          <p:cNvSpPr>
            <a:spLocks noChangeShapeType="1"/>
          </p:cNvSpPr>
          <p:nvPr/>
        </p:nvSpPr>
        <p:spPr bwMode="auto">
          <a:xfrm>
            <a:off x="3173413" y="1687513"/>
            <a:ext cx="44450" cy="2667000"/>
          </a:xfrm>
          <a:prstGeom prst="line">
            <a:avLst/>
          </a:prstGeom>
          <a:noFill/>
          <a:ln w="9525">
            <a:solidFill>
              <a:schemeClr val="tx1"/>
            </a:solidFill>
            <a:round/>
            <a:headEnd/>
            <a:tailEnd/>
          </a:ln>
        </p:spPr>
        <p:txBody>
          <a:bodyPr/>
          <a:lstStyle/>
          <a:p>
            <a:endParaRPr lang="en-US"/>
          </a:p>
        </p:txBody>
      </p:sp>
      <p:sp>
        <p:nvSpPr>
          <p:cNvPr id="32771" name="Line 6"/>
          <p:cNvSpPr>
            <a:spLocks noChangeShapeType="1"/>
          </p:cNvSpPr>
          <p:nvPr/>
        </p:nvSpPr>
        <p:spPr bwMode="auto">
          <a:xfrm>
            <a:off x="3200400" y="2209800"/>
            <a:ext cx="762000" cy="0"/>
          </a:xfrm>
          <a:prstGeom prst="line">
            <a:avLst/>
          </a:prstGeom>
          <a:noFill/>
          <a:ln w="9525">
            <a:solidFill>
              <a:schemeClr val="tx1"/>
            </a:solidFill>
            <a:round/>
            <a:headEnd/>
            <a:tailEnd/>
          </a:ln>
        </p:spPr>
        <p:txBody>
          <a:bodyPr/>
          <a:lstStyle/>
          <a:p>
            <a:endParaRPr lang="en-US"/>
          </a:p>
        </p:txBody>
      </p:sp>
      <p:sp>
        <p:nvSpPr>
          <p:cNvPr id="32772" name="Text Box 7"/>
          <p:cNvSpPr txBox="1">
            <a:spLocks noChangeArrowheads="1"/>
          </p:cNvSpPr>
          <p:nvPr/>
        </p:nvSpPr>
        <p:spPr bwMode="auto">
          <a:xfrm>
            <a:off x="4191000" y="2133600"/>
            <a:ext cx="1905000" cy="457200"/>
          </a:xfrm>
          <a:prstGeom prst="rect">
            <a:avLst/>
          </a:prstGeom>
          <a:noFill/>
          <a:ln w="9525">
            <a:noFill/>
            <a:miter lim="800000"/>
            <a:headEnd/>
            <a:tailEnd/>
          </a:ln>
        </p:spPr>
        <p:txBody>
          <a:bodyPr>
            <a:spAutoFit/>
          </a:bodyPr>
          <a:lstStyle/>
          <a:p>
            <a:pPr>
              <a:spcBef>
                <a:spcPct val="50000"/>
              </a:spcBef>
            </a:pPr>
            <a:endParaRPr lang="en-US">
              <a:solidFill>
                <a:srgbClr val="000000"/>
              </a:solidFill>
            </a:endParaRPr>
          </a:p>
        </p:txBody>
      </p:sp>
      <p:sp>
        <p:nvSpPr>
          <p:cNvPr id="32773" name="Text Box 8"/>
          <p:cNvSpPr txBox="1">
            <a:spLocks noChangeArrowheads="1"/>
          </p:cNvSpPr>
          <p:nvPr/>
        </p:nvSpPr>
        <p:spPr bwMode="auto">
          <a:xfrm>
            <a:off x="4038600" y="1981200"/>
            <a:ext cx="5105400" cy="1680460"/>
          </a:xfrm>
          <a:prstGeom prst="rect">
            <a:avLst/>
          </a:prstGeom>
          <a:noFill/>
          <a:ln w="9525">
            <a:noFill/>
            <a:miter lim="800000"/>
            <a:headEnd/>
            <a:tailEnd/>
          </a:ln>
        </p:spPr>
        <p:txBody>
          <a:bodyPr>
            <a:spAutoFit/>
          </a:bodyPr>
          <a:lstStyle/>
          <a:p>
            <a:pPr>
              <a:spcBef>
                <a:spcPct val="50000"/>
              </a:spcBef>
            </a:pPr>
            <a:r>
              <a:rPr lang="en-US" b="1" i="1" dirty="0">
                <a:solidFill>
                  <a:srgbClr val="000000"/>
                </a:solidFill>
                <a:latin typeface="Corbel" pitchFamily="34" charset="0"/>
              </a:rPr>
              <a:t>Prospect List Management</a:t>
            </a:r>
          </a:p>
          <a:p>
            <a:pPr lvl="1">
              <a:spcBef>
                <a:spcPct val="10000"/>
              </a:spcBef>
            </a:pPr>
            <a:r>
              <a:rPr lang="en-US" b="1" dirty="0">
                <a:solidFill>
                  <a:srgbClr val="000000"/>
                </a:solidFill>
                <a:latin typeface="Corbel" pitchFamily="34" charset="0"/>
              </a:rPr>
              <a:t>- Gather information</a:t>
            </a:r>
          </a:p>
          <a:p>
            <a:pPr lvl="1">
              <a:spcBef>
                <a:spcPct val="10000"/>
              </a:spcBef>
            </a:pPr>
            <a:r>
              <a:rPr lang="en-US" b="1" dirty="0">
                <a:solidFill>
                  <a:srgbClr val="000000"/>
                </a:solidFill>
                <a:latin typeface="Corbel" pitchFamily="34" charset="0"/>
              </a:rPr>
              <a:t>- Keep list current &amp; sort</a:t>
            </a:r>
          </a:p>
          <a:p>
            <a:pPr lvl="1">
              <a:spcBef>
                <a:spcPct val="10000"/>
              </a:spcBef>
            </a:pPr>
            <a:r>
              <a:rPr lang="en-US" b="1" dirty="0">
                <a:solidFill>
                  <a:srgbClr val="000000"/>
                </a:solidFill>
                <a:latin typeface="Corbel" pitchFamily="34" charset="0"/>
              </a:rPr>
              <a:t>- Provide labels &amp; </a:t>
            </a:r>
            <a:r>
              <a:rPr lang="en-US" b="1" dirty="0" smtClean="0">
                <a:solidFill>
                  <a:srgbClr val="000000"/>
                </a:solidFill>
                <a:latin typeface="Corbel" pitchFamily="34" charset="0"/>
              </a:rPr>
              <a:t>addresses</a:t>
            </a:r>
            <a:endParaRPr lang="en-US" b="1" dirty="0">
              <a:solidFill>
                <a:srgbClr val="000000"/>
              </a:solidFill>
              <a:latin typeface="Corbel" pitchFamily="34" charset="0"/>
            </a:endParaRPr>
          </a:p>
        </p:txBody>
      </p:sp>
      <p:sp>
        <p:nvSpPr>
          <p:cNvPr id="32774" name="Line 9"/>
          <p:cNvSpPr>
            <a:spLocks noChangeShapeType="1"/>
          </p:cNvSpPr>
          <p:nvPr/>
        </p:nvSpPr>
        <p:spPr bwMode="auto">
          <a:xfrm>
            <a:off x="3211513" y="4367213"/>
            <a:ext cx="762000" cy="0"/>
          </a:xfrm>
          <a:prstGeom prst="line">
            <a:avLst/>
          </a:prstGeom>
          <a:noFill/>
          <a:ln w="9525">
            <a:solidFill>
              <a:schemeClr val="tx1"/>
            </a:solidFill>
            <a:round/>
            <a:headEnd/>
            <a:tailEnd/>
          </a:ln>
        </p:spPr>
        <p:txBody>
          <a:bodyPr/>
          <a:lstStyle/>
          <a:p>
            <a:endParaRPr lang="en-US"/>
          </a:p>
        </p:txBody>
      </p:sp>
      <p:sp>
        <p:nvSpPr>
          <p:cNvPr id="32775" name="Text Box 11"/>
          <p:cNvSpPr txBox="1">
            <a:spLocks noChangeArrowheads="1"/>
          </p:cNvSpPr>
          <p:nvPr/>
        </p:nvSpPr>
        <p:spPr bwMode="auto">
          <a:xfrm>
            <a:off x="3962400" y="4114800"/>
            <a:ext cx="4800600" cy="2455863"/>
          </a:xfrm>
          <a:prstGeom prst="rect">
            <a:avLst/>
          </a:prstGeom>
          <a:noFill/>
          <a:ln w="9525">
            <a:noFill/>
            <a:miter lim="800000"/>
            <a:headEnd/>
            <a:tailEnd/>
          </a:ln>
        </p:spPr>
        <p:txBody>
          <a:bodyPr>
            <a:spAutoFit/>
          </a:bodyPr>
          <a:lstStyle/>
          <a:p>
            <a:pPr>
              <a:spcBef>
                <a:spcPct val="50000"/>
              </a:spcBef>
            </a:pPr>
            <a:r>
              <a:rPr lang="en-US" b="1" i="1" dirty="0">
                <a:solidFill>
                  <a:srgbClr val="000000"/>
                </a:solidFill>
                <a:latin typeface="Corbel" pitchFamily="34" charset="0"/>
              </a:rPr>
              <a:t>On-Going Prospect Contacts</a:t>
            </a:r>
          </a:p>
          <a:p>
            <a:pPr lvl="1">
              <a:spcBef>
                <a:spcPct val="10000"/>
              </a:spcBef>
            </a:pPr>
            <a:r>
              <a:rPr lang="en-US" b="1" dirty="0">
                <a:solidFill>
                  <a:srgbClr val="000000"/>
                </a:solidFill>
                <a:latin typeface="Corbel" pitchFamily="34" charset="0"/>
              </a:rPr>
              <a:t>- Mail Outreach Newsletter</a:t>
            </a:r>
          </a:p>
          <a:p>
            <a:pPr lvl="1">
              <a:spcBef>
                <a:spcPct val="10000"/>
              </a:spcBef>
            </a:pPr>
            <a:r>
              <a:rPr lang="en-US" b="1" dirty="0">
                <a:solidFill>
                  <a:srgbClr val="000000"/>
                </a:solidFill>
                <a:latin typeface="Corbel" pitchFamily="34" charset="0"/>
              </a:rPr>
              <a:t>- E-mail devotions</a:t>
            </a:r>
          </a:p>
          <a:p>
            <a:pPr lvl="1">
              <a:spcBef>
                <a:spcPct val="10000"/>
              </a:spcBef>
            </a:pPr>
            <a:r>
              <a:rPr lang="en-US" b="1" dirty="0">
                <a:solidFill>
                  <a:srgbClr val="000000"/>
                </a:solidFill>
                <a:latin typeface="Corbel" pitchFamily="34" charset="0"/>
              </a:rPr>
              <a:t>- Visitation</a:t>
            </a:r>
          </a:p>
          <a:p>
            <a:pPr lvl="1">
              <a:spcBef>
                <a:spcPct val="10000"/>
              </a:spcBef>
            </a:pPr>
            <a:r>
              <a:rPr lang="en-US" b="1" dirty="0">
                <a:solidFill>
                  <a:srgbClr val="000000"/>
                </a:solidFill>
                <a:latin typeface="Corbel" pitchFamily="34" charset="0"/>
              </a:rPr>
              <a:t>- Send invitations to services 	and events</a:t>
            </a:r>
          </a:p>
        </p:txBody>
      </p:sp>
      <p:sp>
        <p:nvSpPr>
          <p:cNvPr id="32776" name="_s1091"/>
          <p:cNvSpPr>
            <a:spLocks noChangeArrowheads="1"/>
          </p:cNvSpPr>
          <p:nvPr/>
        </p:nvSpPr>
        <p:spPr bwMode="auto">
          <a:xfrm rot="10800000" flipV="1">
            <a:off x="2133600" y="533400"/>
            <a:ext cx="2209800" cy="12954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Prospect Nurture</a:t>
            </a:r>
          </a:p>
          <a:p>
            <a:pPr algn="ctr"/>
            <a:r>
              <a:rPr lang="en-US" sz="2800" b="1" dirty="0">
                <a:solidFill>
                  <a:srgbClr val="000000"/>
                </a:solidFill>
                <a:latin typeface="Corbel" pitchFamily="34" charset="0"/>
                <a:cs typeface="Arial" charset="0"/>
              </a:rPr>
              <a:t>Coordinator</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_s1077"/>
          <p:cNvSpPr>
            <a:spLocks noChangeArrowheads="1"/>
          </p:cNvSpPr>
          <p:nvPr/>
        </p:nvSpPr>
        <p:spPr bwMode="auto">
          <a:xfrm rot="10800000" flipV="1">
            <a:off x="1981200" y="381000"/>
            <a:ext cx="6019800" cy="990600"/>
          </a:xfrm>
          <a:prstGeom prst="roundRect">
            <a:avLst>
              <a:gd name="adj" fmla="val 16667"/>
            </a:avLst>
          </a:prstGeom>
          <a:solidFill>
            <a:srgbClr val="FFFFFF"/>
          </a:solidFill>
          <a:ln w="9525">
            <a:solidFill>
              <a:srgbClr val="000000"/>
            </a:solidFill>
            <a:round/>
            <a:headEnd/>
            <a:tailEnd/>
          </a:ln>
        </p:spPr>
        <p:txBody>
          <a:bodyPr lIns="29589" tIns="14796" rIns="29589" bIns="14796" anchor="ctr"/>
          <a:lstStyle/>
          <a:p>
            <a:pPr algn="ctr"/>
            <a:r>
              <a:rPr lang="en-US" sz="3600" b="1" dirty="0">
                <a:solidFill>
                  <a:srgbClr val="000000"/>
                </a:solidFill>
                <a:latin typeface="Corbel" pitchFamily="34" charset="0"/>
                <a:cs typeface="Arial" charset="0"/>
              </a:rPr>
              <a:t>Evangelism Leadership</a:t>
            </a:r>
          </a:p>
        </p:txBody>
      </p:sp>
      <p:sp>
        <p:nvSpPr>
          <p:cNvPr id="33795" name="_s1090"/>
          <p:cNvSpPr>
            <a:spLocks noChangeArrowheads="1"/>
          </p:cNvSpPr>
          <p:nvPr/>
        </p:nvSpPr>
        <p:spPr bwMode="auto">
          <a:xfrm rot="10800000" flipV="1">
            <a:off x="1981200" y="1828800"/>
            <a:ext cx="2286000" cy="1295400"/>
          </a:xfrm>
          <a:prstGeom prst="roundRect">
            <a:avLst>
              <a:gd name="adj" fmla="val 16667"/>
            </a:avLst>
          </a:prstGeom>
          <a:solidFill>
            <a:srgbClr val="FFFFFF"/>
          </a:solidFill>
          <a:ln w="9525">
            <a:solidFill>
              <a:srgbClr val="000000"/>
            </a:solidFill>
            <a:round/>
            <a:headEnd/>
            <a:tailEnd/>
          </a:ln>
        </p:spPr>
        <p:txBody>
          <a:bodyPr lIns="47107" tIns="23554" rIns="47107" bIns="23554" anchor="ctr"/>
          <a:lstStyle/>
          <a:p>
            <a:pPr algn="ctr"/>
            <a:r>
              <a:rPr lang="en-US" sz="2800" b="1" dirty="0">
                <a:solidFill>
                  <a:srgbClr val="000000"/>
                </a:solidFill>
                <a:latin typeface="Corbel" pitchFamily="34" charset="0"/>
                <a:cs typeface="Arial" charset="0"/>
              </a:rPr>
              <a:t>Prospect Discovery </a:t>
            </a:r>
          </a:p>
          <a:p>
            <a:pPr algn="ctr"/>
            <a:r>
              <a:rPr lang="en-US" sz="2800" b="1" dirty="0">
                <a:solidFill>
                  <a:srgbClr val="000000"/>
                </a:solidFill>
                <a:latin typeface="Corbel" pitchFamily="34" charset="0"/>
                <a:cs typeface="Arial" charset="0"/>
              </a:rPr>
              <a:t>Coordinator</a:t>
            </a:r>
          </a:p>
        </p:txBody>
      </p:sp>
      <p:sp>
        <p:nvSpPr>
          <p:cNvPr id="33796" name="_s1092"/>
          <p:cNvSpPr>
            <a:spLocks noChangeArrowheads="1"/>
          </p:cNvSpPr>
          <p:nvPr/>
        </p:nvSpPr>
        <p:spPr bwMode="auto">
          <a:xfrm rot="10822605" flipV="1">
            <a:off x="5795723" y="1835149"/>
            <a:ext cx="2132012" cy="1289061"/>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Member Witness</a:t>
            </a:r>
          </a:p>
          <a:p>
            <a:pPr algn="ctr"/>
            <a:r>
              <a:rPr lang="en-US" sz="2800" b="1" dirty="0">
                <a:solidFill>
                  <a:srgbClr val="000000"/>
                </a:solidFill>
                <a:latin typeface="Corbel" pitchFamily="34" charset="0"/>
                <a:cs typeface="Arial" charset="0"/>
              </a:rPr>
              <a:t>Coordinator</a:t>
            </a:r>
          </a:p>
        </p:txBody>
      </p:sp>
      <p:sp>
        <p:nvSpPr>
          <p:cNvPr id="33797" name="_s1093"/>
          <p:cNvSpPr>
            <a:spLocks noChangeArrowheads="1"/>
          </p:cNvSpPr>
          <p:nvPr/>
        </p:nvSpPr>
        <p:spPr bwMode="auto">
          <a:xfrm rot="10821868" flipV="1">
            <a:off x="5794153" y="3511549"/>
            <a:ext cx="2133600" cy="1212857"/>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Media</a:t>
            </a:r>
          </a:p>
          <a:p>
            <a:pPr algn="ctr"/>
            <a:r>
              <a:rPr lang="en-US" sz="2800" b="1" dirty="0">
                <a:solidFill>
                  <a:srgbClr val="000000"/>
                </a:solidFill>
                <a:latin typeface="Corbel" pitchFamily="34" charset="0"/>
                <a:cs typeface="Arial" charset="0"/>
              </a:rPr>
              <a:t>Coordinator</a:t>
            </a:r>
          </a:p>
        </p:txBody>
      </p:sp>
      <p:sp>
        <p:nvSpPr>
          <p:cNvPr id="33798" name="Line 11"/>
          <p:cNvSpPr>
            <a:spLocks noChangeShapeType="1"/>
          </p:cNvSpPr>
          <p:nvPr/>
        </p:nvSpPr>
        <p:spPr bwMode="auto">
          <a:xfrm>
            <a:off x="3124200" y="1371600"/>
            <a:ext cx="0" cy="457200"/>
          </a:xfrm>
          <a:prstGeom prst="line">
            <a:avLst/>
          </a:prstGeom>
          <a:noFill/>
          <a:ln w="9525">
            <a:solidFill>
              <a:schemeClr val="tx1"/>
            </a:solidFill>
            <a:round/>
            <a:headEnd/>
            <a:tailEnd/>
          </a:ln>
        </p:spPr>
        <p:txBody>
          <a:bodyPr/>
          <a:lstStyle/>
          <a:p>
            <a:endParaRPr lang="en-US"/>
          </a:p>
        </p:txBody>
      </p:sp>
      <p:sp>
        <p:nvSpPr>
          <p:cNvPr id="33799" name="Line 12"/>
          <p:cNvSpPr>
            <a:spLocks noChangeShapeType="1"/>
          </p:cNvSpPr>
          <p:nvPr/>
        </p:nvSpPr>
        <p:spPr bwMode="auto">
          <a:xfrm>
            <a:off x="6858000" y="1371600"/>
            <a:ext cx="0" cy="457200"/>
          </a:xfrm>
          <a:prstGeom prst="line">
            <a:avLst/>
          </a:prstGeom>
          <a:noFill/>
          <a:ln w="9525">
            <a:solidFill>
              <a:schemeClr val="tx1"/>
            </a:solidFill>
            <a:round/>
            <a:headEnd/>
            <a:tailEnd/>
          </a:ln>
        </p:spPr>
        <p:txBody>
          <a:bodyPr/>
          <a:lstStyle/>
          <a:p>
            <a:endParaRPr lang="en-US"/>
          </a:p>
        </p:txBody>
      </p:sp>
      <p:sp>
        <p:nvSpPr>
          <p:cNvPr id="33800" name="Line 13"/>
          <p:cNvSpPr>
            <a:spLocks noChangeShapeType="1"/>
          </p:cNvSpPr>
          <p:nvPr/>
        </p:nvSpPr>
        <p:spPr bwMode="auto">
          <a:xfrm flipH="1">
            <a:off x="4114800" y="1371600"/>
            <a:ext cx="914400" cy="2133600"/>
          </a:xfrm>
          <a:prstGeom prst="line">
            <a:avLst/>
          </a:prstGeom>
          <a:noFill/>
          <a:ln w="9525">
            <a:solidFill>
              <a:schemeClr val="tx1"/>
            </a:solidFill>
            <a:round/>
            <a:headEnd/>
            <a:tailEnd/>
          </a:ln>
        </p:spPr>
        <p:txBody>
          <a:bodyPr/>
          <a:lstStyle/>
          <a:p>
            <a:endParaRPr lang="en-US"/>
          </a:p>
        </p:txBody>
      </p:sp>
      <p:sp>
        <p:nvSpPr>
          <p:cNvPr id="33801" name="Line 14"/>
          <p:cNvSpPr>
            <a:spLocks noChangeShapeType="1"/>
          </p:cNvSpPr>
          <p:nvPr/>
        </p:nvSpPr>
        <p:spPr bwMode="auto">
          <a:xfrm>
            <a:off x="5029200" y="1371600"/>
            <a:ext cx="914400" cy="2133600"/>
          </a:xfrm>
          <a:prstGeom prst="line">
            <a:avLst/>
          </a:prstGeom>
          <a:noFill/>
          <a:ln w="9525">
            <a:solidFill>
              <a:schemeClr val="tx1"/>
            </a:solidFill>
            <a:round/>
            <a:headEnd/>
            <a:tailEnd/>
          </a:ln>
        </p:spPr>
        <p:txBody>
          <a:bodyPr/>
          <a:lstStyle/>
          <a:p>
            <a:endParaRPr lang="en-US"/>
          </a:p>
        </p:txBody>
      </p:sp>
      <p:sp>
        <p:nvSpPr>
          <p:cNvPr id="33802" name="Oval 15"/>
          <p:cNvSpPr>
            <a:spLocks noChangeArrowheads="1"/>
          </p:cNvSpPr>
          <p:nvPr/>
        </p:nvSpPr>
        <p:spPr bwMode="auto">
          <a:xfrm>
            <a:off x="5638800" y="1752600"/>
            <a:ext cx="2362200" cy="1524000"/>
          </a:xfrm>
          <a:prstGeom prst="ellipse">
            <a:avLst/>
          </a:prstGeom>
          <a:noFill/>
          <a:ln w="28575">
            <a:solidFill>
              <a:srgbClr val="FF0066"/>
            </a:solidFill>
            <a:round/>
            <a:headEnd/>
            <a:tailEnd/>
          </a:ln>
        </p:spPr>
        <p:txBody>
          <a:bodyPr wrap="none" anchor="ctr"/>
          <a:lstStyle/>
          <a:p>
            <a:endParaRPr lang="en-US">
              <a:solidFill>
                <a:srgbClr val="000000"/>
              </a:solidFill>
            </a:endParaRPr>
          </a:p>
        </p:txBody>
      </p:sp>
      <p:sp>
        <p:nvSpPr>
          <p:cNvPr id="33803" name="_s1091"/>
          <p:cNvSpPr>
            <a:spLocks noChangeArrowheads="1"/>
          </p:cNvSpPr>
          <p:nvPr/>
        </p:nvSpPr>
        <p:spPr bwMode="auto">
          <a:xfrm rot="10800000" flipV="1">
            <a:off x="2057400" y="3505200"/>
            <a:ext cx="2209800" cy="12192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Prospect Nurture</a:t>
            </a:r>
          </a:p>
          <a:p>
            <a:pPr algn="ctr"/>
            <a:r>
              <a:rPr lang="en-US" sz="2800" b="1" dirty="0">
                <a:solidFill>
                  <a:srgbClr val="000000"/>
                </a:solidFill>
                <a:latin typeface="Corbel" pitchFamily="34" charset="0"/>
                <a:cs typeface="Arial" charset="0"/>
              </a:rPr>
              <a:t>Coordinator</a:t>
            </a:r>
          </a:p>
        </p:txBody>
      </p:sp>
      <p:sp>
        <p:nvSpPr>
          <p:cNvPr id="33804" name="_s1093"/>
          <p:cNvSpPr>
            <a:spLocks noChangeArrowheads="1"/>
          </p:cNvSpPr>
          <p:nvPr/>
        </p:nvSpPr>
        <p:spPr bwMode="auto">
          <a:xfrm rot="10821868" flipV="1">
            <a:off x="3965156" y="5126037"/>
            <a:ext cx="2133600" cy="1274768"/>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Worship Welcome</a:t>
            </a:r>
          </a:p>
          <a:p>
            <a:pPr algn="ctr"/>
            <a:r>
              <a:rPr lang="en-US" sz="2800" b="1" dirty="0">
                <a:solidFill>
                  <a:srgbClr val="000000"/>
                </a:solidFill>
                <a:latin typeface="Corbel" pitchFamily="34" charset="0"/>
                <a:cs typeface="Arial" charset="0"/>
              </a:rPr>
              <a:t>Coordinator</a:t>
            </a:r>
          </a:p>
        </p:txBody>
      </p:sp>
      <p:sp>
        <p:nvSpPr>
          <p:cNvPr id="33805" name="Line 14"/>
          <p:cNvSpPr>
            <a:spLocks noChangeShapeType="1"/>
          </p:cNvSpPr>
          <p:nvPr/>
        </p:nvSpPr>
        <p:spPr bwMode="auto">
          <a:xfrm>
            <a:off x="5029200" y="1447800"/>
            <a:ext cx="0" cy="3657600"/>
          </a:xfrm>
          <a:prstGeom prst="line">
            <a:avLst/>
          </a:prstGeom>
          <a:noFill/>
          <a:ln w="9525">
            <a:solidFill>
              <a:schemeClr val="tx1"/>
            </a:solidFill>
            <a:round/>
            <a:headEnd/>
            <a:tailEnd/>
          </a:ln>
        </p:spPr>
        <p:txBody>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Line 5"/>
          <p:cNvSpPr>
            <a:spLocks noChangeShapeType="1"/>
          </p:cNvSpPr>
          <p:nvPr/>
        </p:nvSpPr>
        <p:spPr bwMode="auto">
          <a:xfrm>
            <a:off x="3173413" y="1687513"/>
            <a:ext cx="26987" cy="3265487"/>
          </a:xfrm>
          <a:prstGeom prst="line">
            <a:avLst/>
          </a:prstGeom>
          <a:noFill/>
          <a:ln w="9525">
            <a:solidFill>
              <a:schemeClr val="tx1"/>
            </a:solidFill>
            <a:round/>
            <a:headEnd/>
            <a:tailEnd/>
          </a:ln>
        </p:spPr>
        <p:txBody>
          <a:bodyPr/>
          <a:lstStyle/>
          <a:p>
            <a:endParaRPr lang="en-US"/>
          </a:p>
        </p:txBody>
      </p:sp>
      <p:sp>
        <p:nvSpPr>
          <p:cNvPr id="34819" name="Line 6"/>
          <p:cNvSpPr>
            <a:spLocks noChangeShapeType="1"/>
          </p:cNvSpPr>
          <p:nvPr/>
        </p:nvSpPr>
        <p:spPr bwMode="auto">
          <a:xfrm>
            <a:off x="3200400" y="2209800"/>
            <a:ext cx="762000" cy="0"/>
          </a:xfrm>
          <a:prstGeom prst="line">
            <a:avLst/>
          </a:prstGeom>
          <a:noFill/>
          <a:ln w="9525">
            <a:solidFill>
              <a:schemeClr val="tx1"/>
            </a:solidFill>
            <a:round/>
            <a:headEnd/>
            <a:tailEnd/>
          </a:ln>
        </p:spPr>
        <p:txBody>
          <a:bodyPr/>
          <a:lstStyle/>
          <a:p>
            <a:endParaRPr lang="en-US"/>
          </a:p>
        </p:txBody>
      </p:sp>
      <p:sp>
        <p:nvSpPr>
          <p:cNvPr id="34820" name="Text Box 7"/>
          <p:cNvSpPr txBox="1">
            <a:spLocks noChangeArrowheads="1"/>
          </p:cNvSpPr>
          <p:nvPr/>
        </p:nvSpPr>
        <p:spPr bwMode="auto">
          <a:xfrm>
            <a:off x="4191000" y="2133600"/>
            <a:ext cx="1905000" cy="457200"/>
          </a:xfrm>
          <a:prstGeom prst="rect">
            <a:avLst/>
          </a:prstGeom>
          <a:noFill/>
          <a:ln w="9525">
            <a:noFill/>
            <a:miter lim="800000"/>
            <a:headEnd/>
            <a:tailEnd/>
          </a:ln>
        </p:spPr>
        <p:txBody>
          <a:bodyPr>
            <a:spAutoFit/>
          </a:bodyPr>
          <a:lstStyle/>
          <a:p>
            <a:pPr>
              <a:spcBef>
                <a:spcPct val="50000"/>
              </a:spcBef>
            </a:pPr>
            <a:endParaRPr lang="en-US">
              <a:solidFill>
                <a:srgbClr val="000000"/>
              </a:solidFill>
            </a:endParaRPr>
          </a:p>
        </p:txBody>
      </p:sp>
      <p:sp>
        <p:nvSpPr>
          <p:cNvPr id="34821" name="Text Box 8"/>
          <p:cNvSpPr txBox="1">
            <a:spLocks noChangeArrowheads="1"/>
          </p:cNvSpPr>
          <p:nvPr/>
        </p:nvSpPr>
        <p:spPr bwMode="auto">
          <a:xfrm>
            <a:off x="4038600" y="1981200"/>
            <a:ext cx="4876800" cy="2344738"/>
          </a:xfrm>
          <a:prstGeom prst="rect">
            <a:avLst/>
          </a:prstGeom>
          <a:noFill/>
          <a:ln w="9525">
            <a:noFill/>
            <a:miter lim="800000"/>
            <a:headEnd/>
            <a:tailEnd/>
          </a:ln>
        </p:spPr>
        <p:txBody>
          <a:bodyPr>
            <a:spAutoFit/>
          </a:bodyPr>
          <a:lstStyle/>
          <a:p>
            <a:pPr>
              <a:spcBef>
                <a:spcPct val="50000"/>
              </a:spcBef>
            </a:pPr>
            <a:r>
              <a:rPr lang="en-US" b="1" i="1" dirty="0">
                <a:solidFill>
                  <a:srgbClr val="000000"/>
                </a:solidFill>
                <a:latin typeface="Corbel" pitchFamily="34" charset="0"/>
              </a:rPr>
              <a:t>Friendship Witnessing</a:t>
            </a:r>
          </a:p>
          <a:p>
            <a:pPr lvl="1">
              <a:spcBef>
                <a:spcPct val="10000"/>
              </a:spcBef>
            </a:pPr>
            <a:r>
              <a:rPr lang="en-US" b="1" dirty="0">
                <a:solidFill>
                  <a:srgbClr val="000000"/>
                </a:solidFill>
                <a:latin typeface="Corbel" pitchFamily="34" charset="0"/>
              </a:rPr>
              <a:t>Arrange training (Bible classes, seminars) to help members gain confidence in sharing Jesus with people they know</a:t>
            </a:r>
          </a:p>
          <a:p>
            <a:endParaRPr lang="en-US" b="1" dirty="0">
              <a:solidFill>
                <a:srgbClr val="000000"/>
              </a:solidFill>
            </a:endParaRPr>
          </a:p>
        </p:txBody>
      </p:sp>
      <p:sp>
        <p:nvSpPr>
          <p:cNvPr id="34822" name="Line 9"/>
          <p:cNvSpPr>
            <a:spLocks noChangeShapeType="1"/>
          </p:cNvSpPr>
          <p:nvPr/>
        </p:nvSpPr>
        <p:spPr bwMode="auto">
          <a:xfrm>
            <a:off x="3211513" y="4941888"/>
            <a:ext cx="762000" cy="0"/>
          </a:xfrm>
          <a:prstGeom prst="line">
            <a:avLst/>
          </a:prstGeom>
          <a:noFill/>
          <a:ln w="9525">
            <a:solidFill>
              <a:schemeClr val="tx1"/>
            </a:solidFill>
            <a:round/>
            <a:headEnd/>
            <a:tailEnd/>
          </a:ln>
        </p:spPr>
        <p:txBody>
          <a:bodyPr/>
          <a:lstStyle/>
          <a:p>
            <a:endParaRPr lang="en-US"/>
          </a:p>
        </p:txBody>
      </p:sp>
      <p:sp>
        <p:nvSpPr>
          <p:cNvPr id="34823" name="Text Box 11"/>
          <p:cNvSpPr txBox="1">
            <a:spLocks noChangeArrowheads="1"/>
          </p:cNvSpPr>
          <p:nvPr/>
        </p:nvSpPr>
        <p:spPr bwMode="auto">
          <a:xfrm>
            <a:off x="3962400" y="4152900"/>
            <a:ext cx="4800600" cy="1828800"/>
          </a:xfrm>
          <a:prstGeom prst="rect">
            <a:avLst/>
          </a:prstGeom>
          <a:noFill/>
          <a:ln w="9525">
            <a:noFill/>
            <a:miter lim="800000"/>
            <a:headEnd/>
            <a:tailEnd/>
          </a:ln>
        </p:spPr>
        <p:txBody>
          <a:bodyPr>
            <a:spAutoFit/>
          </a:bodyPr>
          <a:lstStyle/>
          <a:p>
            <a:pPr>
              <a:spcBef>
                <a:spcPct val="50000"/>
              </a:spcBef>
            </a:pPr>
            <a:endParaRPr lang="en-US" b="1" i="1" dirty="0">
              <a:solidFill>
                <a:srgbClr val="000000"/>
              </a:solidFill>
            </a:endParaRPr>
          </a:p>
          <a:p>
            <a:pPr>
              <a:spcBef>
                <a:spcPct val="50000"/>
              </a:spcBef>
            </a:pPr>
            <a:r>
              <a:rPr lang="en-US" b="1" i="1" dirty="0">
                <a:solidFill>
                  <a:srgbClr val="000000"/>
                </a:solidFill>
                <a:latin typeface="Corbel" pitchFamily="34" charset="0"/>
              </a:rPr>
              <a:t>Evangelist Training</a:t>
            </a:r>
          </a:p>
          <a:p>
            <a:pPr lvl="1">
              <a:spcBef>
                <a:spcPct val="10000"/>
              </a:spcBef>
            </a:pPr>
            <a:r>
              <a:rPr lang="en-US" b="1" dirty="0">
                <a:solidFill>
                  <a:srgbClr val="000000"/>
                </a:solidFill>
                <a:latin typeface="Corbel" pitchFamily="34" charset="0"/>
              </a:rPr>
              <a:t>- Classroom training</a:t>
            </a:r>
          </a:p>
          <a:p>
            <a:pPr lvl="1">
              <a:spcBef>
                <a:spcPct val="10000"/>
              </a:spcBef>
            </a:pPr>
            <a:r>
              <a:rPr lang="en-US" b="1" dirty="0">
                <a:solidFill>
                  <a:srgbClr val="000000"/>
                </a:solidFill>
                <a:latin typeface="Corbel" pitchFamily="34" charset="0"/>
              </a:rPr>
              <a:t>- Calling experience</a:t>
            </a:r>
          </a:p>
        </p:txBody>
      </p:sp>
      <p:sp>
        <p:nvSpPr>
          <p:cNvPr id="34824" name="_s1092"/>
          <p:cNvSpPr>
            <a:spLocks noChangeArrowheads="1"/>
          </p:cNvSpPr>
          <p:nvPr/>
        </p:nvSpPr>
        <p:spPr bwMode="auto">
          <a:xfrm rot="10822605" flipV="1">
            <a:off x="2137873" y="463549"/>
            <a:ext cx="2132012" cy="136526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Member Witness</a:t>
            </a:r>
          </a:p>
          <a:p>
            <a:pPr algn="ctr"/>
            <a:r>
              <a:rPr lang="en-US" sz="2800" b="1" dirty="0">
                <a:solidFill>
                  <a:srgbClr val="000000"/>
                </a:solidFill>
                <a:latin typeface="Corbel" pitchFamily="34" charset="0"/>
                <a:cs typeface="Arial" charset="0"/>
              </a:rPr>
              <a:t>Coordinator</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_s1077"/>
          <p:cNvSpPr>
            <a:spLocks noChangeArrowheads="1"/>
          </p:cNvSpPr>
          <p:nvPr/>
        </p:nvSpPr>
        <p:spPr bwMode="auto">
          <a:xfrm rot="10800000" flipV="1">
            <a:off x="1981200" y="381000"/>
            <a:ext cx="6019800" cy="990600"/>
          </a:xfrm>
          <a:prstGeom prst="roundRect">
            <a:avLst>
              <a:gd name="adj" fmla="val 16667"/>
            </a:avLst>
          </a:prstGeom>
          <a:solidFill>
            <a:srgbClr val="FFFFFF"/>
          </a:solidFill>
          <a:ln w="9525">
            <a:solidFill>
              <a:srgbClr val="000000"/>
            </a:solidFill>
            <a:round/>
            <a:headEnd/>
            <a:tailEnd/>
          </a:ln>
        </p:spPr>
        <p:txBody>
          <a:bodyPr lIns="29589" tIns="14796" rIns="29589" bIns="14796" anchor="ctr"/>
          <a:lstStyle/>
          <a:p>
            <a:pPr algn="ctr"/>
            <a:r>
              <a:rPr lang="en-US" sz="3600" b="1" dirty="0">
                <a:solidFill>
                  <a:srgbClr val="000000"/>
                </a:solidFill>
                <a:latin typeface="Corbel" pitchFamily="34" charset="0"/>
                <a:cs typeface="Arial" charset="0"/>
              </a:rPr>
              <a:t>Evangelism Leadership</a:t>
            </a:r>
          </a:p>
        </p:txBody>
      </p:sp>
      <p:sp>
        <p:nvSpPr>
          <p:cNvPr id="35843" name="_s1090"/>
          <p:cNvSpPr>
            <a:spLocks noChangeArrowheads="1"/>
          </p:cNvSpPr>
          <p:nvPr/>
        </p:nvSpPr>
        <p:spPr bwMode="auto">
          <a:xfrm rot="10800000" flipV="1">
            <a:off x="1981200" y="1828800"/>
            <a:ext cx="2286000" cy="1295400"/>
          </a:xfrm>
          <a:prstGeom prst="roundRect">
            <a:avLst>
              <a:gd name="adj" fmla="val 16667"/>
            </a:avLst>
          </a:prstGeom>
          <a:solidFill>
            <a:srgbClr val="FFFFFF"/>
          </a:solidFill>
          <a:ln w="9525">
            <a:solidFill>
              <a:srgbClr val="000000"/>
            </a:solidFill>
            <a:round/>
            <a:headEnd/>
            <a:tailEnd/>
          </a:ln>
        </p:spPr>
        <p:txBody>
          <a:bodyPr lIns="47107" tIns="23554" rIns="47107" bIns="23554" anchor="ctr"/>
          <a:lstStyle/>
          <a:p>
            <a:pPr algn="ctr"/>
            <a:r>
              <a:rPr lang="en-US" sz="2800" b="1" dirty="0">
                <a:solidFill>
                  <a:srgbClr val="000000"/>
                </a:solidFill>
                <a:latin typeface="Corbel" pitchFamily="34" charset="0"/>
                <a:cs typeface="Arial" charset="0"/>
              </a:rPr>
              <a:t>Prospect Discovery </a:t>
            </a:r>
          </a:p>
          <a:p>
            <a:pPr algn="ctr"/>
            <a:r>
              <a:rPr lang="en-US" sz="2800" b="1" dirty="0">
                <a:solidFill>
                  <a:srgbClr val="000000"/>
                </a:solidFill>
                <a:latin typeface="Corbel" pitchFamily="34" charset="0"/>
                <a:cs typeface="Arial" charset="0"/>
              </a:rPr>
              <a:t>Coordinator</a:t>
            </a:r>
          </a:p>
        </p:txBody>
      </p:sp>
      <p:sp>
        <p:nvSpPr>
          <p:cNvPr id="35844" name="_s1092"/>
          <p:cNvSpPr>
            <a:spLocks noChangeArrowheads="1"/>
          </p:cNvSpPr>
          <p:nvPr/>
        </p:nvSpPr>
        <p:spPr bwMode="auto">
          <a:xfrm rot="10822605" flipV="1">
            <a:off x="5795723" y="1835149"/>
            <a:ext cx="2132012" cy="1289061"/>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Member Witness</a:t>
            </a:r>
          </a:p>
          <a:p>
            <a:pPr algn="ctr"/>
            <a:r>
              <a:rPr lang="en-US" sz="2800" b="1" dirty="0">
                <a:solidFill>
                  <a:srgbClr val="000000"/>
                </a:solidFill>
                <a:latin typeface="Corbel" pitchFamily="34" charset="0"/>
                <a:cs typeface="Arial" charset="0"/>
              </a:rPr>
              <a:t>Coordinator</a:t>
            </a:r>
          </a:p>
        </p:txBody>
      </p:sp>
      <p:sp>
        <p:nvSpPr>
          <p:cNvPr id="35845" name="_s1093"/>
          <p:cNvSpPr>
            <a:spLocks noChangeArrowheads="1"/>
          </p:cNvSpPr>
          <p:nvPr/>
        </p:nvSpPr>
        <p:spPr bwMode="auto">
          <a:xfrm rot="10821868" flipV="1">
            <a:off x="5794375" y="3511550"/>
            <a:ext cx="2133600" cy="11430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Media</a:t>
            </a:r>
          </a:p>
          <a:p>
            <a:pPr algn="ctr"/>
            <a:r>
              <a:rPr lang="en-US" sz="2800" b="1" dirty="0">
                <a:solidFill>
                  <a:srgbClr val="000000"/>
                </a:solidFill>
                <a:latin typeface="Corbel" pitchFamily="34" charset="0"/>
                <a:cs typeface="Arial" charset="0"/>
              </a:rPr>
              <a:t>Coordinator</a:t>
            </a:r>
          </a:p>
        </p:txBody>
      </p:sp>
      <p:sp>
        <p:nvSpPr>
          <p:cNvPr id="35846" name="Line 11"/>
          <p:cNvSpPr>
            <a:spLocks noChangeShapeType="1"/>
          </p:cNvSpPr>
          <p:nvPr/>
        </p:nvSpPr>
        <p:spPr bwMode="auto">
          <a:xfrm>
            <a:off x="3124200" y="1371600"/>
            <a:ext cx="0" cy="457200"/>
          </a:xfrm>
          <a:prstGeom prst="line">
            <a:avLst/>
          </a:prstGeom>
          <a:noFill/>
          <a:ln w="9525">
            <a:solidFill>
              <a:schemeClr val="tx1"/>
            </a:solidFill>
            <a:round/>
            <a:headEnd/>
            <a:tailEnd/>
          </a:ln>
        </p:spPr>
        <p:txBody>
          <a:bodyPr/>
          <a:lstStyle/>
          <a:p>
            <a:endParaRPr lang="en-US"/>
          </a:p>
        </p:txBody>
      </p:sp>
      <p:sp>
        <p:nvSpPr>
          <p:cNvPr id="35847" name="Line 12"/>
          <p:cNvSpPr>
            <a:spLocks noChangeShapeType="1"/>
          </p:cNvSpPr>
          <p:nvPr/>
        </p:nvSpPr>
        <p:spPr bwMode="auto">
          <a:xfrm>
            <a:off x="6858000" y="1371600"/>
            <a:ext cx="0" cy="457200"/>
          </a:xfrm>
          <a:prstGeom prst="line">
            <a:avLst/>
          </a:prstGeom>
          <a:noFill/>
          <a:ln w="9525">
            <a:solidFill>
              <a:schemeClr val="tx1"/>
            </a:solidFill>
            <a:round/>
            <a:headEnd/>
            <a:tailEnd/>
          </a:ln>
        </p:spPr>
        <p:txBody>
          <a:bodyPr/>
          <a:lstStyle/>
          <a:p>
            <a:endParaRPr lang="en-US"/>
          </a:p>
        </p:txBody>
      </p:sp>
      <p:sp>
        <p:nvSpPr>
          <p:cNvPr id="35848" name="Line 13"/>
          <p:cNvSpPr>
            <a:spLocks noChangeShapeType="1"/>
          </p:cNvSpPr>
          <p:nvPr/>
        </p:nvSpPr>
        <p:spPr bwMode="auto">
          <a:xfrm flipH="1">
            <a:off x="4114800" y="1371600"/>
            <a:ext cx="914400" cy="2133600"/>
          </a:xfrm>
          <a:prstGeom prst="line">
            <a:avLst/>
          </a:prstGeom>
          <a:noFill/>
          <a:ln w="9525">
            <a:solidFill>
              <a:schemeClr val="tx1"/>
            </a:solidFill>
            <a:round/>
            <a:headEnd/>
            <a:tailEnd/>
          </a:ln>
        </p:spPr>
        <p:txBody>
          <a:bodyPr/>
          <a:lstStyle/>
          <a:p>
            <a:endParaRPr lang="en-US"/>
          </a:p>
        </p:txBody>
      </p:sp>
      <p:sp>
        <p:nvSpPr>
          <p:cNvPr id="35849" name="Line 14"/>
          <p:cNvSpPr>
            <a:spLocks noChangeShapeType="1"/>
          </p:cNvSpPr>
          <p:nvPr/>
        </p:nvSpPr>
        <p:spPr bwMode="auto">
          <a:xfrm>
            <a:off x="5029200" y="1371600"/>
            <a:ext cx="914400" cy="2133600"/>
          </a:xfrm>
          <a:prstGeom prst="line">
            <a:avLst/>
          </a:prstGeom>
          <a:noFill/>
          <a:ln w="9525">
            <a:solidFill>
              <a:schemeClr val="tx1"/>
            </a:solidFill>
            <a:round/>
            <a:headEnd/>
            <a:tailEnd/>
          </a:ln>
        </p:spPr>
        <p:txBody>
          <a:bodyPr/>
          <a:lstStyle/>
          <a:p>
            <a:endParaRPr lang="en-US"/>
          </a:p>
        </p:txBody>
      </p:sp>
      <p:sp>
        <p:nvSpPr>
          <p:cNvPr id="35850" name="_s1091"/>
          <p:cNvSpPr>
            <a:spLocks noChangeArrowheads="1"/>
          </p:cNvSpPr>
          <p:nvPr/>
        </p:nvSpPr>
        <p:spPr bwMode="auto">
          <a:xfrm rot="10800000" flipV="1">
            <a:off x="2057400" y="3505200"/>
            <a:ext cx="2209800" cy="12192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Prospect Nurture</a:t>
            </a:r>
          </a:p>
          <a:p>
            <a:pPr algn="ctr"/>
            <a:r>
              <a:rPr lang="en-US" sz="2800" b="1" dirty="0">
                <a:solidFill>
                  <a:srgbClr val="000000"/>
                </a:solidFill>
                <a:latin typeface="Corbel" pitchFamily="34" charset="0"/>
                <a:cs typeface="Arial" charset="0"/>
              </a:rPr>
              <a:t>Coordinator</a:t>
            </a:r>
          </a:p>
        </p:txBody>
      </p:sp>
      <p:sp>
        <p:nvSpPr>
          <p:cNvPr id="35851" name="_s1093"/>
          <p:cNvSpPr>
            <a:spLocks noChangeArrowheads="1"/>
          </p:cNvSpPr>
          <p:nvPr/>
        </p:nvSpPr>
        <p:spPr bwMode="auto">
          <a:xfrm rot="10821868" flipV="1">
            <a:off x="3965156" y="5126037"/>
            <a:ext cx="2133600" cy="1274768"/>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Worship Welcome</a:t>
            </a:r>
          </a:p>
          <a:p>
            <a:pPr algn="ctr"/>
            <a:r>
              <a:rPr lang="en-US" sz="2800" b="1" dirty="0">
                <a:solidFill>
                  <a:srgbClr val="000000"/>
                </a:solidFill>
                <a:latin typeface="Corbel" pitchFamily="34" charset="0"/>
                <a:cs typeface="Arial" charset="0"/>
              </a:rPr>
              <a:t>Coordinator</a:t>
            </a:r>
          </a:p>
        </p:txBody>
      </p:sp>
      <p:sp>
        <p:nvSpPr>
          <p:cNvPr id="35852" name="Line 14"/>
          <p:cNvSpPr>
            <a:spLocks noChangeShapeType="1"/>
          </p:cNvSpPr>
          <p:nvPr/>
        </p:nvSpPr>
        <p:spPr bwMode="auto">
          <a:xfrm>
            <a:off x="5029200" y="1447800"/>
            <a:ext cx="0" cy="3657600"/>
          </a:xfrm>
          <a:prstGeom prst="line">
            <a:avLst/>
          </a:prstGeom>
          <a:noFill/>
          <a:ln w="9525">
            <a:solidFill>
              <a:schemeClr val="tx1"/>
            </a:solidFill>
            <a:round/>
            <a:headEnd/>
            <a:tailEnd/>
          </a:ln>
        </p:spPr>
        <p:txBody>
          <a:bodyPr/>
          <a:lstStyle/>
          <a:p>
            <a:endParaRPr lang="en-US"/>
          </a:p>
        </p:txBody>
      </p:sp>
      <p:sp>
        <p:nvSpPr>
          <p:cNvPr id="35853" name="Oval 15"/>
          <p:cNvSpPr>
            <a:spLocks noChangeArrowheads="1"/>
          </p:cNvSpPr>
          <p:nvPr/>
        </p:nvSpPr>
        <p:spPr bwMode="auto">
          <a:xfrm>
            <a:off x="5638800" y="3352800"/>
            <a:ext cx="2362200" cy="1524000"/>
          </a:xfrm>
          <a:prstGeom prst="ellipse">
            <a:avLst/>
          </a:prstGeom>
          <a:noFill/>
          <a:ln w="28575">
            <a:solidFill>
              <a:srgbClr val="FF0066"/>
            </a:solidFill>
            <a:round/>
            <a:headEnd/>
            <a:tailEnd/>
          </a:ln>
        </p:spPr>
        <p:txBody>
          <a:bodyPr wrap="none" anchor="ctr"/>
          <a:lstStyle/>
          <a:p>
            <a:endParaRPr lang="en-US">
              <a:solidFill>
                <a:srgbClr val="000000"/>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Line 5"/>
          <p:cNvSpPr>
            <a:spLocks noChangeShapeType="1"/>
          </p:cNvSpPr>
          <p:nvPr/>
        </p:nvSpPr>
        <p:spPr bwMode="auto">
          <a:xfrm>
            <a:off x="3200400" y="1676400"/>
            <a:ext cx="0" cy="2895600"/>
          </a:xfrm>
          <a:prstGeom prst="line">
            <a:avLst/>
          </a:prstGeom>
          <a:noFill/>
          <a:ln w="9525">
            <a:solidFill>
              <a:schemeClr val="tx1"/>
            </a:solidFill>
            <a:round/>
            <a:headEnd/>
            <a:tailEnd/>
          </a:ln>
        </p:spPr>
        <p:txBody>
          <a:bodyPr/>
          <a:lstStyle/>
          <a:p>
            <a:endParaRPr lang="en-US">
              <a:latin typeface="Corbel" pitchFamily="34" charset="0"/>
            </a:endParaRPr>
          </a:p>
        </p:txBody>
      </p:sp>
      <p:sp>
        <p:nvSpPr>
          <p:cNvPr id="36867" name="Line 6"/>
          <p:cNvSpPr>
            <a:spLocks noChangeShapeType="1"/>
          </p:cNvSpPr>
          <p:nvPr/>
        </p:nvSpPr>
        <p:spPr bwMode="auto">
          <a:xfrm>
            <a:off x="3200400" y="2209800"/>
            <a:ext cx="762000" cy="0"/>
          </a:xfrm>
          <a:prstGeom prst="line">
            <a:avLst/>
          </a:prstGeom>
          <a:noFill/>
          <a:ln w="9525">
            <a:solidFill>
              <a:schemeClr val="tx1"/>
            </a:solidFill>
            <a:round/>
            <a:headEnd/>
            <a:tailEnd/>
          </a:ln>
        </p:spPr>
        <p:txBody>
          <a:bodyPr/>
          <a:lstStyle/>
          <a:p>
            <a:endParaRPr lang="en-US">
              <a:latin typeface="Corbel" pitchFamily="34" charset="0"/>
            </a:endParaRPr>
          </a:p>
        </p:txBody>
      </p:sp>
      <p:sp>
        <p:nvSpPr>
          <p:cNvPr id="36868" name="Text Box 7"/>
          <p:cNvSpPr txBox="1">
            <a:spLocks noChangeArrowheads="1"/>
          </p:cNvSpPr>
          <p:nvPr/>
        </p:nvSpPr>
        <p:spPr bwMode="auto">
          <a:xfrm>
            <a:off x="4191000" y="2133600"/>
            <a:ext cx="1905000" cy="457200"/>
          </a:xfrm>
          <a:prstGeom prst="rect">
            <a:avLst/>
          </a:prstGeom>
          <a:noFill/>
          <a:ln w="9525">
            <a:noFill/>
            <a:miter lim="800000"/>
            <a:headEnd/>
            <a:tailEnd/>
          </a:ln>
        </p:spPr>
        <p:txBody>
          <a:bodyPr>
            <a:spAutoFit/>
          </a:bodyPr>
          <a:lstStyle/>
          <a:p>
            <a:pPr>
              <a:spcBef>
                <a:spcPct val="50000"/>
              </a:spcBef>
            </a:pPr>
            <a:endParaRPr lang="en-US">
              <a:latin typeface="Corbel" pitchFamily="34" charset="0"/>
            </a:endParaRPr>
          </a:p>
        </p:txBody>
      </p:sp>
      <p:sp>
        <p:nvSpPr>
          <p:cNvPr id="31752" name="Text Box 8"/>
          <p:cNvSpPr txBox="1">
            <a:spLocks noChangeArrowheads="1"/>
          </p:cNvSpPr>
          <p:nvPr/>
        </p:nvSpPr>
        <p:spPr bwMode="auto">
          <a:xfrm>
            <a:off x="4038600" y="1981200"/>
            <a:ext cx="5105400" cy="1680460"/>
          </a:xfrm>
          <a:prstGeom prst="rect">
            <a:avLst/>
          </a:prstGeom>
          <a:noFill/>
          <a:ln w="9525">
            <a:noFill/>
            <a:miter lim="800000"/>
            <a:headEnd/>
            <a:tailEnd/>
          </a:ln>
        </p:spPr>
        <p:txBody>
          <a:bodyPr>
            <a:spAutoFit/>
          </a:bodyPr>
          <a:lstStyle/>
          <a:p>
            <a:pPr>
              <a:spcBef>
                <a:spcPct val="50000"/>
              </a:spcBef>
              <a:defRPr/>
            </a:pPr>
            <a:r>
              <a:rPr lang="en-US" b="1" i="1" dirty="0">
                <a:latin typeface="Corbel" pitchFamily="34" charset="0"/>
              </a:rPr>
              <a:t>Positive Church Identity</a:t>
            </a:r>
          </a:p>
          <a:p>
            <a:pPr lvl="1">
              <a:spcBef>
                <a:spcPct val="10000"/>
              </a:spcBef>
              <a:defRPr/>
            </a:pPr>
            <a:r>
              <a:rPr lang="en-US" b="1" dirty="0">
                <a:latin typeface="Corbel" pitchFamily="34" charset="0"/>
              </a:rPr>
              <a:t>- Logo</a:t>
            </a:r>
          </a:p>
          <a:p>
            <a:pPr lvl="1">
              <a:spcBef>
                <a:spcPct val="10000"/>
              </a:spcBef>
              <a:defRPr/>
            </a:pPr>
            <a:r>
              <a:rPr lang="en-US" b="1" dirty="0">
                <a:latin typeface="Corbel" pitchFamily="34" charset="0"/>
              </a:rPr>
              <a:t>- Publicity materials</a:t>
            </a:r>
          </a:p>
          <a:p>
            <a:pPr lvl="1">
              <a:spcBef>
                <a:spcPct val="10000"/>
              </a:spcBef>
              <a:defRPr/>
            </a:pPr>
            <a:r>
              <a:rPr lang="en-US" b="1" dirty="0">
                <a:latin typeface="Corbel" pitchFamily="34" charset="0"/>
              </a:rPr>
              <a:t>- </a:t>
            </a:r>
            <a:r>
              <a:rPr lang="en-US" b="1" dirty="0" smtClean="0">
                <a:latin typeface="Corbel" pitchFamily="34" charset="0"/>
              </a:rPr>
              <a:t>Website</a:t>
            </a:r>
            <a:endParaRPr lang="en-US" b="1" dirty="0">
              <a:latin typeface="Corbel" pitchFamily="34" charset="0"/>
            </a:endParaRPr>
          </a:p>
        </p:txBody>
      </p:sp>
      <p:sp>
        <p:nvSpPr>
          <p:cNvPr id="36870" name="Line 9"/>
          <p:cNvSpPr>
            <a:spLocks noChangeShapeType="1"/>
          </p:cNvSpPr>
          <p:nvPr/>
        </p:nvSpPr>
        <p:spPr bwMode="auto">
          <a:xfrm>
            <a:off x="3200400" y="4572000"/>
            <a:ext cx="762000" cy="0"/>
          </a:xfrm>
          <a:prstGeom prst="line">
            <a:avLst/>
          </a:prstGeom>
          <a:noFill/>
          <a:ln w="9525">
            <a:solidFill>
              <a:schemeClr val="tx1"/>
            </a:solidFill>
            <a:round/>
            <a:headEnd/>
            <a:tailEnd/>
          </a:ln>
        </p:spPr>
        <p:txBody>
          <a:bodyPr/>
          <a:lstStyle/>
          <a:p>
            <a:endParaRPr lang="en-US">
              <a:latin typeface="Corbel" pitchFamily="34" charset="0"/>
            </a:endParaRPr>
          </a:p>
        </p:txBody>
      </p:sp>
      <p:sp>
        <p:nvSpPr>
          <p:cNvPr id="31755" name="Text Box 11"/>
          <p:cNvSpPr txBox="1">
            <a:spLocks noChangeArrowheads="1"/>
          </p:cNvSpPr>
          <p:nvPr/>
        </p:nvSpPr>
        <p:spPr bwMode="auto">
          <a:xfrm>
            <a:off x="3962400" y="4343400"/>
            <a:ext cx="4800600" cy="1681163"/>
          </a:xfrm>
          <a:prstGeom prst="rect">
            <a:avLst/>
          </a:prstGeom>
          <a:noFill/>
          <a:ln w="9525">
            <a:noFill/>
            <a:miter lim="800000"/>
            <a:headEnd/>
            <a:tailEnd/>
          </a:ln>
        </p:spPr>
        <p:txBody>
          <a:bodyPr>
            <a:spAutoFit/>
          </a:bodyPr>
          <a:lstStyle/>
          <a:p>
            <a:pPr>
              <a:spcBef>
                <a:spcPct val="50000"/>
              </a:spcBef>
              <a:defRPr/>
            </a:pPr>
            <a:r>
              <a:rPr lang="en-US" b="1" i="1" dirty="0">
                <a:latin typeface="Corbel" pitchFamily="34" charset="0"/>
              </a:rPr>
              <a:t>Awareness</a:t>
            </a:r>
          </a:p>
          <a:p>
            <a:pPr lvl="1">
              <a:spcBef>
                <a:spcPct val="10000"/>
              </a:spcBef>
              <a:defRPr/>
            </a:pPr>
            <a:r>
              <a:rPr lang="en-US" b="1" dirty="0">
                <a:latin typeface="Corbel" pitchFamily="34" charset="0"/>
              </a:rPr>
              <a:t>- Mailings</a:t>
            </a:r>
          </a:p>
          <a:p>
            <a:pPr lvl="1">
              <a:spcBef>
                <a:spcPct val="10000"/>
              </a:spcBef>
              <a:defRPr/>
            </a:pPr>
            <a:r>
              <a:rPr lang="en-US" b="1" dirty="0">
                <a:latin typeface="Corbel" pitchFamily="34" charset="0"/>
              </a:rPr>
              <a:t>- Signs, banners</a:t>
            </a:r>
          </a:p>
          <a:p>
            <a:pPr lvl="1">
              <a:spcBef>
                <a:spcPct val="10000"/>
              </a:spcBef>
              <a:defRPr/>
            </a:pPr>
            <a:r>
              <a:rPr lang="en-US" b="1" dirty="0">
                <a:latin typeface="Corbel" pitchFamily="34" charset="0"/>
              </a:rPr>
              <a:t>- Newspaper, radio</a:t>
            </a:r>
          </a:p>
        </p:txBody>
      </p:sp>
      <p:sp>
        <p:nvSpPr>
          <p:cNvPr id="36872" name="_s1092"/>
          <p:cNvSpPr>
            <a:spLocks noChangeArrowheads="1"/>
          </p:cNvSpPr>
          <p:nvPr/>
        </p:nvSpPr>
        <p:spPr bwMode="auto">
          <a:xfrm rot="10822605" flipV="1">
            <a:off x="2138363" y="463550"/>
            <a:ext cx="2132012" cy="1216025"/>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Media</a:t>
            </a:r>
          </a:p>
          <a:p>
            <a:pPr algn="ctr"/>
            <a:r>
              <a:rPr lang="en-US" sz="2800" b="1" dirty="0">
                <a:solidFill>
                  <a:srgbClr val="000000"/>
                </a:solidFill>
                <a:latin typeface="Corbel" pitchFamily="34" charset="0"/>
                <a:cs typeface="Arial" charset="0"/>
              </a:rPr>
              <a:t>Coordinator</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_s1077"/>
          <p:cNvSpPr>
            <a:spLocks noChangeArrowheads="1"/>
          </p:cNvSpPr>
          <p:nvPr/>
        </p:nvSpPr>
        <p:spPr bwMode="auto">
          <a:xfrm rot="10800000" flipV="1">
            <a:off x="1981200" y="381000"/>
            <a:ext cx="6019800" cy="990600"/>
          </a:xfrm>
          <a:prstGeom prst="roundRect">
            <a:avLst>
              <a:gd name="adj" fmla="val 16667"/>
            </a:avLst>
          </a:prstGeom>
          <a:solidFill>
            <a:srgbClr val="FFFFFF"/>
          </a:solidFill>
          <a:ln w="9525">
            <a:solidFill>
              <a:srgbClr val="000000"/>
            </a:solidFill>
            <a:round/>
            <a:headEnd/>
            <a:tailEnd/>
          </a:ln>
        </p:spPr>
        <p:txBody>
          <a:bodyPr lIns="29589" tIns="14796" rIns="29589" bIns="14796" anchor="ctr"/>
          <a:lstStyle/>
          <a:p>
            <a:pPr algn="ctr"/>
            <a:r>
              <a:rPr lang="en-US" sz="3600" b="1" dirty="0">
                <a:solidFill>
                  <a:srgbClr val="000000"/>
                </a:solidFill>
                <a:latin typeface="Corbel" pitchFamily="34" charset="0"/>
                <a:cs typeface="Arial" charset="0"/>
              </a:rPr>
              <a:t>Evangelism Leadership</a:t>
            </a:r>
          </a:p>
        </p:txBody>
      </p:sp>
      <p:sp>
        <p:nvSpPr>
          <p:cNvPr id="37891" name="_s1090"/>
          <p:cNvSpPr>
            <a:spLocks noChangeArrowheads="1"/>
          </p:cNvSpPr>
          <p:nvPr/>
        </p:nvSpPr>
        <p:spPr bwMode="auto">
          <a:xfrm rot="10800000" flipV="1">
            <a:off x="1981200" y="1828800"/>
            <a:ext cx="2286000" cy="1371600"/>
          </a:xfrm>
          <a:prstGeom prst="roundRect">
            <a:avLst>
              <a:gd name="adj" fmla="val 16667"/>
            </a:avLst>
          </a:prstGeom>
          <a:solidFill>
            <a:srgbClr val="FFFFFF"/>
          </a:solidFill>
          <a:ln w="9525">
            <a:solidFill>
              <a:srgbClr val="000000"/>
            </a:solidFill>
            <a:round/>
            <a:headEnd/>
            <a:tailEnd/>
          </a:ln>
        </p:spPr>
        <p:txBody>
          <a:bodyPr lIns="47107" tIns="23554" rIns="47107" bIns="23554" anchor="ctr"/>
          <a:lstStyle/>
          <a:p>
            <a:pPr algn="ctr"/>
            <a:r>
              <a:rPr lang="en-US" sz="2800" b="1" dirty="0">
                <a:solidFill>
                  <a:srgbClr val="000000"/>
                </a:solidFill>
                <a:latin typeface="Corbel" pitchFamily="34" charset="0"/>
                <a:cs typeface="Arial" charset="0"/>
              </a:rPr>
              <a:t>Prospect Discovery </a:t>
            </a:r>
          </a:p>
          <a:p>
            <a:pPr algn="ctr"/>
            <a:r>
              <a:rPr lang="en-US" sz="2800" b="1" dirty="0">
                <a:solidFill>
                  <a:srgbClr val="000000"/>
                </a:solidFill>
                <a:latin typeface="Corbel" pitchFamily="34" charset="0"/>
                <a:cs typeface="Arial" charset="0"/>
              </a:rPr>
              <a:t>Coordinator</a:t>
            </a:r>
          </a:p>
        </p:txBody>
      </p:sp>
      <p:sp>
        <p:nvSpPr>
          <p:cNvPr id="37892" name="_s1092"/>
          <p:cNvSpPr>
            <a:spLocks noChangeArrowheads="1"/>
          </p:cNvSpPr>
          <p:nvPr/>
        </p:nvSpPr>
        <p:spPr bwMode="auto">
          <a:xfrm rot="10822605" flipV="1">
            <a:off x="5795473" y="1835149"/>
            <a:ext cx="2132012" cy="136526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Member Witness</a:t>
            </a:r>
          </a:p>
          <a:p>
            <a:pPr algn="ctr"/>
            <a:r>
              <a:rPr lang="en-US" sz="2800" b="1" dirty="0">
                <a:solidFill>
                  <a:srgbClr val="000000"/>
                </a:solidFill>
                <a:latin typeface="Corbel" pitchFamily="34" charset="0"/>
                <a:cs typeface="Arial" charset="0"/>
              </a:rPr>
              <a:t>Coordinator</a:t>
            </a:r>
          </a:p>
        </p:txBody>
      </p:sp>
      <p:sp>
        <p:nvSpPr>
          <p:cNvPr id="37893" name="_s1093"/>
          <p:cNvSpPr>
            <a:spLocks noChangeArrowheads="1"/>
          </p:cNvSpPr>
          <p:nvPr/>
        </p:nvSpPr>
        <p:spPr bwMode="auto">
          <a:xfrm rot="10821868" flipV="1">
            <a:off x="5794375" y="3511550"/>
            <a:ext cx="2133600" cy="11430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Media</a:t>
            </a:r>
          </a:p>
          <a:p>
            <a:pPr algn="ctr"/>
            <a:r>
              <a:rPr lang="en-US" sz="2800" b="1" dirty="0">
                <a:solidFill>
                  <a:srgbClr val="000000"/>
                </a:solidFill>
                <a:latin typeface="Corbel" pitchFamily="34" charset="0"/>
                <a:cs typeface="Arial" charset="0"/>
              </a:rPr>
              <a:t>Coordinator</a:t>
            </a:r>
          </a:p>
        </p:txBody>
      </p:sp>
      <p:sp>
        <p:nvSpPr>
          <p:cNvPr id="37894" name="Line 11"/>
          <p:cNvSpPr>
            <a:spLocks noChangeShapeType="1"/>
          </p:cNvSpPr>
          <p:nvPr/>
        </p:nvSpPr>
        <p:spPr bwMode="auto">
          <a:xfrm>
            <a:off x="3124200" y="1371600"/>
            <a:ext cx="0" cy="457200"/>
          </a:xfrm>
          <a:prstGeom prst="line">
            <a:avLst/>
          </a:prstGeom>
          <a:noFill/>
          <a:ln w="9525">
            <a:solidFill>
              <a:schemeClr val="tx1"/>
            </a:solidFill>
            <a:round/>
            <a:headEnd/>
            <a:tailEnd/>
          </a:ln>
        </p:spPr>
        <p:txBody>
          <a:bodyPr/>
          <a:lstStyle/>
          <a:p>
            <a:endParaRPr lang="en-US"/>
          </a:p>
        </p:txBody>
      </p:sp>
      <p:sp>
        <p:nvSpPr>
          <p:cNvPr id="37895" name="Line 12"/>
          <p:cNvSpPr>
            <a:spLocks noChangeShapeType="1"/>
          </p:cNvSpPr>
          <p:nvPr/>
        </p:nvSpPr>
        <p:spPr bwMode="auto">
          <a:xfrm>
            <a:off x="6858000" y="1371600"/>
            <a:ext cx="0" cy="457200"/>
          </a:xfrm>
          <a:prstGeom prst="line">
            <a:avLst/>
          </a:prstGeom>
          <a:noFill/>
          <a:ln w="9525">
            <a:solidFill>
              <a:schemeClr val="tx1"/>
            </a:solidFill>
            <a:round/>
            <a:headEnd/>
            <a:tailEnd/>
          </a:ln>
        </p:spPr>
        <p:txBody>
          <a:bodyPr/>
          <a:lstStyle/>
          <a:p>
            <a:endParaRPr lang="en-US"/>
          </a:p>
        </p:txBody>
      </p:sp>
      <p:sp>
        <p:nvSpPr>
          <p:cNvPr id="37896" name="Line 13"/>
          <p:cNvSpPr>
            <a:spLocks noChangeShapeType="1"/>
          </p:cNvSpPr>
          <p:nvPr/>
        </p:nvSpPr>
        <p:spPr bwMode="auto">
          <a:xfrm flipH="1">
            <a:off x="4114800" y="1371600"/>
            <a:ext cx="914400" cy="2133600"/>
          </a:xfrm>
          <a:prstGeom prst="line">
            <a:avLst/>
          </a:prstGeom>
          <a:noFill/>
          <a:ln w="9525">
            <a:solidFill>
              <a:schemeClr val="tx1"/>
            </a:solidFill>
            <a:round/>
            <a:headEnd/>
            <a:tailEnd/>
          </a:ln>
        </p:spPr>
        <p:txBody>
          <a:bodyPr/>
          <a:lstStyle/>
          <a:p>
            <a:endParaRPr lang="en-US"/>
          </a:p>
        </p:txBody>
      </p:sp>
      <p:sp>
        <p:nvSpPr>
          <p:cNvPr id="37897" name="Line 14"/>
          <p:cNvSpPr>
            <a:spLocks noChangeShapeType="1"/>
          </p:cNvSpPr>
          <p:nvPr/>
        </p:nvSpPr>
        <p:spPr bwMode="auto">
          <a:xfrm>
            <a:off x="5029200" y="1371600"/>
            <a:ext cx="914400" cy="2133600"/>
          </a:xfrm>
          <a:prstGeom prst="line">
            <a:avLst/>
          </a:prstGeom>
          <a:noFill/>
          <a:ln w="9525">
            <a:solidFill>
              <a:schemeClr val="tx1"/>
            </a:solidFill>
            <a:round/>
            <a:headEnd/>
            <a:tailEnd/>
          </a:ln>
        </p:spPr>
        <p:txBody>
          <a:bodyPr/>
          <a:lstStyle/>
          <a:p>
            <a:endParaRPr lang="en-US"/>
          </a:p>
        </p:txBody>
      </p:sp>
      <p:sp>
        <p:nvSpPr>
          <p:cNvPr id="37898" name="_s1091"/>
          <p:cNvSpPr>
            <a:spLocks noChangeArrowheads="1"/>
          </p:cNvSpPr>
          <p:nvPr/>
        </p:nvSpPr>
        <p:spPr bwMode="auto">
          <a:xfrm rot="10800000" flipV="1">
            <a:off x="2057400" y="3505200"/>
            <a:ext cx="2209800" cy="12192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Prospect Nurture</a:t>
            </a:r>
          </a:p>
          <a:p>
            <a:pPr algn="ctr"/>
            <a:r>
              <a:rPr lang="en-US" sz="2800" b="1" dirty="0">
                <a:solidFill>
                  <a:srgbClr val="000000"/>
                </a:solidFill>
                <a:latin typeface="Corbel" pitchFamily="34" charset="0"/>
                <a:cs typeface="Arial" charset="0"/>
              </a:rPr>
              <a:t>Coordinator</a:t>
            </a:r>
          </a:p>
        </p:txBody>
      </p:sp>
      <p:sp>
        <p:nvSpPr>
          <p:cNvPr id="37899" name="_s1093"/>
          <p:cNvSpPr>
            <a:spLocks noChangeArrowheads="1"/>
          </p:cNvSpPr>
          <p:nvPr/>
        </p:nvSpPr>
        <p:spPr bwMode="auto">
          <a:xfrm rot="10821868" flipV="1">
            <a:off x="3965156" y="5035974"/>
            <a:ext cx="2133600" cy="1274768"/>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Worship Welcome</a:t>
            </a:r>
          </a:p>
          <a:p>
            <a:pPr algn="ctr"/>
            <a:r>
              <a:rPr lang="en-US" sz="2800" b="1" dirty="0">
                <a:solidFill>
                  <a:srgbClr val="000000"/>
                </a:solidFill>
                <a:latin typeface="Corbel" pitchFamily="34" charset="0"/>
                <a:cs typeface="Arial" charset="0"/>
              </a:rPr>
              <a:t>Coordinator</a:t>
            </a:r>
          </a:p>
        </p:txBody>
      </p:sp>
      <p:sp>
        <p:nvSpPr>
          <p:cNvPr id="37900" name="Line 14"/>
          <p:cNvSpPr>
            <a:spLocks noChangeShapeType="1"/>
          </p:cNvSpPr>
          <p:nvPr/>
        </p:nvSpPr>
        <p:spPr bwMode="auto">
          <a:xfrm>
            <a:off x="5029200" y="1447800"/>
            <a:ext cx="0" cy="3657600"/>
          </a:xfrm>
          <a:prstGeom prst="line">
            <a:avLst/>
          </a:prstGeom>
          <a:noFill/>
          <a:ln w="9525">
            <a:solidFill>
              <a:schemeClr val="tx1"/>
            </a:solidFill>
            <a:round/>
            <a:headEnd/>
            <a:tailEnd/>
          </a:ln>
        </p:spPr>
        <p:txBody>
          <a:bodyPr/>
          <a:lstStyle/>
          <a:p>
            <a:endParaRPr lang="en-US"/>
          </a:p>
        </p:txBody>
      </p:sp>
      <p:sp>
        <p:nvSpPr>
          <p:cNvPr id="37901" name="Oval 15"/>
          <p:cNvSpPr>
            <a:spLocks noChangeArrowheads="1"/>
          </p:cNvSpPr>
          <p:nvPr/>
        </p:nvSpPr>
        <p:spPr bwMode="auto">
          <a:xfrm>
            <a:off x="3810000" y="4953000"/>
            <a:ext cx="2362200" cy="1524000"/>
          </a:xfrm>
          <a:prstGeom prst="ellipse">
            <a:avLst/>
          </a:prstGeom>
          <a:noFill/>
          <a:ln w="28575">
            <a:solidFill>
              <a:srgbClr val="FF0066"/>
            </a:solidFill>
            <a:round/>
            <a:headEnd/>
            <a:tailEnd/>
          </a:ln>
        </p:spPr>
        <p:txBody>
          <a:bodyPr wrap="none" anchor="ctr"/>
          <a:lstStyle/>
          <a:p>
            <a:endParaRPr lang="en-US">
              <a:solidFill>
                <a:srgbClr val="000000"/>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Line 5"/>
          <p:cNvSpPr>
            <a:spLocks noChangeShapeType="1"/>
          </p:cNvSpPr>
          <p:nvPr/>
        </p:nvSpPr>
        <p:spPr bwMode="auto">
          <a:xfrm>
            <a:off x="3200400" y="1676400"/>
            <a:ext cx="0" cy="3048000"/>
          </a:xfrm>
          <a:prstGeom prst="line">
            <a:avLst/>
          </a:prstGeom>
          <a:noFill/>
          <a:ln w="9525">
            <a:solidFill>
              <a:schemeClr val="tx1"/>
            </a:solidFill>
            <a:round/>
            <a:headEnd/>
            <a:tailEnd/>
          </a:ln>
        </p:spPr>
        <p:txBody>
          <a:bodyPr/>
          <a:lstStyle/>
          <a:p>
            <a:endParaRPr lang="en-US"/>
          </a:p>
        </p:txBody>
      </p:sp>
      <p:sp>
        <p:nvSpPr>
          <p:cNvPr id="38915" name="Line 6"/>
          <p:cNvSpPr>
            <a:spLocks noChangeShapeType="1"/>
          </p:cNvSpPr>
          <p:nvPr/>
        </p:nvSpPr>
        <p:spPr bwMode="auto">
          <a:xfrm>
            <a:off x="3200400" y="2209800"/>
            <a:ext cx="762000" cy="0"/>
          </a:xfrm>
          <a:prstGeom prst="line">
            <a:avLst/>
          </a:prstGeom>
          <a:noFill/>
          <a:ln w="9525">
            <a:solidFill>
              <a:schemeClr val="tx1"/>
            </a:solidFill>
            <a:round/>
            <a:headEnd/>
            <a:tailEnd/>
          </a:ln>
        </p:spPr>
        <p:txBody>
          <a:bodyPr/>
          <a:lstStyle/>
          <a:p>
            <a:endParaRPr lang="en-US"/>
          </a:p>
        </p:txBody>
      </p:sp>
      <p:sp>
        <p:nvSpPr>
          <p:cNvPr id="38916" name="Text Box 7"/>
          <p:cNvSpPr txBox="1">
            <a:spLocks noChangeArrowheads="1"/>
          </p:cNvSpPr>
          <p:nvPr/>
        </p:nvSpPr>
        <p:spPr bwMode="auto">
          <a:xfrm>
            <a:off x="4191000" y="2133600"/>
            <a:ext cx="1905000" cy="457200"/>
          </a:xfrm>
          <a:prstGeom prst="rect">
            <a:avLst/>
          </a:prstGeom>
          <a:noFill/>
          <a:ln w="9525">
            <a:noFill/>
            <a:miter lim="800000"/>
            <a:headEnd/>
            <a:tailEnd/>
          </a:ln>
        </p:spPr>
        <p:txBody>
          <a:bodyPr>
            <a:spAutoFit/>
          </a:bodyPr>
          <a:lstStyle/>
          <a:p>
            <a:pPr>
              <a:spcBef>
                <a:spcPct val="50000"/>
              </a:spcBef>
            </a:pPr>
            <a:endParaRPr lang="en-US">
              <a:solidFill>
                <a:srgbClr val="000000"/>
              </a:solidFill>
            </a:endParaRPr>
          </a:p>
        </p:txBody>
      </p:sp>
      <p:sp>
        <p:nvSpPr>
          <p:cNvPr id="38917" name="Text Box 8"/>
          <p:cNvSpPr txBox="1">
            <a:spLocks noChangeArrowheads="1"/>
          </p:cNvSpPr>
          <p:nvPr/>
        </p:nvSpPr>
        <p:spPr bwMode="auto">
          <a:xfrm>
            <a:off x="4038600" y="1981200"/>
            <a:ext cx="5105400" cy="867930"/>
          </a:xfrm>
          <a:prstGeom prst="rect">
            <a:avLst/>
          </a:prstGeom>
          <a:noFill/>
          <a:ln w="9525">
            <a:noFill/>
            <a:miter lim="800000"/>
            <a:headEnd/>
            <a:tailEnd/>
          </a:ln>
        </p:spPr>
        <p:txBody>
          <a:bodyPr>
            <a:spAutoFit/>
          </a:bodyPr>
          <a:lstStyle/>
          <a:p>
            <a:pPr>
              <a:spcBef>
                <a:spcPct val="50000"/>
              </a:spcBef>
            </a:pPr>
            <a:r>
              <a:rPr lang="en-US" b="1" i="1" dirty="0" smtClean="0">
                <a:solidFill>
                  <a:srgbClr val="000000"/>
                </a:solidFill>
                <a:latin typeface="Corbel" pitchFamily="34" charset="0"/>
              </a:rPr>
              <a:t>Impression Before </a:t>
            </a:r>
            <a:r>
              <a:rPr lang="en-US" b="1" i="1" dirty="0">
                <a:solidFill>
                  <a:srgbClr val="000000"/>
                </a:solidFill>
                <a:latin typeface="Corbel" pitchFamily="34" charset="0"/>
              </a:rPr>
              <a:t>Service</a:t>
            </a:r>
          </a:p>
          <a:p>
            <a:pPr lvl="1">
              <a:spcBef>
                <a:spcPct val="10000"/>
              </a:spcBef>
            </a:pPr>
            <a:r>
              <a:rPr lang="en-US" b="1" dirty="0" smtClean="0">
                <a:solidFill>
                  <a:srgbClr val="000000"/>
                </a:solidFill>
                <a:latin typeface="Corbel" pitchFamily="34" charset="0"/>
              </a:rPr>
              <a:t>Parking</a:t>
            </a:r>
            <a:r>
              <a:rPr lang="en-US" b="1" dirty="0">
                <a:solidFill>
                  <a:srgbClr val="000000"/>
                </a:solidFill>
                <a:latin typeface="Corbel" pitchFamily="34" charset="0"/>
              </a:rPr>
              <a:t>, signage, </a:t>
            </a:r>
            <a:r>
              <a:rPr lang="en-US" b="1" dirty="0" smtClean="0">
                <a:solidFill>
                  <a:srgbClr val="000000"/>
                </a:solidFill>
                <a:latin typeface="Corbel" pitchFamily="34" charset="0"/>
              </a:rPr>
              <a:t>greeters</a:t>
            </a:r>
            <a:endParaRPr lang="en-US" b="1" dirty="0">
              <a:solidFill>
                <a:srgbClr val="000000"/>
              </a:solidFill>
            </a:endParaRPr>
          </a:p>
        </p:txBody>
      </p:sp>
      <p:sp>
        <p:nvSpPr>
          <p:cNvPr id="38918" name="Line 9"/>
          <p:cNvSpPr>
            <a:spLocks noChangeShapeType="1"/>
          </p:cNvSpPr>
          <p:nvPr/>
        </p:nvSpPr>
        <p:spPr bwMode="auto">
          <a:xfrm>
            <a:off x="3213100" y="4724400"/>
            <a:ext cx="762000" cy="0"/>
          </a:xfrm>
          <a:prstGeom prst="line">
            <a:avLst/>
          </a:prstGeom>
          <a:noFill/>
          <a:ln w="9525">
            <a:solidFill>
              <a:schemeClr val="tx1"/>
            </a:solidFill>
            <a:round/>
            <a:headEnd/>
            <a:tailEnd/>
          </a:ln>
        </p:spPr>
        <p:txBody>
          <a:bodyPr/>
          <a:lstStyle/>
          <a:p>
            <a:endParaRPr lang="en-US"/>
          </a:p>
        </p:txBody>
      </p:sp>
      <p:sp>
        <p:nvSpPr>
          <p:cNvPr id="38919" name="Text Box 11"/>
          <p:cNvSpPr txBox="1">
            <a:spLocks noChangeArrowheads="1"/>
          </p:cNvSpPr>
          <p:nvPr/>
        </p:nvSpPr>
        <p:spPr bwMode="auto">
          <a:xfrm>
            <a:off x="3962400" y="4495800"/>
            <a:ext cx="4800600" cy="1237262"/>
          </a:xfrm>
          <a:prstGeom prst="rect">
            <a:avLst/>
          </a:prstGeom>
          <a:noFill/>
          <a:ln w="9525">
            <a:noFill/>
            <a:miter lim="800000"/>
            <a:headEnd/>
            <a:tailEnd/>
          </a:ln>
        </p:spPr>
        <p:txBody>
          <a:bodyPr>
            <a:spAutoFit/>
          </a:bodyPr>
          <a:lstStyle/>
          <a:p>
            <a:pPr>
              <a:spcBef>
                <a:spcPct val="50000"/>
              </a:spcBef>
            </a:pPr>
            <a:r>
              <a:rPr lang="en-US" b="1" i="1" dirty="0" smtClean="0">
                <a:solidFill>
                  <a:srgbClr val="000000"/>
                </a:solidFill>
                <a:latin typeface="Corbel" pitchFamily="34" charset="0"/>
              </a:rPr>
              <a:t>Impression After </a:t>
            </a:r>
            <a:r>
              <a:rPr lang="en-US" b="1" i="1" dirty="0">
                <a:solidFill>
                  <a:srgbClr val="000000"/>
                </a:solidFill>
                <a:latin typeface="Corbel" pitchFamily="34" charset="0"/>
              </a:rPr>
              <a:t>Service</a:t>
            </a:r>
          </a:p>
          <a:p>
            <a:pPr lvl="1">
              <a:spcBef>
                <a:spcPct val="10000"/>
              </a:spcBef>
            </a:pPr>
            <a:r>
              <a:rPr lang="en-US" b="1" dirty="0" smtClean="0">
                <a:solidFill>
                  <a:srgbClr val="000000"/>
                </a:solidFill>
                <a:latin typeface="Corbel" pitchFamily="34" charset="0"/>
              </a:rPr>
              <a:t>Engagement by members</a:t>
            </a:r>
            <a:r>
              <a:rPr lang="en-US" b="1" dirty="0">
                <a:solidFill>
                  <a:srgbClr val="000000"/>
                </a:solidFill>
                <a:latin typeface="Corbel" pitchFamily="34" charset="0"/>
              </a:rPr>
              <a:t>, refreshments, follow-up</a:t>
            </a:r>
          </a:p>
        </p:txBody>
      </p:sp>
      <p:sp>
        <p:nvSpPr>
          <p:cNvPr id="38920" name="_s1093"/>
          <p:cNvSpPr>
            <a:spLocks noChangeArrowheads="1"/>
          </p:cNvSpPr>
          <p:nvPr/>
        </p:nvSpPr>
        <p:spPr bwMode="auto">
          <a:xfrm rot="10821868" flipV="1">
            <a:off x="2136311" y="539748"/>
            <a:ext cx="2133600" cy="1289056"/>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Worship Welcome</a:t>
            </a:r>
          </a:p>
          <a:p>
            <a:pPr algn="ctr"/>
            <a:r>
              <a:rPr lang="en-US" sz="2800" b="1" dirty="0">
                <a:solidFill>
                  <a:srgbClr val="000000"/>
                </a:solidFill>
                <a:latin typeface="Corbel" pitchFamily="34" charset="0"/>
                <a:cs typeface="Arial" charset="0"/>
              </a:rPr>
              <a:t>Coordinator</a:t>
            </a:r>
          </a:p>
        </p:txBody>
      </p:sp>
      <p:sp>
        <p:nvSpPr>
          <p:cNvPr id="38921" name="Line 9"/>
          <p:cNvSpPr>
            <a:spLocks noChangeShapeType="1"/>
          </p:cNvSpPr>
          <p:nvPr/>
        </p:nvSpPr>
        <p:spPr bwMode="auto">
          <a:xfrm>
            <a:off x="3200400" y="3276600"/>
            <a:ext cx="762000" cy="0"/>
          </a:xfrm>
          <a:prstGeom prst="line">
            <a:avLst/>
          </a:prstGeom>
          <a:noFill/>
          <a:ln w="9525">
            <a:solidFill>
              <a:schemeClr val="tx1"/>
            </a:solidFill>
            <a:round/>
            <a:headEnd/>
            <a:tailEnd/>
          </a:ln>
        </p:spPr>
        <p:txBody>
          <a:bodyPr/>
          <a:lstStyle/>
          <a:p>
            <a:endParaRPr lang="en-US"/>
          </a:p>
        </p:txBody>
      </p:sp>
      <p:sp>
        <p:nvSpPr>
          <p:cNvPr id="38922" name="Text Box 8"/>
          <p:cNvSpPr txBox="1">
            <a:spLocks noChangeArrowheads="1"/>
          </p:cNvSpPr>
          <p:nvPr/>
        </p:nvSpPr>
        <p:spPr bwMode="auto">
          <a:xfrm>
            <a:off x="4038600" y="3028950"/>
            <a:ext cx="5105400" cy="1237262"/>
          </a:xfrm>
          <a:prstGeom prst="rect">
            <a:avLst/>
          </a:prstGeom>
          <a:noFill/>
          <a:ln w="9525">
            <a:noFill/>
            <a:miter lim="800000"/>
            <a:headEnd/>
            <a:tailEnd/>
          </a:ln>
        </p:spPr>
        <p:txBody>
          <a:bodyPr>
            <a:spAutoFit/>
          </a:bodyPr>
          <a:lstStyle/>
          <a:p>
            <a:pPr>
              <a:spcBef>
                <a:spcPct val="50000"/>
              </a:spcBef>
            </a:pPr>
            <a:r>
              <a:rPr lang="en-US" b="1" i="1" dirty="0" smtClean="0">
                <a:solidFill>
                  <a:srgbClr val="000000"/>
                </a:solidFill>
                <a:latin typeface="Corbel" pitchFamily="34" charset="0"/>
              </a:rPr>
              <a:t>Impression During </a:t>
            </a:r>
            <a:r>
              <a:rPr lang="en-US" b="1" i="1" dirty="0">
                <a:solidFill>
                  <a:srgbClr val="000000"/>
                </a:solidFill>
                <a:latin typeface="Corbel" pitchFamily="34" charset="0"/>
              </a:rPr>
              <a:t>Service</a:t>
            </a:r>
          </a:p>
          <a:p>
            <a:pPr lvl="1">
              <a:spcBef>
                <a:spcPct val="10000"/>
              </a:spcBef>
            </a:pPr>
            <a:r>
              <a:rPr lang="en-US" b="1" dirty="0" smtClean="0">
                <a:solidFill>
                  <a:srgbClr val="000000"/>
                </a:solidFill>
                <a:latin typeface="Corbel" pitchFamily="34" charset="0"/>
              </a:rPr>
              <a:t>Bulletin</a:t>
            </a:r>
            <a:r>
              <a:rPr lang="en-US" b="1" dirty="0">
                <a:solidFill>
                  <a:srgbClr val="000000"/>
                </a:solidFill>
                <a:latin typeface="Corbel" pitchFamily="34" charset="0"/>
              </a:rPr>
              <a:t>, pastor’s greeting, friendship register, </a:t>
            </a:r>
            <a:r>
              <a:rPr lang="en-US" b="1" dirty="0" smtClean="0">
                <a:solidFill>
                  <a:srgbClr val="000000"/>
                </a:solidFill>
                <a:latin typeface="Corbel" pitchFamily="34" charset="0"/>
              </a:rPr>
              <a:t>nursery</a:t>
            </a:r>
            <a:endParaRPr lang="en-US" b="1" dirty="0">
              <a:solidFill>
                <a:srgbClr val="00000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ctr"/>
            <a:r>
              <a:rPr lang="en-US" b="1" dirty="0" smtClean="0">
                <a:latin typeface="Corbel" pitchFamily="34" charset="0"/>
              </a:rPr>
              <a:t>Church Size</a:t>
            </a:r>
          </a:p>
        </p:txBody>
      </p:sp>
      <p:sp>
        <p:nvSpPr>
          <p:cNvPr id="39939" name="Content Placeholder 2"/>
          <p:cNvSpPr>
            <a:spLocks noGrp="1"/>
          </p:cNvSpPr>
          <p:nvPr>
            <p:ph idx="1"/>
          </p:nvPr>
        </p:nvSpPr>
        <p:spPr>
          <a:xfrm>
            <a:off x="1524000" y="1371600"/>
            <a:ext cx="7620000" cy="4724400"/>
          </a:xfrm>
        </p:spPr>
        <p:txBody>
          <a:bodyPr/>
          <a:lstStyle/>
          <a:p>
            <a:r>
              <a:rPr lang="en-US" b="1" dirty="0" smtClean="0">
                <a:latin typeface="Corbel" pitchFamily="34" charset="0"/>
              </a:rPr>
              <a:t>Organize according to church size </a:t>
            </a:r>
          </a:p>
          <a:p>
            <a:pPr>
              <a:spcBef>
                <a:spcPts val="3000"/>
              </a:spcBef>
            </a:pPr>
            <a:r>
              <a:rPr lang="en-US" b="1" dirty="0" smtClean="0">
                <a:latin typeface="Corbel" pitchFamily="34" charset="0"/>
              </a:rPr>
              <a:t>Measure church size by attendance</a:t>
            </a:r>
          </a:p>
          <a:p>
            <a:pPr marL="1371600" lvl="2" indent="-457200">
              <a:spcBef>
                <a:spcPts val="1800"/>
              </a:spcBef>
              <a:buFont typeface="Wingdings" pitchFamily="2" charset="2"/>
              <a:buChar char="Ø"/>
            </a:pPr>
            <a:r>
              <a:rPr lang="en-US" sz="3200" b="1" i="1" dirty="0" smtClean="0">
                <a:latin typeface="Corbel" pitchFamily="34" charset="0"/>
              </a:rPr>
              <a:t>Small - below 100</a:t>
            </a:r>
          </a:p>
          <a:p>
            <a:pPr marL="1371600" lvl="2" indent="-457200">
              <a:spcBef>
                <a:spcPts val="1800"/>
              </a:spcBef>
              <a:buFont typeface="Wingdings" pitchFamily="2" charset="2"/>
              <a:buChar char="Ø"/>
            </a:pPr>
            <a:r>
              <a:rPr lang="en-US" sz="3200" b="1" i="1" dirty="0" smtClean="0">
                <a:latin typeface="Corbel" pitchFamily="34" charset="0"/>
              </a:rPr>
              <a:t>Medium - up to 200</a:t>
            </a:r>
          </a:p>
          <a:p>
            <a:pPr marL="1371600" lvl="2" indent="-457200">
              <a:spcBef>
                <a:spcPts val="1800"/>
              </a:spcBef>
              <a:buFont typeface="Wingdings" pitchFamily="2" charset="2"/>
              <a:buChar char="Ø"/>
            </a:pPr>
            <a:r>
              <a:rPr lang="en-US" sz="3200" b="1" i="1" dirty="0" smtClean="0">
                <a:latin typeface="Corbel" pitchFamily="34" charset="0"/>
              </a:rPr>
              <a:t>Large - over 200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5"/>
          <p:cNvSpPr txBox="1">
            <a:spLocks noChangeArrowheads="1"/>
          </p:cNvSpPr>
          <p:nvPr/>
        </p:nvSpPr>
        <p:spPr bwMode="auto">
          <a:xfrm>
            <a:off x="5562600" y="5715000"/>
            <a:ext cx="2971800" cy="579438"/>
          </a:xfrm>
          <a:prstGeom prst="rect">
            <a:avLst/>
          </a:prstGeom>
          <a:noFill/>
          <a:ln w="9525">
            <a:noFill/>
            <a:miter lim="800000"/>
            <a:headEnd/>
            <a:tailEnd/>
          </a:ln>
        </p:spPr>
        <p:txBody>
          <a:bodyPr>
            <a:spAutoFit/>
          </a:bodyPr>
          <a:lstStyle/>
          <a:p>
            <a:pPr>
              <a:spcBef>
                <a:spcPct val="50000"/>
              </a:spcBef>
            </a:pPr>
            <a:endParaRPr lang="en-US"/>
          </a:p>
        </p:txBody>
      </p:sp>
      <p:sp>
        <p:nvSpPr>
          <p:cNvPr id="17411" name="Oval 16"/>
          <p:cNvSpPr>
            <a:spLocks noChangeArrowheads="1"/>
          </p:cNvSpPr>
          <p:nvPr/>
        </p:nvSpPr>
        <p:spPr bwMode="auto">
          <a:xfrm>
            <a:off x="2362200" y="3886200"/>
            <a:ext cx="76200" cy="76200"/>
          </a:xfrm>
          <a:prstGeom prst="ellipse">
            <a:avLst/>
          </a:prstGeom>
          <a:solidFill>
            <a:schemeClr val="accent1"/>
          </a:solidFill>
          <a:ln w="9525">
            <a:solidFill>
              <a:schemeClr val="tx1"/>
            </a:solidFill>
            <a:round/>
            <a:headEnd/>
            <a:tailEnd/>
          </a:ln>
        </p:spPr>
        <p:txBody>
          <a:bodyPr wrap="none" anchor="ctr"/>
          <a:lstStyle/>
          <a:p>
            <a:endParaRPr lang="en-US"/>
          </a:p>
        </p:txBody>
      </p:sp>
      <p:pic>
        <p:nvPicPr>
          <p:cNvPr id="17412" name="Picture 34" descr="Picture2 copy"/>
          <p:cNvPicPr>
            <a:picLocks noChangeAspect="1" noChangeArrowheads="1"/>
          </p:cNvPicPr>
          <p:nvPr/>
        </p:nvPicPr>
        <p:blipFill>
          <a:blip r:embed="rId3" cstate="print"/>
          <a:srcRect/>
          <a:stretch>
            <a:fillRect/>
          </a:stretch>
        </p:blipFill>
        <p:spPr bwMode="auto">
          <a:xfrm>
            <a:off x="0" y="0"/>
            <a:ext cx="9144000" cy="6891338"/>
          </a:xfrm>
          <a:prstGeom prst="rect">
            <a:avLst/>
          </a:prstGeom>
          <a:noFill/>
          <a:ln w="38100">
            <a:solidFill>
              <a:srgbClr val="000000"/>
            </a:solidFill>
            <a:miter lim="800000"/>
            <a:headEnd/>
            <a:tailEnd/>
          </a:ln>
        </p:spPr>
      </p:pic>
      <p:sp>
        <p:nvSpPr>
          <p:cNvPr id="104455" name="Text Box 7"/>
          <p:cNvSpPr txBox="1">
            <a:spLocks noChangeArrowheads="1"/>
          </p:cNvSpPr>
          <p:nvPr/>
        </p:nvSpPr>
        <p:spPr bwMode="auto">
          <a:xfrm>
            <a:off x="4572000" y="5867400"/>
            <a:ext cx="4343400" cy="396875"/>
          </a:xfrm>
          <a:prstGeom prst="rect">
            <a:avLst/>
          </a:prstGeom>
          <a:noFill/>
          <a:ln w="9525">
            <a:noFill/>
            <a:miter lim="800000"/>
            <a:headEnd/>
            <a:tailEnd/>
          </a:ln>
        </p:spPr>
        <p:txBody>
          <a:bodyPr>
            <a:spAutoFit/>
          </a:bodyPr>
          <a:lstStyle/>
          <a:p>
            <a:pPr>
              <a:spcBef>
                <a:spcPct val="50000"/>
              </a:spcBef>
            </a:pPr>
            <a:r>
              <a:rPr lang="en-US" sz="2000">
                <a:solidFill>
                  <a:srgbClr val="000099"/>
                </a:solidFill>
              </a:rPr>
              <a:t>* Subject</a:t>
            </a:r>
            <a:r>
              <a:rPr lang="en-US" sz="2000"/>
              <a:t> </a:t>
            </a:r>
            <a:r>
              <a:rPr lang="en-US" sz="2000">
                <a:solidFill>
                  <a:srgbClr val="000099"/>
                </a:solidFill>
              </a:rPr>
              <a:t>to change without notice</a:t>
            </a:r>
          </a:p>
        </p:txBody>
      </p:sp>
      <p:sp>
        <p:nvSpPr>
          <p:cNvPr id="104483" name="Oval 35"/>
          <p:cNvSpPr>
            <a:spLocks noChangeArrowheads="1"/>
          </p:cNvSpPr>
          <p:nvPr/>
        </p:nvSpPr>
        <p:spPr bwMode="auto">
          <a:xfrm>
            <a:off x="457200" y="1295400"/>
            <a:ext cx="1066800" cy="762000"/>
          </a:xfrm>
          <a:prstGeom prst="ellipse">
            <a:avLst/>
          </a:prstGeom>
          <a:solidFill>
            <a:schemeClr val="bg1">
              <a:alpha val="0"/>
            </a:schemeClr>
          </a:solidFill>
          <a:ln w="19050">
            <a:solidFill>
              <a:srgbClr val="FF0000"/>
            </a:solidFill>
            <a:round/>
            <a:headEnd/>
            <a:tailEnd/>
          </a:ln>
        </p:spPr>
        <p:txBody>
          <a:bodyPr wrap="none" anchor="ctr"/>
          <a:lstStyle/>
          <a:p>
            <a:endParaRPr lang="en-US"/>
          </a:p>
        </p:txBody>
      </p:sp>
      <p:sp>
        <p:nvSpPr>
          <p:cNvPr id="104484" name="Oval 36"/>
          <p:cNvSpPr>
            <a:spLocks noChangeArrowheads="1"/>
          </p:cNvSpPr>
          <p:nvPr/>
        </p:nvSpPr>
        <p:spPr bwMode="auto">
          <a:xfrm>
            <a:off x="1400175" y="1066800"/>
            <a:ext cx="1066800" cy="762000"/>
          </a:xfrm>
          <a:prstGeom prst="ellipse">
            <a:avLst/>
          </a:prstGeom>
          <a:solidFill>
            <a:schemeClr val="bg1">
              <a:alpha val="0"/>
            </a:schemeClr>
          </a:solidFill>
          <a:ln w="19050">
            <a:solidFill>
              <a:srgbClr val="FF0000"/>
            </a:solidFill>
            <a:round/>
            <a:headEnd/>
            <a:tailEnd/>
          </a:ln>
        </p:spPr>
        <p:txBody>
          <a:bodyPr wrap="none" anchor="ctr"/>
          <a:lstStyle/>
          <a:p>
            <a:endParaRPr lang="en-US"/>
          </a:p>
        </p:txBody>
      </p:sp>
      <p:sp>
        <p:nvSpPr>
          <p:cNvPr id="104485" name="Oval 37"/>
          <p:cNvSpPr>
            <a:spLocks noChangeArrowheads="1"/>
          </p:cNvSpPr>
          <p:nvPr/>
        </p:nvSpPr>
        <p:spPr bwMode="auto">
          <a:xfrm>
            <a:off x="2209800" y="1143000"/>
            <a:ext cx="1066800" cy="762000"/>
          </a:xfrm>
          <a:prstGeom prst="ellipse">
            <a:avLst/>
          </a:prstGeom>
          <a:solidFill>
            <a:schemeClr val="bg1">
              <a:alpha val="0"/>
            </a:schemeClr>
          </a:solidFill>
          <a:ln w="19050">
            <a:solidFill>
              <a:srgbClr val="FF0000"/>
            </a:solidFill>
            <a:round/>
            <a:headEnd/>
            <a:tailEnd/>
          </a:ln>
        </p:spPr>
        <p:txBody>
          <a:bodyPr wrap="none" anchor="ctr"/>
          <a:lstStyle/>
          <a:p>
            <a:endParaRPr lang="en-US"/>
          </a:p>
        </p:txBody>
      </p:sp>
      <p:sp>
        <p:nvSpPr>
          <p:cNvPr id="104486" name="Oval 38"/>
          <p:cNvSpPr>
            <a:spLocks noChangeArrowheads="1"/>
          </p:cNvSpPr>
          <p:nvPr/>
        </p:nvSpPr>
        <p:spPr bwMode="auto">
          <a:xfrm>
            <a:off x="1295400" y="2819400"/>
            <a:ext cx="914400" cy="533400"/>
          </a:xfrm>
          <a:prstGeom prst="ellipse">
            <a:avLst/>
          </a:prstGeom>
          <a:solidFill>
            <a:schemeClr val="bg1">
              <a:alpha val="0"/>
            </a:schemeClr>
          </a:solidFill>
          <a:ln w="19050">
            <a:solidFill>
              <a:srgbClr val="FF0000"/>
            </a:solidFill>
            <a:round/>
            <a:headEnd/>
            <a:tailEnd/>
          </a:ln>
        </p:spPr>
        <p:txBody>
          <a:bodyPr wrap="none" anchor="ctr"/>
          <a:lstStyle/>
          <a:p>
            <a:endParaRPr lang="en-US"/>
          </a:p>
        </p:txBody>
      </p:sp>
      <p:sp>
        <p:nvSpPr>
          <p:cNvPr id="104487" name="Oval 39"/>
          <p:cNvSpPr>
            <a:spLocks noChangeArrowheads="1"/>
          </p:cNvSpPr>
          <p:nvPr/>
        </p:nvSpPr>
        <p:spPr bwMode="auto">
          <a:xfrm>
            <a:off x="5486400" y="2971800"/>
            <a:ext cx="762000" cy="609600"/>
          </a:xfrm>
          <a:prstGeom prst="ellipse">
            <a:avLst/>
          </a:prstGeom>
          <a:solidFill>
            <a:schemeClr val="bg1">
              <a:alpha val="0"/>
            </a:schemeClr>
          </a:solidFill>
          <a:ln w="19050">
            <a:solidFill>
              <a:srgbClr val="FF0000"/>
            </a:solidFill>
            <a:round/>
            <a:headEnd/>
            <a:tailEnd/>
          </a:ln>
        </p:spPr>
        <p:txBody>
          <a:bodyPr wrap="none" anchor="ctr"/>
          <a:lstStyle/>
          <a:p>
            <a:endParaRPr lang="en-US"/>
          </a:p>
        </p:txBody>
      </p:sp>
      <p:sp>
        <p:nvSpPr>
          <p:cNvPr id="104488" name="Oval 40"/>
          <p:cNvSpPr>
            <a:spLocks noChangeArrowheads="1"/>
          </p:cNvSpPr>
          <p:nvPr/>
        </p:nvSpPr>
        <p:spPr bwMode="auto">
          <a:xfrm>
            <a:off x="5638800" y="3886200"/>
            <a:ext cx="838200" cy="762000"/>
          </a:xfrm>
          <a:prstGeom prst="ellipse">
            <a:avLst/>
          </a:prstGeom>
          <a:solidFill>
            <a:schemeClr val="bg1">
              <a:alpha val="0"/>
            </a:schemeClr>
          </a:solidFill>
          <a:ln w="19050">
            <a:solidFill>
              <a:srgbClr val="FF0000"/>
            </a:solidFill>
            <a:round/>
            <a:headEnd/>
            <a:tailEnd/>
          </a:ln>
        </p:spPr>
        <p:txBody>
          <a:bodyPr wrap="none" anchor="ctr"/>
          <a:lstStyle/>
          <a:p>
            <a:endParaRPr lang="en-US"/>
          </a:p>
        </p:txBody>
      </p:sp>
      <p:sp>
        <p:nvSpPr>
          <p:cNvPr id="104489" name="Oval 41"/>
          <p:cNvSpPr>
            <a:spLocks noChangeArrowheads="1"/>
          </p:cNvSpPr>
          <p:nvPr/>
        </p:nvSpPr>
        <p:spPr bwMode="auto">
          <a:xfrm>
            <a:off x="7696200" y="990600"/>
            <a:ext cx="914400" cy="762000"/>
          </a:xfrm>
          <a:prstGeom prst="ellipse">
            <a:avLst/>
          </a:prstGeom>
          <a:solidFill>
            <a:schemeClr val="bg1">
              <a:alpha val="0"/>
            </a:schemeClr>
          </a:solidFill>
          <a:ln w="19050">
            <a:solidFill>
              <a:srgbClr val="FF0000"/>
            </a:solidFill>
            <a:round/>
            <a:headEnd/>
            <a:tailEnd/>
          </a:ln>
        </p:spPr>
        <p:txBody>
          <a:bodyPr wrap="none" anchor="ctr"/>
          <a:lstStyle/>
          <a:p>
            <a:endParaRPr lang="en-US"/>
          </a:p>
        </p:txBody>
      </p:sp>
      <p:sp>
        <p:nvSpPr>
          <p:cNvPr id="104490" name="Oval 42"/>
          <p:cNvSpPr>
            <a:spLocks noChangeArrowheads="1"/>
          </p:cNvSpPr>
          <p:nvPr/>
        </p:nvSpPr>
        <p:spPr bwMode="auto">
          <a:xfrm>
            <a:off x="3352800" y="6172200"/>
            <a:ext cx="1066800" cy="533400"/>
          </a:xfrm>
          <a:prstGeom prst="ellipse">
            <a:avLst/>
          </a:prstGeom>
          <a:solidFill>
            <a:schemeClr val="bg1">
              <a:alpha val="0"/>
            </a:schemeClr>
          </a:solidFill>
          <a:ln w="19050">
            <a:solidFill>
              <a:schemeClr val="accent2"/>
            </a:solidFill>
            <a:round/>
            <a:headEnd/>
            <a:tailEnd/>
          </a:ln>
        </p:spPr>
        <p:txBody>
          <a:bodyPr wrap="none" anchor="ctr"/>
          <a:lstStyle/>
          <a:p>
            <a:pPr algn="ctr"/>
            <a:endParaRPr lang="en-US">
              <a:solidFill>
                <a:srgbClr val="000099"/>
              </a:solidFill>
            </a:endParaRPr>
          </a:p>
        </p:txBody>
      </p:sp>
    </p:spTree>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483"/>
                                        </p:tgtEl>
                                        <p:attrNameLst>
                                          <p:attrName>style.visibility</p:attrName>
                                        </p:attrNameLst>
                                      </p:cBhvr>
                                      <p:to>
                                        <p:strVal val="visible"/>
                                      </p:to>
                                    </p:set>
                                  </p:childTnLst>
                                  <p:subTnLst>
                                    <p:set>
                                      <p:cBhvr override="childStyle">
                                        <p:cTn dur="1" fill="hold" display="0" masterRel="nextClick" afterEffect="1"/>
                                        <p:tgtEl>
                                          <p:spTgt spid="10448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484"/>
                                        </p:tgtEl>
                                        <p:attrNameLst>
                                          <p:attrName>style.visibility</p:attrName>
                                        </p:attrNameLst>
                                      </p:cBhvr>
                                      <p:to>
                                        <p:strVal val="visible"/>
                                      </p:to>
                                    </p:set>
                                  </p:childTnLst>
                                  <p:subTnLst>
                                    <p:set>
                                      <p:cBhvr override="childStyle">
                                        <p:cTn dur="1" fill="hold" display="0" masterRel="nextClick" afterEffect="1"/>
                                        <p:tgtEl>
                                          <p:spTgt spid="10448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485"/>
                                        </p:tgtEl>
                                        <p:attrNameLst>
                                          <p:attrName>style.visibility</p:attrName>
                                        </p:attrNameLst>
                                      </p:cBhvr>
                                      <p:to>
                                        <p:strVal val="visible"/>
                                      </p:to>
                                    </p:set>
                                  </p:childTnLst>
                                  <p:subTnLst>
                                    <p:set>
                                      <p:cBhvr override="childStyle">
                                        <p:cTn dur="1" fill="hold" display="0" masterRel="nextClick" afterEffect="1"/>
                                        <p:tgtEl>
                                          <p:spTgt spid="10448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486"/>
                                        </p:tgtEl>
                                        <p:attrNameLst>
                                          <p:attrName>style.visibility</p:attrName>
                                        </p:attrNameLst>
                                      </p:cBhvr>
                                      <p:to>
                                        <p:strVal val="visible"/>
                                      </p:to>
                                    </p:set>
                                  </p:childTnLst>
                                  <p:subTnLst>
                                    <p:set>
                                      <p:cBhvr override="childStyle">
                                        <p:cTn dur="1" fill="hold" display="0" masterRel="nextClick" afterEffect="1"/>
                                        <p:tgtEl>
                                          <p:spTgt spid="104486"/>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487"/>
                                        </p:tgtEl>
                                        <p:attrNameLst>
                                          <p:attrName>style.visibility</p:attrName>
                                        </p:attrNameLst>
                                      </p:cBhvr>
                                      <p:to>
                                        <p:strVal val="visible"/>
                                      </p:to>
                                    </p:set>
                                  </p:childTnLst>
                                  <p:subTnLst>
                                    <p:set>
                                      <p:cBhvr override="childStyle">
                                        <p:cTn dur="1" fill="hold" display="0" masterRel="nextClick" afterEffect="1"/>
                                        <p:tgtEl>
                                          <p:spTgt spid="10448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488"/>
                                        </p:tgtEl>
                                        <p:attrNameLst>
                                          <p:attrName>style.visibility</p:attrName>
                                        </p:attrNameLst>
                                      </p:cBhvr>
                                      <p:to>
                                        <p:strVal val="visible"/>
                                      </p:to>
                                    </p:set>
                                  </p:childTnLst>
                                  <p:subTnLst>
                                    <p:set>
                                      <p:cBhvr override="childStyle">
                                        <p:cTn dur="1" fill="hold" display="0" masterRel="nextClick" afterEffect="1"/>
                                        <p:tgtEl>
                                          <p:spTgt spid="104488"/>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489"/>
                                        </p:tgtEl>
                                        <p:attrNameLst>
                                          <p:attrName>style.visibility</p:attrName>
                                        </p:attrNameLst>
                                      </p:cBhvr>
                                      <p:to>
                                        <p:strVal val="visible"/>
                                      </p:to>
                                    </p:set>
                                  </p:childTnLst>
                                  <p:subTnLst>
                                    <p:set>
                                      <p:cBhvr override="childStyle">
                                        <p:cTn dur="1" fill="hold" display="0" masterRel="nextClick" afterEffect="1"/>
                                        <p:tgtEl>
                                          <p:spTgt spid="104489"/>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449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104455"/>
                                        </p:tgtEl>
                                        <p:attrNameLst>
                                          <p:attrName>style.visibility</p:attrName>
                                        </p:attrNameLst>
                                      </p:cBhvr>
                                      <p:to>
                                        <p:strVal val="visible"/>
                                      </p:to>
                                    </p:set>
                                    <p:anim calcmode="lin" valueType="num">
                                      <p:cBhvr additive="base">
                                        <p:cTn id="39" dur="500" fill="hold"/>
                                        <p:tgtEl>
                                          <p:spTgt spid="104455"/>
                                        </p:tgtEl>
                                        <p:attrNameLst>
                                          <p:attrName>ppt_x</p:attrName>
                                        </p:attrNameLst>
                                      </p:cBhvr>
                                      <p:tavLst>
                                        <p:tav tm="0">
                                          <p:val>
                                            <p:strVal val="1+#ppt_w/2"/>
                                          </p:val>
                                        </p:tav>
                                        <p:tav tm="100000">
                                          <p:val>
                                            <p:strVal val="#ppt_x"/>
                                          </p:val>
                                        </p:tav>
                                      </p:tavLst>
                                    </p:anim>
                                    <p:anim calcmode="lin" valueType="num">
                                      <p:cBhvr additive="base">
                                        <p:cTn id="40" dur="500" fill="hold"/>
                                        <p:tgtEl>
                                          <p:spTgt spid="1044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5" grpId="0"/>
      <p:bldP spid="104483" grpId="0" animBg="1"/>
      <p:bldP spid="104484" grpId="0" animBg="1"/>
      <p:bldP spid="104485" grpId="0" animBg="1"/>
      <p:bldP spid="104486" grpId="0" animBg="1"/>
      <p:bldP spid="104487" grpId="0" animBg="1"/>
      <p:bldP spid="104488" grpId="0" animBg="1"/>
      <p:bldP spid="104489" grpId="0" animBg="1"/>
      <p:bldP spid="104490"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4" name="Rectangle 2"/>
          <p:cNvSpPr>
            <a:spLocks noGrp="1" noChangeArrowheads="1"/>
          </p:cNvSpPr>
          <p:nvPr>
            <p:ph type="ctrTitle"/>
          </p:nvPr>
        </p:nvSpPr>
        <p:spPr>
          <a:xfrm>
            <a:off x="685800" y="1371600"/>
            <a:ext cx="7772400" cy="2971800"/>
          </a:xfrm>
        </p:spPr>
        <p:txBody>
          <a:bodyPr/>
          <a:lstStyle/>
          <a:p>
            <a:pPr eaLnBrk="1" hangingPunct="1">
              <a:defRPr/>
            </a:pPr>
            <a:r>
              <a:rPr lang="en-US" b="1" dirty="0" smtClean="0">
                <a:solidFill>
                  <a:schemeClr val="tx1"/>
                </a:solidFill>
                <a:effectLst>
                  <a:outerShdw blurRad="38100" dist="38100" dir="2700000" algn="tl">
                    <a:srgbClr val="C0C0C0"/>
                  </a:outerShdw>
                </a:effectLst>
                <a:latin typeface="Corbel" pitchFamily="34" charset="0"/>
              </a:rPr>
              <a:t>Total # of Churches</a:t>
            </a:r>
            <a:br>
              <a:rPr lang="en-US" b="1" dirty="0" smtClean="0">
                <a:solidFill>
                  <a:schemeClr val="tx1"/>
                </a:solidFill>
                <a:effectLst>
                  <a:outerShdw blurRad="38100" dist="38100" dir="2700000" algn="tl">
                    <a:srgbClr val="C0C0C0"/>
                  </a:outerShdw>
                </a:effectLst>
                <a:latin typeface="Corbel" pitchFamily="34" charset="0"/>
              </a:rPr>
            </a:br>
            <a:r>
              <a:rPr lang="en-US" b="1" dirty="0" smtClean="0">
                <a:solidFill>
                  <a:schemeClr val="tx1"/>
                </a:solidFill>
                <a:effectLst>
                  <a:outerShdw blurRad="38100" dist="38100" dir="2700000" algn="tl">
                    <a:srgbClr val="C0C0C0"/>
                  </a:outerShdw>
                </a:effectLst>
                <a:latin typeface="Corbel" pitchFamily="34" charset="0"/>
              </a:rPr>
              <a:t>(2010 data)</a:t>
            </a:r>
          </a:p>
        </p:txBody>
      </p:sp>
      <p:sp>
        <p:nvSpPr>
          <p:cNvPr id="197635" name="Rectangle 3"/>
          <p:cNvSpPr>
            <a:spLocks noGrp="1" noChangeArrowheads="1"/>
          </p:cNvSpPr>
          <p:nvPr>
            <p:ph type="subTitle" idx="1"/>
          </p:nvPr>
        </p:nvSpPr>
        <p:spPr>
          <a:xfrm>
            <a:off x="1371600" y="3962400"/>
            <a:ext cx="6400800" cy="1676400"/>
          </a:xfrm>
        </p:spPr>
        <p:txBody>
          <a:bodyPr/>
          <a:lstStyle/>
          <a:p>
            <a:pPr eaLnBrk="1" hangingPunct="1">
              <a:defRPr/>
            </a:pPr>
            <a:r>
              <a:rPr lang="en-US" sz="9600" b="1" dirty="0" smtClean="0">
                <a:effectLst>
                  <a:outerShdw blurRad="38100" dist="38100" dir="2700000" algn="tl">
                    <a:srgbClr val="000000">
                      <a:alpha val="43137"/>
                    </a:srgbClr>
                  </a:outerShdw>
                </a:effectLst>
                <a:latin typeface="Arial" pitchFamily="34" charset="0"/>
                <a:cs typeface="Arial" pitchFamily="34" charset="0"/>
              </a:rPr>
              <a:t>1288</a:t>
            </a:r>
          </a:p>
        </p:txBody>
      </p:sp>
      <p:sp>
        <p:nvSpPr>
          <p:cNvPr id="40964" name="TextBox 3"/>
          <p:cNvSpPr txBox="1">
            <a:spLocks noChangeArrowheads="1"/>
          </p:cNvSpPr>
          <p:nvPr/>
        </p:nvSpPr>
        <p:spPr bwMode="auto">
          <a:xfrm>
            <a:off x="1371600" y="685800"/>
            <a:ext cx="6553200" cy="769938"/>
          </a:xfrm>
          <a:prstGeom prst="rect">
            <a:avLst/>
          </a:prstGeom>
          <a:noFill/>
          <a:ln w="9525">
            <a:noFill/>
            <a:miter lim="800000"/>
            <a:headEnd/>
            <a:tailEnd/>
          </a:ln>
        </p:spPr>
        <p:txBody>
          <a:bodyPr>
            <a:spAutoFit/>
          </a:bodyPr>
          <a:lstStyle/>
          <a:p>
            <a:r>
              <a:rPr lang="en-US" sz="4400" b="1" dirty="0">
                <a:solidFill>
                  <a:srgbClr val="000000"/>
                </a:solidFill>
                <a:latin typeface="Corbel" pitchFamily="34" charset="0"/>
              </a:rPr>
              <a:t>Church Size in the WELS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1219200" y="304800"/>
            <a:ext cx="7543800" cy="1752600"/>
          </a:xfrm>
        </p:spPr>
        <p:txBody>
          <a:bodyPr/>
          <a:lstStyle/>
          <a:p>
            <a:pPr algn="ctr">
              <a:defRPr/>
            </a:pPr>
            <a:r>
              <a:rPr lang="en-US" b="1" kern="1200" dirty="0" smtClean="0">
                <a:solidFill>
                  <a:srgbClr val="000000"/>
                </a:solidFill>
                <a:latin typeface="Corbel" pitchFamily="34" charset="0"/>
                <a:ea typeface="+mn-ea"/>
                <a:cs typeface="+mn-cs"/>
              </a:rPr>
              <a:t>Churches with 500 +</a:t>
            </a:r>
            <a:br>
              <a:rPr lang="en-US" b="1" kern="1200" dirty="0" smtClean="0">
                <a:solidFill>
                  <a:srgbClr val="000000"/>
                </a:solidFill>
                <a:latin typeface="Corbel" pitchFamily="34" charset="0"/>
                <a:ea typeface="+mn-ea"/>
                <a:cs typeface="+mn-cs"/>
              </a:rPr>
            </a:br>
            <a:r>
              <a:rPr lang="en-US" b="1" kern="1200" dirty="0" smtClean="0">
                <a:solidFill>
                  <a:srgbClr val="000000"/>
                </a:solidFill>
                <a:latin typeface="Corbel" pitchFamily="34" charset="0"/>
                <a:ea typeface="+mn-ea"/>
                <a:cs typeface="+mn-cs"/>
              </a:rPr>
              <a:t>Average Worship Attendance </a:t>
            </a:r>
          </a:p>
        </p:txBody>
      </p:sp>
      <p:sp>
        <p:nvSpPr>
          <p:cNvPr id="200707" name="Rectangle 3"/>
          <p:cNvSpPr>
            <a:spLocks noGrp="1" noChangeArrowheads="1"/>
          </p:cNvSpPr>
          <p:nvPr>
            <p:ph type="body" idx="1"/>
          </p:nvPr>
        </p:nvSpPr>
        <p:spPr>
          <a:xfrm>
            <a:off x="762000" y="3657600"/>
            <a:ext cx="8229600" cy="2667000"/>
          </a:xfrm>
        </p:spPr>
        <p:txBody>
          <a:bodyPr/>
          <a:lstStyle/>
          <a:p>
            <a:pPr algn="ctr" eaLnBrk="1" hangingPunct="1">
              <a:buFontTx/>
              <a:buNone/>
              <a:defRPr/>
            </a:pPr>
            <a:r>
              <a:rPr lang="en-US" sz="9600" b="1" dirty="0" smtClean="0">
                <a:effectLst>
                  <a:outerShdw blurRad="38100" dist="38100" dir="2700000" algn="tl">
                    <a:srgbClr val="C0C0C0"/>
                  </a:outerShdw>
                </a:effectLst>
                <a:latin typeface="Arial" pitchFamily="34" charset="0"/>
                <a:cs typeface="Arial" pitchFamily="34" charset="0"/>
              </a:rPr>
              <a:t>34</a:t>
            </a:r>
          </a:p>
          <a:p>
            <a:pPr algn="ctr" eaLnBrk="1" hangingPunct="1">
              <a:buFontTx/>
              <a:buNone/>
              <a:defRPr/>
            </a:pPr>
            <a:r>
              <a:rPr lang="en-US" sz="4400" b="1" dirty="0" smtClean="0">
                <a:effectLst>
                  <a:outerShdw blurRad="38100" dist="38100" dir="2700000" algn="tl">
                    <a:srgbClr val="C0C0C0"/>
                  </a:outerShdw>
                </a:effectLst>
                <a:latin typeface="Corbel" pitchFamily="34" charset="0"/>
              </a:rPr>
              <a:t>(out of 1288)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070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1143000" y="152400"/>
            <a:ext cx="7772400" cy="2087562"/>
          </a:xfrm>
        </p:spPr>
        <p:txBody>
          <a:bodyPr/>
          <a:lstStyle/>
          <a:p>
            <a:pPr algn="ctr">
              <a:defRPr/>
            </a:pPr>
            <a:r>
              <a:rPr lang="en-US" b="1" kern="1200" dirty="0" smtClean="0">
                <a:solidFill>
                  <a:srgbClr val="000000"/>
                </a:solidFill>
                <a:latin typeface="Corbel" pitchFamily="34" charset="0"/>
                <a:ea typeface="+mn-ea"/>
                <a:cs typeface="+mn-cs"/>
              </a:rPr>
              <a:t>Churches with 200 +</a:t>
            </a:r>
            <a:br>
              <a:rPr lang="en-US" b="1" kern="1200" dirty="0" smtClean="0">
                <a:solidFill>
                  <a:srgbClr val="000000"/>
                </a:solidFill>
                <a:latin typeface="Corbel" pitchFamily="34" charset="0"/>
                <a:ea typeface="+mn-ea"/>
                <a:cs typeface="+mn-cs"/>
              </a:rPr>
            </a:br>
            <a:r>
              <a:rPr lang="en-US" b="1" kern="1200" dirty="0" smtClean="0">
                <a:solidFill>
                  <a:srgbClr val="000000"/>
                </a:solidFill>
                <a:latin typeface="Corbel" pitchFamily="34" charset="0"/>
                <a:ea typeface="+mn-ea"/>
                <a:cs typeface="+mn-cs"/>
              </a:rPr>
              <a:t>Average Worship Attendance</a:t>
            </a:r>
          </a:p>
        </p:txBody>
      </p:sp>
      <p:sp>
        <p:nvSpPr>
          <p:cNvPr id="201731" name="Rectangle 3"/>
          <p:cNvSpPr>
            <a:spLocks noGrp="1" noChangeArrowheads="1"/>
          </p:cNvSpPr>
          <p:nvPr>
            <p:ph type="body" idx="1"/>
          </p:nvPr>
        </p:nvSpPr>
        <p:spPr>
          <a:xfrm>
            <a:off x="762000" y="3657600"/>
            <a:ext cx="8229600" cy="2438400"/>
          </a:xfrm>
        </p:spPr>
        <p:txBody>
          <a:bodyPr/>
          <a:lstStyle/>
          <a:p>
            <a:pPr algn="ctr" eaLnBrk="1" hangingPunct="1">
              <a:buFontTx/>
              <a:buNone/>
              <a:defRPr/>
            </a:pPr>
            <a:r>
              <a:rPr lang="en-US" sz="9600" b="1" dirty="0" smtClean="0">
                <a:effectLst>
                  <a:outerShdw blurRad="38100" dist="38100" dir="2700000" algn="tl">
                    <a:srgbClr val="C0C0C0"/>
                  </a:outerShdw>
                </a:effectLst>
                <a:latin typeface="Arial" pitchFamily="34" charset="0"/>
                <a:cs typeface="Arial" pitchFamily="34" charset="0"/>
              </a:rPr>
              <a:t>237</a:t>
            </a:r>
          </a:p>
          <a:p>
            <a:pPr algn="ctr" eaLnBrk="1" hangingPunct="1">
              <a:buFontTx/>
              <a:buNone/>
              <a:defRPr/>
            </a:pPr>
            <a:r>
              <a:rPr lang="en-US" sz="4400" b="1" dirty="0" smtClean="0">
                <a:effectLst>
                  <a:outerShdw blurRad="38100" dist="38100" dir="2700000" algn="tl">
                    <a:srgbClr val="C0C0C0"/>
                  </a:outerShdw>
                </a:effectLst>
                <a:latin typeface="Corbel" pitchFamily="34" charset="0"/>
              </a:rPr>
              <a:t>(out of 1288)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a:xfrm>
            <a:off x="1524000" y="274638"/>
            <a:ext cx="7315200" cy="1401762"/>
          </a:xfrm>
        </p:spPr>
        <p:txBody>
          <a:bodyPr/>
          <a:lstStyle/>
          <a:p>
            <a:pPr eaLnBrk="1" hangingPunct="1">
              <a:defRPr/>
            </a:pPr>
            <a:r>
              <a:rPr lang="en-US" b="1" dirty="0" smtClean="0">
                <a:solidFill>
                  <a:schemeClr val="tx1"/>
                </a:solidFill>
                <a:effectLst>
                  <a:outerShdw blurRad="38100" dist="38100" dir="2700000" algn="tl">
                    <a:srgbClr val="C0C0C0"/>
                  </a:outerShdw>
                </a:effectLst>
                <a:latin typeface="Corbel" pitchFamily="34" charset="0"/>
              </a:rPr>
              <a:t>Average Church Size in WELS</a:t>
            </a:r>
          </a:p>
        </p:txBody>
      </p:sp>
      <p:sp>
        <p:nvSpPr>
          <p:cNvPr id="203779" name="Rectangle 3"/>
          <p:cNvSpPr>
            <a:spLocks noGrp="1" noChangeArrowheads="1"/>
          </p:cNvSpPr>
          <p:nvPr>
            <p:ph type="body" idx="1"/>
          </p:nvPr>
        </p:nvSpPr>
        <p:spPr>
          <a:xfrm>
            <a:off x="1219200" y="2438400"/>
            <a:ext cx="7620000" cy="3078163"/>
          </a:xfrm>
        </p:spPr>
        <p:txBody>
          <a:bodyPr/>
          <a:lstStyle/>
          <a:p>
            <a:pPr eaLnBrk="1" hangingPunct="1">
              <a:buFontTx/>
              <a:buNone/>
              <a:defRPr/>
            </a:pPr>
            <a:r>
              <a:rPr lang="en-US" sz="8800" b="1" dirty="0" smtClean="0">
                <a:effectLst>
                  <a:outerShdw blurRad="38100" dist="38100" dir="2700000" algn="tl">
                    <a:srgbClr val="C0C0C0"/>
                  </a:outerShdw>
                </a:effectLst>
                <a:latin typeface="Arial" charset="0"/>
              </a:rPr>
              <a:t>	</a:t>
            </a:r>
            <a:r>
              <a:rPr lang="en-US" sz="6000" b="1" dirty="0" smtClean="0">
                <a:effectLst>
                  <a:outerShdw blurRad="38100" dist="38100" dir="2700000" algn="tl">
                    <a:srgbClr val="C0C0C0"/>
                  </a:outerShdw>
                </a:effectLst>
                <a:latin typeface="Corbel" pitchFamily="34" charset="0"/>
              </a:rPr>
              <a:t>Baptized			303</a:t>
            </a:r>
          </a:p>
          <a:p>
            <a:pPr eaLnBrk="1" hangingPunct="1">
              <a:buFontTx/>
              <a:buNone/>
              <a:defRPr/>
            </a:pPr>
            <a:r>
              <a:rPr lang="en-US" sz="7200" b="1" dirty="0" smtClean="0">
                <a:effectLst>
                  <a:outerShdw blurRad="38100" dist="38100" dir="2700000" algn="tl">
                    <a:srgbClr val="C0C0C0"/>
                  </a:outerShdw>
                </a:effectLst>
                <a:latin typeface="Corbel" pitchFamily="34" charset="0"/>
              </a:rPr>
              <a:t>	</a:t>
            </a:r>
            <a:r>
              <a:rPr lang="en-US" sz="6000" b="1" dirty="0" smtClean="0">
                <a:effectLst>
                  <a:outerShdw blurRad="38100" dist="38100" dir="2700000" algn="tl">
                    <a:srgbClr val="C0C0C0"/>
                  </a:outerShdw>
                </a:effectLst>
                <a:latin typeface="Corbel" pitchFamily="34" charset="0"/>
              </a:rPr>
              <a:t>Attendance		128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a:xfrm>
            <a:off x="1143000" y="274638"/>
            <a:ext cx="8001000" cy="2468562"/>
          </a:xfrm>
        </p:spPr>
        <p:txBody>
          <a:bodyPr/>
          <a:lstStyle/>
          <a:p>
            <a:pPr algn="ctr" eaLnBrk="1" hangingPunct="1">
              <a:defRPr/>
            </a:pPr>
            <a:r>
              <a:rPr lang="en-US" b="1" dirty="0" smtClean="0">
                <a:solidFill>
                  <a:schemeClr val="tx1"/>
                </a:solidFill>
                <a:effectLst>
                  <a:outerShdw blurRad="38100" dist="38100" dir="2700000" algn="tl">
                    <a:srgbClr val="C0C0C0"/>
                  </a:outerShdw>
                </a:effectLst>
                <a:latin typeface="Corbel" pitchFamily="34" charset="0"/>
              </a:rPr>
              <a:t>Median Attendance</a:t>
            </a:r>
            <a:br>
              <a:rPr lang="en-US" b="1" dirty="0" smtClean="0">
                <a:solidFill>
                  <a:schemeClr val="tx1"/>
                </a:solidFill>
                <a:effectLst>
                  <a:outerShdw blurRad="38100" dist="38100" dir="2700000" algn="tl">
                    <a:srgbClr val="C0C0C0"/>
                  </a:outerShdw>
                </a:effectLst>
                <a:latin typeface="Corbel" pitchFamily="34" charset="0"/>
              </a:rPr>
            </a:br>
            <a:r>
              <a:rPr lang="en-US" b="1" dirty="0" smtClean="0">
                <a:solidFill>
                  <a:schemeClr val="tx1"/>
                </a:solidFill>
                <a:effectLst>
                  <a:outerShdw blurRad="38100" dist="38100" dir="2700000" algn="tl">
                    <a:srgbClr val="C0C0C0"/>
                  </a:outerShdw>
                </a:effectLst>
                <a:latin typeface="Corbel" pitchFamily="34" charset="0"/>
                <a:cs typeface="Arial" charset="0"/>
              </a:rPr>
              <a:t>│----644----│----644----│</a:t>
            </a:r>
            <a:br>
              <a:rPr lang="en-US" b="1" dirty="0" smtClean="0">
                <a:solidFill>
                  <a:schemeClr val="tx1"/>
                </a:solidFill>
                <a:effectLst>
                  <a:outerShdw blurRad="38100" dist="38100" dir="2700000" algn="tl">
                    <a:srgbClr val="C0C0C0"/>
                  </a:outerShdw>
                </a:effectLst>
                <a:latin typeface="Corbel" pitchFamily="34" charset="0"/>
                <a:cs typeface="Arial" charset="0"/>
              </a:rPr>
            </a:br>
            <a:r>
              <a:rPr lang="en-US" b="1" dirty="0" smtClean="0">
                <a:solidFill>
                  <a:schemeClr val="tx1"/>
                </a:solidFill>
                <a:effectLst>
                  <a:outerShdw blurRad="38100" dist="38100" dir="2700000" algn="tl">
                    <a:srgbClr val="C0C0C0"/>
                  </a:outerShdw>
                </a:effectLst>
                <a:latin typeface="Corbel" pitchFamily="34" charset="0"/>
                <a:cs typeface="Arial" charset="0"/>
              </a:rPr>
              <a:t>?</a:t>
            </a:r>
          </a:p>
        </p:txBody>
      </p:sp>
      <p:sp>
        <p:nvSpPr>
          <p:cNvPr id="204803" name="Rectangle 3"/>
          <p:cNvSpPr>
            <a:spLocks noGrp="1" noChangeArrowheads="1"/>
          </p:cNvSpPr>
          <p:nvPr>
            <p:ph type="body" idx="1"/>
          </p:nvPr>
        </p:nvSpPr>
        <p:spPr>
          <a:xfrm>
            <a:off x="1371600" y="4724400"/>
            <a:ext cx="7467600" cy="1455738"/>
          </a:xfrm>
        </p:spPr>
        <p:txBody>
          <a:bodyPr/>
          <a:lstStyle/>
          <a:p>
            <a:pPr algn="ctr" eaLnBrk="1" hangingPunct="1">
              <a:lnSpc>
                <a:spcPct val="90000"/>
              </a:lnSpc>
              <a:buFontTx/>
              <a:buNone/>
              <a:defRPr/>
            </a:pPr>
            <a:r>
              <a:rPr lang="en-US" sz="9600" b="1" dirty="0" smtClean="0">
                <a:effectLst>
                  <a:outerShdw blurRad="38100" dist="38100" dir="2700000" algn="tl">
                    <a:srgbClr val="C0C0C0"/>
                  </a:outerShdw>
                </a:effectLst>
                <a:latin typeface="Arial" pitchFamily="34" charset="0"/>
                <a:cs typeface="Arial" pitchFamily="34" charset="0"/>
              </a:rPr>
              <a:t>82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838200" y="152400"/>
            <a:ext cx="8305800" cy="2123658"/>
          </a:xfrm>
          <a:prstGeom prst="rect">
            <a:avLst/>
          </a:prstGeom>
          <a:noFill/>
          <a:ln w="9525">
            <a:noFill/>
            <a:miter lim="800000"/>
            <a:headEnd/>
            <a:tailEnd/>
          </a:ln>
        </p:spPr>
        <p:txBody>
          <a:bodyPr wrap="square">
            <a:spAutoFit/>
          </a:bodyPr>
          <a:lstStyle/>
          <a:p>
            <a:pPr marL="609600" indent="-609600" algn="ctr"/>
            <a:r>
              <a:rPr lang="en-US" sz="4400" b="1" i="1" dirty="0" smtClean="0">
                <a:latin typeface="Corbel" pitchFamily="34" charset="0"/>
                <a:cs typeface="Arial" charset="0"/>
              </a:rPr>
              <a:t>Characteristics Of And </a:t>
            </a:r>
          </a:p>
          <a:p>
            <a:pPr marL="609600" indent="-609600" algn="ctr"/>
            <a:r>
              <a:rPr lang="en-US" sz="4400" b="1" i="1" dirty="0" smtClean="0">
                <a:latin typeface="Corbel" pitchFamily="34" charset="0"/>
                <a:cs typeface="Arial" charset="0"/>
              </a:rPr>
              <a:t>Strategies For </a:t>
            </a:r>
          </a:p>
          <a:p>
            <a:pPr marL="609600" indent="-609600" algn="ctr"/>
            <a:r>
              <a:rPr lang="en-US" sz="4400" b="1" i="1" dirty="0" smtClean="0">
                <a:latin typeface="Corbel" pitchFamily="34" charset="0"/>
                <a:cs typeface="Arial" charset="0"/>
              </a:rPr>
              <a:t>Churches Of Various Sizes</a:t>
            </a:r>
            <a:endParaRPr lang="en-US" sz="4400" b="1" i="1" dirty="0">
              <a:latin typeface="Corbel" pitchFamily="34" charset="0"/>
              <a:cs typeface="Arial" charset="0"/>
            </a:endParaRPr>
          </a:p>
        </p:txBody>
      </p:sp>
      <p:pic>
        <p:nvPicPr>
          <p:cNvPr id="46083" name="Picture 12" descr="Country Church"/>
          <p:cNvPicPr>
            <a:picLocks noChangeAspect="1" noChangeArrowheads="1"/>
          </p:cNvPicPr>
          <p:nvPr/>
        </p:nvPicPr>
        <p:blipFill>
          <a:blip r:embed="rId3" cstate="print"/>
          <a:srcRect l="6853" t="15556" r="24625" b="8888"/>
          <a:stretch>
            <a:fillRect/>
          </a:stretch>
        </p:blipFill>
        <p:spPr bwMode="auto">
          <a:xfrm>
            <a:off x="1905000" y="5410200"/>
            <a:ext cx="719138" cy="1219200"/>
          </a:xfrm>
          <a:prstGeom prst="rect">
            <a:avLst/>
          </a:prstGeom>
          <a:noFill/>
          <a:ln w="9525">
            <a:noFill/>
            <a:miter lim="800000"/>
            <a:headEnd/>
            <a:tailEnd/>
          </a:ln>
        </p:spPr>
      </p:pic>
      <p:sp>
        <p:nvSpPr>
          <p:cNvPr id="46084" name="Text Box 13"/>
          <p:cNvSpPr txBox="1">
            <a:spLocks noChangeArrowheads="1"/>
          </p:cNvSpPr>
          <p:nvPr/>
        </p:nvSpPr>
        <p:spPr bwMode="auto">
          <a:xfrm>
            <a:off x="1371600" y="4179094"/>
            <a:ext cx="1828800" cy="1231106"/>
          </a:xfrm>
          <a:prstGeom prst="rect">
            <a:avLst/>
          </a:prstGeom>
          <a:noFill/>
          <a:ln w="9525">
            <a:noFill/>
            <a:miter lim="800000"/>
            <a:headEnd/>
            <a:tailEnd/>
          </a:ln>
        </p:spPr>
        <p:txBody>
          <a:bodyPr wrap="square">
            <a:spAutoFit/>
          </a:bodyPr>
          <a:lstStyle/>
          <a:p>
            <a:pPr algn="ctr">
              <a:spcBef>
                <a:spcPct val="50000"/>
              </a:spcBef>
            </a:pPr>
            <a:r>
              <a:rPr lang="en-US" sz="3200" i="1" dirty="0">
                <a:latin typeface="Corbel" pitchFamily="34" charset="0"/>
              </a:rPr>
              <a:t>Up </a:t>
            </a:r>
            <a:r>
              <a:rPr lang="en-US" sz="3200" i="1" dirty="0" smtClean="0">
                <a:latin typeface="Corbel" pitchFamily="34" charset="0"/>
              </a:rPr>
              <a:t>to 100 </a:t>
            </a:r>
            <a:endParaRPr lang="en-US" sz="3200" i="1" dirty="0">
              <a:latin typeface="Corbel" pitchFamily="34" charset="0"/>
            </a:endParaRPr>
          </a:p>
          <a:p>
            <a:pPr algn="ctr">
              <a:spcBef>
                <a:spcPts val="1200"/>
              </a:spcBef>
            </a:pPr>
            <a:r>
              <a:rPr lang="en-US" sz="3200" i="1" dirty="0">
                <a:latin typeface="Corbel" pitchFamily="34" charset="0"/>
              </a:rPr>
              <a:t>p. 10</a:t>
            </a:r>
          </a:p>
        </p:txBody>
      </p:sp>
      <p:pic>
        <p:nvPicPr>
          <p:cNvPr id="46085" name="Picture 16" descr="Country Church"/>
          <p:cNvPicPr>
            <a:picLocks noChangeAspect="1" noChangeArrowheads="1"/>
          </p:cNvPicPr>
          <p:nvPr/>
        </p:nvPicPr>
        <p:blipFill>
          <a:blip r:embed="rId4" cstate="print"/>
          <a:srcRect l="6853" t="15556" r="24625" b="8888"/>
          <a:stretch>
            <a:fillRect/>
          </a:stretch>
        </p:blipFill>
        <p:spPr bwMode="auto">
          <a:xfrm>
            <a:off x="3886200" y="4495800"/>
            <a:ext cx="1257300" cy="2133600"/>
          </a:xfrm>
          <a:prstGeom prst="rect">
            <a:avLst/>
          </a:prstGeom>
          <a:noFill/>
          <a:ln w="9525">
            <a:noFill/>
            <a:miter lim="800000"/>
            <a:headEnd/>
            <a:tailEnd/>
          </a:ln>
        </p:spPr>
      </p:pic>
      <p:sp>
        <p:nvSpPr>
          <p:cNvPr id="46086" name="Text Box 17"/>
          <p:cNvSpPr txBox="1">
            <a:spLocks noChangeArrowheads="1"/>
          </p:cNvSpPr>
          <p:nvPr/>
        </p:nvSpPr>
        <p:spPr bwMode="auto">
          <a:xfrm>
            <a:off x="3733800" y="3264694"/>
            <a:ext cx="1600200" cy="1231106"/>
          </a:xfrm>
          <a:prstGeom prst="rect">
            <a:avLst/>
          </a:prstGeom>
          <a:noFill/>
          <a:ln w="9525">
            <a:noFill/>
            <a:miter lim="800000"/>
            <a:headEnd/>
            <a:tailEnd/>
          </a:ln>
        </p:spPr>
        <p:txBody>
          <a:bodyPr wrap="square">
            <a:spAutoFit/>
          </a:bodyPr>
          <a:lstStyle/>
          <a:p>
            <a:pPr algn="ctr">
              <a:spcBef>
                <a:spcPct val="50000"/>
              </a:spcBef>
            </a:pPr>
            <a:r>
              <a:rPr lang="en-US" sz="3200" i="1" dirty="0">
                <a:latin typeface="Corbel" pitchFamily="34" charset="0"/>
              </a:rPr>
              <a:t>100-200</a:t>
            </a:r>
          </a:p>
          <a:p>
            <a:pPr algn="ctr">
              <a:spcBef>
                <a:spcPts val="1200"/>
              </a:spcBef>
            </a:pPr>
            <a:r>
              <a:rPr lang="en-US" sz="3200" i="1" dirty="0">
                <a:latin typeface="Corbel" pitchFamily="34" charset="0"/>
              </a:rPr>
              <a:t>p. 11</a:t>
            </a:r>
          </a:p>
        </p:txBody>
      </p:sp>
      <p:sp>
        <p:nvSpPr>
          <p:cNvPr id="46087" name="Text Box 18"/>
          <p:cNvSpPr txBox="1">
            <a:spLocks noChangeArrowheads="1"/>
          </p:cNvSpPr>
          <p:nvPr/>
        </p:nvSpPr>
        <p:spPr bwMode="auto">
          <a:xfrm>
            <a:off x="6934200" y="2133600"/>
            <a:ext cx="1295400" cy="1231106"/>
          </a:xfrm>
          <a:prstGeom prst="rect">
            <a:avLst/>
          </a:prstGeom>
          <a:noFill/>
          <a:ln w="9525">
            <a:noFill/>
            <a:miter lim="800000"/>
            <a:headEnd/>
            <a:tailEnd/>
          </a:ln>
        </p:spPr>
        <p:txBody>
          <a:bodyPr>
            <a:spAutoFit/>
          </a:bodyPr>
          <a:lstStyle/>
          <a:p>
            <a:pPr algn="ctr">
              <a:spcBef>
                <a:spcPct val="50000"/>
              </a:spcBef>
            </a:pPr>
            <a:r>
              <a:rPr lang="en-US" sz="3200" i="1" dirty="0">
                <a:latin typeface="Corbel" pitchFamily="34" charset="0"/>
              </a:rPr>
              <a:t>200+</a:t>
            </a:r>
          </a:p>
          <a:p>
            <a:pPr algn="ctr">
              <a:spcBef>
                <a:spcPts val="1200"/>
              </a:spcBef>
            </a:pPr>
            <a:r>
              <a:rPr lang="en-US" sz="3200" i="1" dirty="0">
                <a:latin typeface="Corbel" pitchFamily="34" charset="0"/>
              </a:rPr>
              <a:t>p.12</a:t>
            </a:r>
          </a:p>
        </p:txBody>
      </p:sp>
      <p:pic>
        <p:nvPicPr>
          <p:cNvPr id="46088" name="Picture 19" descr="Country Church"/>
          <p:cNvPicPr>
            <a:picLocks noChangeAspect="1" noChangeArrowheads="1"/>
          </p:cNvPicPr>
          <p:nvPr/>
        </p:nvPicPr>
        <p:blipFill>
          <a:blip r:embed="rId5" cstate="print"/>
          <a:srcRect l="6853" t="15556" r="24625" b="8888"/>
          <a:stretch>
            <a:fillRect/>
          </a:stretch>
        </p:blipFill>
        <p:spPr bwMode="auto">
          <a:xfrm>
            <a:off x="6553200" y="3352800"/>
            <a:ext cx="1930400" cy="32766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algn="ctr"/>
            <a:r>
              <a:rPr lang="en-US" b="1" dirty="0" smtClean="0">
                <a:latin typeface="Corbel" pitchFamily="34" charset="0"/>
              </a:rPr>
              <a:t>Which Organization?</a:t>
            </a:r>
            <a:endParaRPr lang="en-US" b="1" dirty="0" smtClean="0">
              <a:latin typeface="Corbel" pitchFamily="34" charset="0"/>
            </a:endParaRPr>
          </a:p>
        </p:txBody>
      </p:sp>
      <p:sp>
        <p:nvSpPr>
          <p:cNvPr id="39939" name="Content Placeholder 2"/>
          <p:cNvSpPr>
            <a:spLocks noGrp="1"/>
          </p:cNvSpPr>
          <p:nvPr>
            <p:ph idx="1"/>
          </p:nvPr>
        </p:nvSpPr>
        <p:spPr>
          <a:xfrm>
            <a:off x="1524000" y="1371600"/>
            <a:ext cx="7620000" cy="4724400"/>
          </a:xfrm>
        </p:spPr>
        <p:txBody>
          <a:bodyPr/>
          <a:lstStyle/>
          <a:p>
            <a:pPr>
              <a:buNone/>
            </a:pPr>
            <a:r>
              <a:rPr lang="en-US" b="1" dirty="0" smtClean="0">
                <a:latin typeface="Corbel" pitchFamily="34" charset="0"/>
              </a:rPr>
              <a:t>We Are Not Quite Ready Yet</a:t>
            </a:r>
          </a:p>
          <a:p>
            <a:pPr>
              <a:buNone/>
            </a:pPr>
            <a:endParaRPr lang="en-US" b="1" dirty="0" smtClean="0">
              <a:latin typeface="Corbel" pitchFamily="34" charset="0"/>
            </a:endParaRPr>
          </a:p>
          <a:p>
            <a:pPr marL="0" indent="0">
              <a:buNone/>
            </a:pPr>
            <a:r>
              <a:rPr lang="en-US" b="1" dirty="0" smtClean="0">
                <a:latin typeface="Corbel" pitchFamily="34" charset="0"/>
              </a:rPr>
              <a:t>There Still Some Other Things to Consider….</a:t>
            </a:r>
            <a:endParaRPr lang="en-US" b="1" dirty="0" smtClean="0">
              <a:latin typeface="Corbel" pitchFamily="34" charset="0"/>
            </a:endParaRPr>
          </a:p>
          <a:p>
            <a:endParaRPr lang="en-US" b="1" dirty="0" smtClean="0">
              <a:latin typeface="Corbel" pitchFamily="34" charset="0"/>
            </a:endParaRPr>
          </a:p>
          <a:p>
            <a:endParaRPr lang="en-US" b="1" dirty="0" smtClean="0">
              <a:latin typeface="Corbel" pitchFamily="34" charset="0"/>
            </a:endParaRPr>
          </a:p>
          <a:p>
            <a:endParaRPr lang="en-US" b="1" dirty="0" smtClean="0">
              <a:latin typeface="Corbel" pitchFamily="34" charset="0"/>
            </a:endParaRPr>
          </a:p>
          <a:p>
            <a:endParaRPr lang="en-US" b="1" dirty="0" smtClean="0">
              <a:latin typeface="Corbel" pitchFamily="34" charset="0"/>
            </a:endParaRPr>
          </a:p>
          <a:p>
            <a:endParaRPr lang="en-US" b="1" dirty="0" smtClean="0">
              <a:latin typeface="Corbe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2743200" y="3505200"/>
            <a:ext cx="6176963" cy="1169988"/>
          </a:xfrm>
        </p:spPr>
        <p:txBody>
          <a:bodyPr/>
          <a:lstStyle/>
          <a:p>
            <a:pPr eaLnBrk="1" hangingPunct="1"/>
            <a:r>
              <a:rPr lang="en-US" sz="4000" b="1" dirty="0" smtClean="0">
                <a:latin typeface="Corbel" pitchFamily="34" charset="0"/>
              </a:rPr>
              <a:t/>
            </a:r>
            <a:br>
              <a:rPr lang="en-US" sz="4000" b="1" dirty="0" smtClean="0">
                <a:latin typeface="Corbel" pitchFamily="34" charset="0"/>
              </a:rPr>
            </a:br>
            <a:r>
              <a:rPr lang="en-US" sz="4800" b="1" dirty="0" smtClean="0">
                <a:latin typeface="Corbel" pitchFamily="34" charset="0"/>
              </a:rPr>
              <a:t>Planning</a:t>
            </a:r>
            <a:endParaRPr lang="en-US" sz="4000" b="1" i="1" dirty="0" smtClean="0">
              <a:latin typeface="Corbel" pitchFamily="34" charset="0"/>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Oval 4"/>
          <p:cNvSpPr>
            <a:spLocks noChangeArrowheads="1"/>
          </p:cNvSpPr>
          <p:nvPr/>
        </p:nvSpPr>
        <p:spPr bwMode="auto">
          <a:xfrm>
            <a:off x="2209800" y="838200"/>
            <a:ext cx="5867400" cy="5791200"/>
          </a:xfrm>
          <a:prstGeom prst="ellipse">
            <a:avLst/>
          </a:prstGeom>
          <a:solidFill>
            <a:srgbClr val="CC00FF">
              <a:alpha val="70195"/>
            </a:srgbClr>
          </a:solidFill>
          <a:ln w="38100">
            <a:solidFill>
              <a:schemeClr val="tx1"/>
            </a:solidFill>
            <a:round/>
            <a:headEnd/>
            <a:tailEnd/>
          </a:ln>
        </p:spPr>
        <p:txBody>
          <a:bodyPr wrap="none" anchor="ctr"/>
          <a:lstStyle/>
          <a:p>
            <a:endParaRPr lang="en-US"/>
          </a:p>
        </p:txBody>
      </p:sp>
      <p:sp>
        <p:nvSpPr>
          <p:cNvPr id="141326" name="WordArt 14"/>
          <p:cNvSpPr>
            <a:spLocks noChangeArrowheads="1" noChangeShapeType="1" noTextEdit="1"/>
          </p:cNvSpPr>
          <p:nvPr/>
        </p:nvSpPr>
        <p:spPr bwMode="auto">
          <a:xfrm>
            <a:off x="2438400" y="3505200"/>
            <a:ext cx="2181225" cy="428625"/>
          </a:xfrm>
          <a:prstGeom prst="rect">
            <a:avLst/>
          </a:prstGeom>
        </p:spPr>
        <p:txBody>
          <a:bodyPr wrap="none" fromWordArt="1">
            <a:prstTxWarp prst="textPlain">
              <a:avLst>
                <a:gd name="adj" fmla="val 47815"/>
              </a:avLst>
            </a:prstTxWarp>
          </a:bodyPr>
          <a:lstStyle/>
          <a:p>
            <a:pPr algn="ctr"/>
            <a:r>
              <a:rPr lang="en-US" sz="2800" kern="10">
                <a:ln w="9525">
                  <a:noFill/>
                  <a:round/>
                  <a:headEnd/>
                  <a:tailEnd/>
                </a:ln>
                <a:effectLst>
                  <a:outerShdw dist="35921" dir="2700000" algn="ctr" rotWithShape="0">
                    <a:srgbClr val="C0C0C0"/>
                  </a:outerShdw>
                </a:effectLst>
                <a:latin typeface="Impact"/>
              </a:rPr>
              <a:t>Friendship Fest</a:t>
            </a:r>
          </a:p>
        </p:txBody>
      </p:sp>
      <p:sp>
        <p:nvSpPr>
          <p:cNvPr id="47108" name="WordArt 22"/>
          <p:cNvSpPr>
            <a:spLocks noChangeArrowheads="1" noChangeShapeType="1" noTextEdit="1"/>
          </p:cNvSpPr>
          <p:nvPr/>
        </p:nvSpPr>
        <p:spPr bwMode="auto">
          <a:xfrm rot="-2398951">
            <a:off x="1492250" y="252413"/>
            <a:ext cx="1981200" cy="1331912"/>
          </a:xfrm>
          <a:prstGeom prst="rect">
            <a:avLst/>
          </a:prstGeom>
        </p:spPr>
        <p:txBody>
          <a:bodyPr wrap="none" fromWordArt="1">
            <a:prstTxWarp prst="textDeflateBottom">
              <a:avLst>
                <a:gd name="adj" fmla="val 74856"/>
              </a:avLst>
            </a:prstTxWarp>
            <a:scene3d>
              <a:camera prst="legacyPerspectiveFront">
                <a:rot lat="19799981" lon="19439992" rev="0"/>
              </a:camera>
              <a:lightRig rig="legacyNormal2" dir="t"/>
            </a:scene3d>
            <a:sp3d extrusionH="354000" prstMaterial="legacyMatte">
              <a:extrusionClr>
                <a:srgbClr val="939676"/>
              </a:extrusionClr>
            </a:sp3d>
          </a:bodyPr>
          <a:lstStyle/>
          <a:p>
            <a:pPr algn="ctr"/>
            <a:r>
              <a:rPr lang="en-US" sz="2800" kern="10">
                <a:ln w="9525">
                  <a:round/>
                  <a:headEnd/>
                  <a:tailEnd/>
                </a:ln>
                <a:gradFill rotWithShape="1">
                  <a:gsLst>
                    <a:gs pos="0">
                      <a:srgbClr val="707070"/>
                    </a:gs>
                    <a:gs pos="50000">
                      <a:srgbClr val="FFFFFF"/>
                    </a:gs>
                    <a:gs pos="100000">
                      <a:srgbClr val="707070"/>
                    </a:gs>
                  </a:gsLst>
                  <a:lin ang="5040000" scaled="1"/>
                </a:gradFill>
                <a:latin typeface="Impact"/>
              </a:rPr>
              <a:t>A Year of</a:t>
            </a:r>
          </a:p>
          <a:p>
            <a:pPr algn="ctr"/>
            <a:r>
              <a:rPr lang="en-US" sz="2800" kern="10">
                <a:ln w="9525">
                  <a:round/>
                  <a:headEnd/>
                  <a:tailEnd/>
                </a:ln>
                <a:gradFill rotWithShape="1">
                  <a:gsLst>
                    <a:gs pos="0">
                      <a:srgbClr val="707070"/>
                    </a:gs>
                    <a:gs pos="50000">
                      <a:srgbClr val="FFFFFF"/>
                    </a:gs>
                    <a:gs pos="100000">
                      <a:srgbClr val="707070"/>
                    </a:gs>
                  </a:gsLst>
                  <a:lin ang="5040000" scaled="1"/>
                </a:gradFill>
                <a:latin typeface="Impact"/>
              </a:rPr>
              <a:t>Outreach</a:t>
            </a:r>
          </a:p>
        </p:txBody>
      </p:sp>
      <p:sp>
        <p:nvSpPr>
          <p:cNvPr id="47109" name="WordArt 23"/>
          <p:cNvSpPr>
            <a:spLocks noChangeArrowheads="1" noChangeShapeType="1" noTextEdit="1"/>
          </p:cNvSpPr>
          <p:nvPr/>
        </p:nvSpPr>
        <p:spPr bwMode="auto">
          <a:xfrm rot="1939461">
            <a:off x="6724650" y="609600"/>
            <a:ext cx="2419350" cy="1143000"/>
          </a:xfrm>
          <a:prstGeom prst="rect">
            <a:avLst/>
          </a:prstGeom>
        </p:spPr>
        <p:txBody>
          <a:bodyPr wrap="none" fromWordArt="1">
            <a:prstTxWarp prst="textDeflateBottom">
              <a:avLst>
                <a:gd name="adj" fmla="val 76472"/>
              </a:avLst>
            </a:prstTxWarp>
            <a:scene3d>
              <a:camera prst="legacyPerspectiveFront">
                <a:rot lat="19799981" lon="19439992" rev="0"/>
              </a:camera>
              <a:lightRig rig="legacyNormal2" dir="t"/>
            </a:scene3d>
            <a:sp3d extrusionH="354000" prstMaterial="legacyMatte">
              <a:extrusionClr>
                <a:srgbClr val="939676"/>
              </a:extrusionClr>
            </a:sp3d>
          </a:bodyPr>
          <a:lstStyle/>
          <a:p>
            <a:pPr algn="ctr"/>
            <a:r>
              <a:rPr lang="en-US" sz="3200" kern="10">
                <a:ln w="9525">
                  <a:round/>
                  <a:headEnd/>
                  <a:tailEnd/>
                </a:ln>
                <a:gradFill rotWithShape="1">
                  <a:gsLst>
                    <a:gs pos="0">
                      <a:srgbClr val="707070"/>
                    </a:gs>
                    <a:gs pos="50000">
                      <a:srgbClr val="FFFFFF"/>
                    </a:gs>
                    <a:gs pos="100000">
                      <a:srgbClr val="707070"/>
                    </a:gs>
                  </a:gsLst>
                  <a:lin ang="720000" scaled="1"/>
                </a:gradFill>
                <a:latin typeface="Impact"/>
              </a:rPr>
              <a:t>Worship &amp;</a:t>
            </a:r>
          </a:p>
          <a:p>
            <a:pPr algn="ctr"/>
            <a:r>
              <a:rPr lang="en-US" sz="3200" kern="10">
                <a:ln w="9525">
                  <a:round/>
                  <a:headEnd/>
                  <a:tailEnd/>
                </a:ln>
                <a:gradFill rotWithShape="1">
                  <a:gsLst>
                    <a:gs pos="0">
                      <a:srgbClr val="707070"/>
                    </a:gs>
                    <a:gs pos="50000">
                      <a:srgbClr val="FFFFFF"/>
                    </a:gs>
                    <a:gs pos="100000">
                      <a:srgbClr val="707070"/>
                    </a:gs>
                  </a:gsLst>
                  <a:lin ang="720000" scaled="1"/>
                </a:gradFill>
                <a:latin typeface="Impact"/>
              </a:rPr>
              <a:t>Fellowship</a:t>
            </a:r>
          </a:p>
        </p:txBody>
      </p:sp>
      <p:sp>
        <p:nvSpPr>
          <p:cNvPr id="47110" name="Line 5"/>
          <p:cNvSpPr>
            <a:spLocks noChangeShapeType="1"/>
          </p:cNvSpPr>
          <p:nvPr/>
        </p:nvSpPr>
        <p:spPr bwMode="auto">
          <a:xfrm>
            <a:off x="5105400" y="838200"/>
            <a:ext cx="0" cy="5791200"/>
          </a:xfrm>
          <a:prstGeom prst="line">
            <a:avLst/>
          </a:prstGeom>
          <a:noFill/>
          <a:ln w="38100">
            <a:solidFill>
              <a:schemeClr val="tx1"/>
            </a:solidFill>
            <a:round/>
            <a:headEnd/>
            <a:tailEnd/>
          </a:ln>
        </p:spPr>
        <p:txBody>
          <a:bodyPr/>
          <a:lstStyle/>
          <a:p>
            <a:endParaRPr lang="en-US"/>
          </a:p>
        </p:txBody>
      </p:sp>
      <p:sp>
        <p:nvSpPr>
          <p:cNvPr id="47111" name="Line 8"/>
          <p:cNvSpPr>
            <a:spLocks noChangeShapeType="1"/>
          </p:cNvSpPr>
          <p:nvPr/>
        </p:nvSpPr>
        <p:spPr bwMode="auto">
          <a:xfrm>
            <a:off x="2209800" y="3733800"/>
            <a:ext cx="5867400" cy="0"/>
          </a:xfrm>
          <a:prstGeom prst="line">
            <a:avLst/>
          </a:prstGeom>
          <a:noFill/>
          <a:ln w="38100">
            <a:solidFill>
              <a:schemeClr val="tx1"/>
            </a:solidFill>
            <a:round/>
            <a:headEnd/>
            <a:tailEnd/>
          </a:ln>
        </p:spPr>
        <p:txBody>
          <a:bodyPr/>
          <a:lstStyle/>
          <a:p>
            <a:endParaRPr lang="en-US"/>
          </a:p>
        </p:txBody>
      </p:sp>
      <p:sp>
        <p:nvSpPr>
          <p:cNvPr id="141323" name="WordArt 11"/>
          <p:cNvSpPr>
            <a:spLocks noChangeArrowheads="1" noChangeShapeType="1" noTextEdit="1"/>
          </p:cNvSpPr>
          <p:nvPr/>
        </p:nvSpPr>
        <p:spPr bwMode="auto">
          <a:xfrm rot="-5435189">
            <a:off x="4086225" y="1857375"/>
            <a:ext cx="2009775" cy="428625"/>
          </a:xfrm>
          <a:prstGeom prst="rect">
            <a:avLst/>
          </a:prstGeom>
        </p:spPr>
        <p:txBody>
          <a:bodyPr wrap="none" fromWordArt="1">
            <a:prstTxWarp prst="textPlain">
              <a:avLst>
                <a:gd name="adj" fmla="val 45144"/>
              </a:avLst>
            </a:prstTxWarp>
          </a:bodyPr>
          <a:lstStyle/>
          <a:p>
            <a:pPr algn="ctr"/>
            <a:r>
              <a:rPr lang="en-US" sz="2800" kern="10">
                <a:ln w="9525">
                  <a:noFill/>
                  <a:round/>
                  <a:headEnd/>
                  <a:tailEnd/>
                </a:ln>
                <a:effectLst>
                  <a:outerShdw dist="35921" dir="2700000" algn="ctr" rotWithShape="0">
                    <a:srgbClr val="C0C0C0"/>
                  </a:outerShdw>
                </a:effectLst>
                <a:latin typeface="Impact"/>
              </a:rPr>
              <a:t>Christmas Eve</a:t>
            </a:r>
          </a:p>
        </p:txBody>
      </p:sp>
      <p:sp>
        <p:nvSpPr>
          <p:cNvPr id="141324" name="WordArt 12"/>
          <p:cNvSpPr>
            <a:spLocks noChangeArrowheads="1" noChangeShapeType="1" noTextEdit="1"/>
          </p:cNvSpPr>
          <p:nvPr/>
        </p:nvSpPr>
        <p:spPr bwMode="auto">
          <a:xfrm>
            <a:off x="6400800" y="3505200"/>
            <a:ext cx="895350" cy="428625"/>
          </a:xfrm>
          <a:prstGeom prst="rect">
            <a:avLst/>
          </a:prstGeom>
        </p:spPr>
        <p:txBody>
          <a:bodyPr wrap="none" fromWordArt="1">
            <a:prstTxWarp prst="textPlain">
              <a:avLst>
                <a:gd name="adj" fmla="val 44681"/>
              </a:avLst>
            </a:prstTxWarp>
          </a:bodyPr>
          <a:lstStyle/>
          <a:p>
            <a:pPr algn="ctr"/>
            <a:r>
              <a:rPr lang="en-US" sz="2800" kern="10">
                <a:ln w="9525">
                  <a:noFill/>
                  <a:round/>
                  <a:headEnd/>
                  <a:tailEnd/>
                </a:ln>
                <a:effectLst>
                  <a:outerShdw dist="35921" dir="2700000" algn="ctr" rotWithShape="0">
                    <a:srgbClr val="C0C0C0"/>
                  </a:outerShdw>
                </a:effectLst>
                <a:latin typeface="Impact"/>
              </a:rPr>
              <a:t>Easter</a:t>
            </a:r>
          </a:p>
        </p:txBody>
      </p:sp>
      <p:sp>
        <p:nvSpPr>
          <p:cNvPr id="141325" name="WordArt 13"/>
          <p:cNvSpPr>
            <a:spLocks noChangeArrowheads="1" noChangeShapeType="1" noTextEdit="1"/>
          </p:cNvSpPr>
          <p:nvPr/>
        </p:nvSpPr>
        <p:spPr bwMode="auto">
          <a:xfrm rot="-5441704">
            <a:off x="4024313" y="5119687"/>
            <a:ext cx="2133600" cy="428625"/>
          </a:xfrm>
          <a:prstGeom prst="rect">
            <a:avLst/>
          </a:prstGeom>
        </p:spPr>
        <p:txBody>
          <a:bodyPr wrap="none" fromWordArt="1">
            <a:prstTxWarp prst="textPlain">
              <a:avLst>
                <a:gd name="adj" fmla="val 46685"/>
              </a:avLst>
            </a:prstTxWarp>
          </a:bodyPr>
          <a:lstStyle/>
          <a:p>
            <a:pPr algn="ctr"/>
            <a:r>
              <a:rPr lang="en-US" sz="2800" kern="10">
                <a:ln w="9525">
                  <a:noFill/>
                  <a:round/>
                  <a:headEnd/>
                  <a:tailEnd/>
                </a:ln>
                <a:effectLst>
                  <a:outerShdw dist="35921" dir="2700000" algn="ctr" rotWithShape="0">
                    <a:srgbClr val="C0C0C0"/>
                  </a:outerShdw>
                </a:effectLst>
                <a:latin typeface="Impact"/>
              </a:rPr>
              <a:t>Outdoor Service</a:t>
            </a:r>
          </a:p>
        </p:txBody>
      </p:sp>
      <p:sp>
        <p:nvSpPr>
          <p:cNvPr id="47115" name="Line 15"/>
          <p:cNvSpPr>
            <a:spLocks noChangeShapeType="1"/>
          </p:cNvSpPr>
          <p:nvPr/>
        </p:nvSpPr>
        <p:spPr bwMode="auto">
          <a:xfrm>
            <a:off x="3048000" y="1752600"/>
            <a:ext cx="4191000" cy="4038600"/>
          </a:xfrm>
          <a:prstGeom prst="line">
            <a:avLst/>
          </a:prstGeom>
          <a:noFill/>
          <a:ln w="38100">
            <a:solidFill>
              <a:schemeClr val="tx1"/>
            </a:solidFill>
            <a:prstDash val="dash"/>
            <a:round/>
            <a:headEnd/>
            <a:tailEnd/>
          </a:ln>
        </p:spPr>
        <p:txBody>
          <a:bodyPr/>
          <a:lstStyle/>
          <a:p>
            <a:endParaRPr lang="en-US"/>
          </a:p>
        </p:txBody>
      </p:sp>
      <p:sp>
        <p:nvSpPr>
          <p:cNvPr id="47116" name="Line 16"/>
          <p:cNvSpPr>
            <a:spLocks noChangeShapeType="1"/>
          </p:cNvSpPr>
          <p:nvPr/>
        </p:nvSpPr>
        <p:spPr bwMode="auto">
          <a:xfrm flipH="1">
            <a:off x="3124200" y="1600200"/>
            <a:ext cx="4038600" cy="4267200"/>
          </a:xfrm>
          <a:prstGeom prst="line">
            <a:avLst/>
          </a:prstGeom>
          <a:noFill/>
          <a:ln w="38100">
            <a:solidFill>
              <a:schemeClr val="tx1"/>
            </a:solidFill>
            <a:prstDash val="dash"/>
            <a:round/>
            <a:headEnd/>
            <a:tailEnd/>
          </a:ln>
        </p:spPr>
        <p:txBody>
          <a:bodyPr/>
          <a:lstStyle/>
          <a:p>
            <a:endParaRPr lang="en-US"/>
          </a:p>
        </p:txBody>
      </p:sp>
      <p:sp>
        <p:nvSpPr>
          <p:cNvPr id="141329" name="WordArt 17"/>
          <p:cNvSpPr>
            <a:spLocks noChangeArrowheads="1" noChangeShapeType="1" noTextEdit="1"/>
          </p:cNvSpPr>
          <p:nvPr/>
        </p:nvSpPr>
        <p:spPr bwMode="auto">
          <a:xfrm rot="-2656585">
            <a:off x="5943600" y="2209800"/>
            <a:ext cx="819150" cy="40005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r>
              <a:rPr lang="en-US" sz="2800" kern="10">
                <a:ln w="9525">
                  <a:round/>
                  <a:headEnd/>
                  <a:tailEnd/>
                </a:ln>
                <a:gradFill rotWithShape="1">
                  <a:gsLst>
                    <a:gs pos="0">
                      <a:srgbClr val="FFFFFF"/>
                    </a:gs>
                    <a:gs pos="100000">
                      <a:srgbClr val="FFFFFF"/>
                    </a:gs>
                  </a:gsLst>
                  <a:lin ang="8040000" scaled="1"/>
                </a:gradFill>
                <a:latin typeface="Times New Roman"/>
                <a:cs typeface="Times New Roman"/>
              </a:rPr>
              <a:t>Event</a:t>
            </a:r>
          </a:p>
        </p:txBody>
      </p:sp>
      <p:sp>
        <p:nvSpPr>
          <p:cNvPr id="141337" name="WordArt 25"/>
          <p:cNvSpPr>
            <a:spLocks noChangeArrowheads="1" noChangeShapeType="1" noTextEdit="1"/>
          </p:cNvSpPr>
          <p:nvPr/>
        </p:nvSpPr>
        <p:spPr bwMode="auto">
          <a:xfrm rot="2715914">
            <a:off x="5962650" y="4705350"/>
            <a:ext cx="819150" cy="40005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r>
              <a:rPr lang="en-US" sz="2800" kern="10">
                <a:ln w="9525">
                  <a:round/>
                  <a:headEnd/>
                  <a:tailEnd/>
                </a:ln>
                <a:gradFill rotWithShape="1">
                  <a:gsLst>
                    <a:gs pos="0">
                      <a:srgbClr val="FFFFFF"/>
                    </a:gs>
                    <a:gs pos="100000">
                      <a:srgbClr val="FFFFFF"/>
                    </a:gs>
                  </a:gsLst>
                  <a:lin ang="2640000" scaled="1"/>
                </a:gradFill>
                <a:latin typeface="Times New Roman"/>
                <a:cs typeface="Times New Roman"/>
              </a:rPr>
              <a:t>Event</a:t>
            </a:r>
          </a:p>
        </p:txBody>
      </p:sp>
      <p:sp>
        <p:nvSpPr>
          <p:cNvPr id="141338" name="WordArt 26"/>
          <p:cNvSpPr>
            <a:spLocks noChangeArrowheads="1" noChangeShapeType="1" noTextEdit="1"/>
          </p:cNvSpPr>
          <p:nvPr/>
        </p:nvSpPr>
        <p:spPr bwMode="auto">
          <a:xfrm rot="-2819447">
            <a:off x="3524250" y="4781550"/>
            <a:ext cx="819150" cy="40005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r>
              <a:rPr lang="en-US" sz="2800" kern="10">
                <a:ln w="9525">
                  <a:round/>
                  <a:headEnd/>
                  <a:tailEnd/>
                </a:ln>
                <a:gradFill rotWithShape="1">
                  <a:gsLst>
                    <a:gs pos="0">
                      <a:srgbClr val="FFFFFF"/>
                    </a:gs>
                    <a:gs pos="100000">
                      <a:srgbClr val="FFFFFF"/>
                    </a:gs>
                  </a:gsLst>
                  <a:lin ang="8160000" scaled="1"/>
                </a:gradFill>
                <a:latin typeface="Times New Roman"/>
                <a:cs typeface="Times New Roman"/>
              </a:rPr>
              <a:t>Event</a:t>
            </a:r>
          </a:p>
        </p:txBody>
      </p:sp>
      <p:sp>
        <p:nvSpPr>
          <p:cNvPr id="141339" name="WordArt 27"/>
          <p:cNvSpPr>
            <a:spLocks noChangeArrowheads="1" noChangeShapeType="1" noTextEdit="1"/>
          </p:cNvSpPr>
          <p:nvPr/>
        </p:nvSpPr>
        <p:spPr bwMode="auto">
          <a:xfrm rot="2662386">
            <a:off x="3505200" y="2286000"/>
            <a:ext cx="819150" cy="40005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sp3d>
          </a:bodyPr>
          <a:lstStyle/>
          <a:p>
            <a:pPr algn="ctr"/>
            <a:r>
              <a:rPr lang="en-US" sz="2800" kern="10">
                <a:ln w="9525">
                  <a:round/>
                  <a:headEnd/>
                  <a:tailEnd/>
                </a:ln>
                <a:gradFill rotWithShape="1">
                  <a:gsLst>
                    <a:gs pos="0">
                      <a:srgbClr val="FFFFFF"/>
                    </a:gs>
                    <a:gs pos="100000">
                      <a:srgbClr val="FFFFFF"/>
                    </a:gs>
                  </a:gsLst>
                  <a:lin ang="2700000" scaled="1"/>
                </a:gradFill>
                <a:latin typeface="Times New Roman"/>
                <a:cs typeface="Times New Roman"/>
              </a:rPr>
              <a:t>Event</a:t>
            </a:r>
          </a:p>
        </p:txBody>
      </p:sp>
    </p:spTree>
  </p:cSld>
  <p:clrMapOvr>
    <a:masterClrMapping/>
  </p:clrMapOvr>
  <p:transition spd="slow">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1323"/>
                                        </p:tgtEl>
                                        <p:attrNameLst>
                                          <p:attrName>style.visibility</p:attrName>
                                        </p:attrNameLst>
                                      </p:cBhvr>
                                      <p:to>
                                        <p:strVal val="visible"/>
                                      </p:to>
                                    </p:set>
                                    <p:animEffect transition="in" filter="dissolve">
                                      <p:cBhvr>
                                        <p:cTn id="7" dur="500"/>
                                        <p:tgtEl>
                                          <p:spTgt spid="141323"/>
                                        </p:tgtEl>
                                      </p:cBhvr>
                                    </p:animEffect>
                                  </p:childTnLst>
                                </p:cTn>
                              </p:par>
                            </p:childTnLst>
                          </p:cTn>
                        </p:par>
                        <p:par>
                          <p:cTn id="8" fill="hold" nodeType="afterGroup">
                            <p:stCondLst>
                              <p:cond delay="500"/>
                            </p:stCondLst>
                            <p:childTnLst>
                              <p:par>
                                <p:cTn id="9" presetID="9" presetClass="entr" presetSubtype="0" fill="hold" grpId="0" nodeType="afterEffect">
                                  <p:stCondLst>
                                    <p:cond delay="500"/>
                                  </p:stCondLst>
                                  <p:childTnLst>
                                    <p:set>
                                      <p:cBhvr>
                                        <p:cTn id="10" dur="1" fill="hold">
                                          <p:stCondLst>
                                            <p:cond delay="0"/>
                                          </p:stCondLst>
                                        </p:cTn>
                                        <p:tgtEl>
                                          <p:spTgt spid="141324"/>
                                        </p:tgtEl>
                                        <p:attrNameLst>
                                          <p:attrName>style.visibility</p:attrName>
                                        </p:attrNameLst>
                                      </p:cBhvr>
                                      <p:to>
                                        <p:strVal val="visible"/>
                                      </p:to>
                                    </p:set>
                                    <p:animEffect transition="in" filter="dissolve">
                                      <p:cBhvr>
                                        <p:cTn id="11" dur="500"/>
                                        <p:tgtEl>
                                          <p:spTgt spid="141324"/>
                                        </p:tgtEl>
                                      </p:cBhvr>
                                    </p:animEffect>
                                  </p:childTnLst>
                                </p:cTn>
                              </p:par>
                            </p:childTnLst>
                          </p:cTn>
                        </p:par>
                        <p:par>
                          <p:cTn id="12" fill="hold" nodeType="afterGroup">
                            <p:stCondLst>
                              <p:cond delay="1500"/>
                            </p:stCondLst>
                            <p:childTnLst>
                              <p:par>
                                <p:cTn id="13" presetID="9" presetClass="entr" presetSubtype="0" fill="hold" grpId="0" nodeType="afterEffect">
                                  <p:stCondLst>
                                    <p:cond delay="500"/>
                                  </p:stCondLst>
                                  <p:childTnLst>
                                    <p:set>
                                      <p:cBhvr>
                                        <p:cTn id="14" dur="1" fill="hold">
                                          <p:stCondLst>
                                            <p:cond delay="0"/>
                                          </p:stCondLst>
                                        </p:cTn>
                                        <p:tgtEl>
                                          <p:spTgt spid="141325"/>
                                        </p:tgtEl>
                                        <p:attrNameLst>
                                          <p:attrName>style.visibility</p:attrName>
                                        </p:attrNameLst>
                                      </p:cBhvr>
                                      <p:to>
                                        <p:strVal val="visible"/>
                                      </p:to>
                                    </p:set>
                                    <p:animEffect transition="in" filter="dissolve">
                                      <p:cBhvr>
                                        <p:cTn id="15" dur="500"/>
                                        <p:tgtEl>
                                          <p:spTgt spid="141325"/>
                                        </p:tgtEl>
                                      </p:cBhvr>
                                    </p:animEffect>
                                  </p:childTnLst>
                                </p:cTn>
                              </p:par>
                            </p:childTnLst>
                          </p:cTn>
                        </p:par>
                        <p:par>
                          <p:cTn id="16" fill="hold" nodeType="afterGroup">
                            <p:stCondLst>
                              <p:cond delay="2500"/>
                            </p:stCondLst>
                            <p:childTnLst>
                              <p:par>
                                <p:cTn id="17" presetID="9" presetClass="entr" presetSubtype="0" fill="hold" grpId="0" nodeType="afterEffect">
                                  <p:stCondLst>
                                    <p:cond delay="500"/>
                                  </p:stCondLst>
                                  <p:childTnLst>
                                    <p:set>
                                      <p:cBhvr>
                                        <p:cTn id="18" dur="1" fill="hold">
                                          <p:stCondLst>
                                            <p:cond delay="0"/>
                                          </p:stCondLst>
                                        </p:cTn>
                                        <p:tgtEl>
                                          <p:spTgt spid="141326"/>
                                        </p:tgtEl>
                                        <p:attrNameLst>
                                          <p:attrName>style.visibility</p:attrName>
                                        </p:attrNameLst>
                                      </p:cBhvr>
                                      <p:to>
                                        <p:strVal val="visible"/>
                                      </p:to>
                                    </p:set>
                                    <p:animEffect transition="in" filter="dissolve">
                                      <p:cBhvr>
                                        <p:cTn id="19" dur="500"/>
                                        <p:tgtEl>
                                          <p:spTgt spid="14132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41329"/>
                                        </p:tgtEl>
                                        <p:attrNameLst>
                                          <p:attrName>style.visibility</p:attrName>
                                        </p:attrNameLst>
                                      </p:cBhvr>
                                      <p:to>
                                        <p:strVal val="visible"/>
                                      </p:to>
                                    </p:set>
                                    <p:animEffect transition="in" filter="dissolve">
                                      <p:cBhvr>
                                        <p:cTn id="24" dur="500"/>
                                        <p:tgtEl>
                                          <p:spTgt spid="141329"/>
                                        </p:tgtEl>
                                      </p:cBhvr>
                                    </p:animEffect>
                                  </p:childTnLst>
                                </p:cTn>
                              </p:par>
                            </p:childTnLst>
                          </p:cTn>
                        </p:par>
                        <p:par>
                          <p:cTn id="25" fill="hold" nodeType="afterGroup">
                            <p:stCondLst>
                              <p:cond delay="500"/>
                            </p:stCondLst>
                            <p:childTnLst>
                              <p:par>
                                <p:cTn id="26" presetID="9" presetClass="entr" presetSubtype="0" fill="hold" grpId="0" nodeType="afterEffect">
                                  <p:stCondLst>
                                    <p:cond delay="500"/>
                                  </p:stCondLst>
                                  <p:childTnLst>
                                    <p:set>
                                      <p:cBhvr>
                                        <p:cTn id="27" dur="1" fill="hold">
                                          <p:stCondLst>
                                            <p:cond delay="0"/>
                                          </p:stCondLst>
                                        </p:cTn>
                                        <p:tgtEl>
                                          <p:spTgt spid="141337"/>
                                        </p:tgtEl>
                                        <p:attrNameLst>
                                          <p:attrName>style.visibility</p:attrName>
                                        </p:attrNameLst>
                                      </p:cBhvr>
                                      <p:to>
                                        <p:strVal val="visible"/>
                                      </p:to>
                                    </p:set>
                                    <p:animEffect transition="in" filter="dissolve">
                                      <p:cBhvr>
                                        <p:cTn id="28" dur="500"/>
                                        <p:tgtEl>
                                          <p:spTgt spid="141337"/>
                                        </p:tgtEl>
                                      </p:cBhvr>
                                    </p:animEffect>
                                  </p:childTnLst>
                                </p:cTn>
                              </p:par>
                            </p:childTnLst>
                          </p:cTn>
                        </p:par>
                        <p:par>
                          <p:cTn id="29" fill="hold" nodeType="afterGroup">
                            <p:stCondLst>
                              <p:cond delay="1500"/>
                            </p:stCondLst>
                            <p:childTnLst>
                              <p:par>
                                <p:cTn id="30" presetID="9" presetClass="entr" presetSubtype="0" fill="hold" grpId="0" nodeType="afterEffect">
                                  <p:stCondLst>
                                    <p:cond delay="500"/>
                                  </p:stCondLst>
                                  <p:childTnLst>
                                    <p:set>
                                      <p:cBhvr>
                                        <p:cTn id="31" dur="1" fill="hold">
                                          <p:stCondLst>
                                            <p:cond delay="0"/>
                                          </p:stCondLst>
                                        </p:cTn>
                                        <p:tgtEl>
                                          <p:spTgt spid="141338"/>
                                        </p:tgtEl>
                                        <p:attrNameLst>
                                          <p:attrName>style.visibility</p:attrName>
                                        </p:attrNameLst>
                                      </p:cBhvr>
                                      <p:to>
                                        <p:strVal val="visible"/>
                                      </p:to>
                                    </p:set>
                                    <p:animEffect transition="in" filter="dissolve">
                                      <p:cBhvr>
                                        <p:cTn id="32" dur="500"/>
                                        <p:tgtEl>
                                          <p:spTgt spid="141338"/>
                                        </p:tgtEl>
                                      </p:cBhvr>
                                    </p:animEffect>
                                  </p:childTnLst>
                                </p:cTn>
                              </p:par>
                            </p:childTnLst>
                          </p:cTn>
                        </p:par>
                        <p:par>
                          <p:cTn id="33" fill="hold" nodeType="afterGroup">
                            <p:stCondLst>
                              <p:cond delay="2500"/>
                            </p:stCondLst>
                            <p:childTnLst>
                              <p:par>
                                <p:cTn id="34" presetID="9" presetClass="entr" presetSubtype="0" fill="hold" grpId="0" nodeType="afterEffect">
                                  <p:stCondLst>
                                    <p:cond delay="500"/>
                                  </p:stCondLst>
                                  <p:childTnLst>
                                    <p:set>
                                      <p:cBhvr>
                                        <p:cTn id="35" dur="1" fill="hold">
                                          <p:stCondLst>
                                            <p:cond delay="0"/>
                                          </p:stCondLst>
                                        </p:cTn>
                                        <p:tgtEl>
                                          <p:spTgt spid="141339"/>
                                        </p:tgtEl>
                                        <p:attrNameLst>
                                          <p:attrName>style.visibility</p:attrName>
                                        </p:attrNameLst>
                                      </p:cBhvr>
                                      <p:to>
                                        <p:strVal val="visible"/>
                                      </p:to>
                                    </p:set>
                                    <p:animEffect transition="in" filter="dissolve">
                                      <p:cBhvr>
                                        <p:cTn id="36" dur="500"/>
                                        <p:tgtEl>
                                          <p:spTgt spid="141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6" grpId="0" animBg="1"/>
      <p:bldP spid="141323" grpId="0" animBg="1"/>
      <p:bldP spid="141324" grpId="0" animBg="1"/>
      <p:bldP spid="141325" grpId="0" animBg="1"/>
      <p:bldP spid="141329" grpId="0" animBg="1"/>
      <p:bldP spid="141337" grpId="0" animBg="1"/>
      <p:bldP spid="141338" grpId="0" animBg="1"/>
      <p:bldP spid="1413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8"/>
          <p:cNvSpPr txBox="1">
            <a:spLocks noChangeArrowheads="1"/>
          </p:cNvSpPr>
          <p:nvPr/>
        </p:nvSpPr>
        <p:spPr bwMode="auto">
          <a:xfrm>
            <a:off x="1143000" y="228600"/>
            <a:ext cx="8001000" cy="769441"/>
          </a:xfrm>
          <a:prstGeom prst="rect">
            <a:avLst/>
          </a:prstGeom>
          <a:noFill/>
          <a:ln w="9525">
            <a:noFill/>
            <a:miter lim="800000"/>
            <a:headEnd/>
            <a:tailEnd/>
          </a:ln>
        </p:spPr>
        <p:txBody>
          <a:bodyPr wrap="square">
            <a:spAutoFit/>
          </a:bodyPr>
          <a:lstStyle/>
          <a:p>
            <a:pPr>
              <a:spcBef>
                <a:spcPct val="50000"/>
              </a:spcBef>
            </a:pPr>
            <a:r>
              <a:rPr lang="en-US" sz="4400" b="1" dirty="0" smtClean="0">
                <a:latin typeface="Corbel" pitchFamily="34" charset="0"/>
              </a:rPr>
              <a:t>Planning…</a:t>
            </a:r>
            <a:endParaRPr lang="en-US" sz="4400" b="1" dirty="0">
              <a:latin typeface="Corbel" pitchFamily="34" charset="0"/>
            </a:endParaRPr>
          </a:p>
        </p:txBody>
      </p:sp>
      <p:sp>
        <p:nvSpPr>
          <p:cNvPr id="5" name="Text Box 4"/>
          <p:cNvSpPr txBox="1">
            <a:spLocks noChangeArrowheads="1"/>
          </p:cNvSpPr>
          <p:nvPr/>
        </p:nvSpPr>
        <p:spPr bwMode="auto">
          <a:xfrm>
            <a:off x="1219200" y="1219200"/>
            <a:ext cx="7620000" cy="4401205"/>
          </a:xfrm>
          <a:prstGeom prst="rect">
            <a:avLst/>
          </a:prstGeom>
          <a:noFill/>
          <a:ln w="9525">
            <a:noFill/>
            <a:miter lim="800000"/>
            <a:headEnd/>
            <a:tailEnd/>
          </a:ln>
        </p:spPr>
        <p:txBody>
          <a:bodyPr wrap="square" numCol="1">
            <a:spAutoFit/>
          </a:bodyPr>
          <a:lstStyle/>
          <a:p>
            <a:pPr marL="346075" indent="-346075"/>
            <a:r>
              <a:rPr lang="en-US" sz="4000" dirty="0" smtClean="0">
                <a:latin typeface="Corbel" pitchFamily="34" charset="0"/>
                <a:cs typeface="Arial" charset="0"/>
              </a:rPr>
              <a:t>…Is Hard Work</a:t>
            </a:r>
          </a:p>
          <a:p>
            <a:pPr marL="346075" indent="-346075"/>
            <a:r>
              <a:rPr lang="en-US" sz="4000" dirty="0" smtClean="0">
                <a:latin typeface="Corbel" pitchFamily="34" charset="0"/>
                <a:cs typeface="Arial" charset="0"/>
              </a:rPr>
              <a:t>…Takes Time</a:t>
            </a:r>
            <a:endParaRPr lang="en-US" sz="4000" dirty="0" smtClean="0">
              <a:latin typeface="Corbel" pitchFamily="34" charset="0"/>
              <a:cs typeface="Arial" charset="0"/>
            </a:endParaRPr>
          </a:p>
          <a:p>
            <a:pPr marL="346075" indent="-346075"/>
            <a:r>
              <a:rPr lang="en-US" sz="4000" dirty="0" smtClean="0">
                <a:latin typeface="Corbel" pitchFamily="34" charset="0"/>
                <a:cs typeface="Arial" charset="0"/>
              </a:rPr>
              <a:t>…Requires Good</a:t>
            </a:r>
            <a:r>
              <a:rPr lang="en-US" sz="4000" dirty="0" smtClean="0">
                <a:latin typeface="Corbel" pitchFamily="34" charset="0"/>
                <a:cs typeface="Arial" charset="0"/>
              </a:rPr>
              <a:t>, </a:t>
            </a:r>
            <a:r>
              <a:rPr lang="en-US" sz="4000" dirty="0" smtClean="0">
                <a:latin typeface="Corbel" pitchFamily="34" charset="0"/>
                <a:cs typeface="Arial" charset="0"/>
              </a:rPr>
              <a:t>Detailed Input</a:t>
            </a:r>
            <a:endParaRPr lang="en-US" sz="4000" dirty="0" smtClean="0">
              <a:latin typeface="Corbel" pitchFamily="34" charset="0"/>
              <a:cs typeface="Arial" charset="0"/>
            </a:endParaRPr>
          </a:p>
          <a:p>
            <a:pPr marL="346075" indent="-346075"/>
            <a:r>
              <a:rPr lang="en-US" sz="4000" dirty="0" smtClean="0">
                <a:latin typeface="Corbel" pitchFamily="34" charset="0"/>
                <a:cs typeface="Arial" charset="0"/>
              </a:rPr>
              <a:t>…Requires Feedback</a:t>
            </a:r>
            <a:endParaRPr lang="en-US" sz="4000" dirty="0" smtClean="0">
              <a:latin typeface="Corbel" pitchFamily="34" charset="0"/>
              <a:cs typeface="Arial" charset="0"/>
            </a:endParaRPr>
          </a:p>
          <a:p>
            <a:pPr marL="346075" indent="-346075"/>
            <a:r>
              <a:rPr lang="en-US" sz="4000" dirty="0" smtClean="0">
                <a:latin typeface="Corbel" pitchFamily="34" charset="0"/>
                <a:cs typeface="Arial" charset="0"/>
              </a:rPr>
              <a:t>…Is Not Useful If Plans Not Maintained</a:t>
            </a:r>
            <a:endParaRPr lang="en-US" sz="4000" dirty="0" smtClean="0">
              <a:latin typeface="Corbel" pitchFamily="34" charset="0"/>
              <a:cs typeface="Arial" charset="0"/>
            </a:endParaRPr>
          </a:p>
          <a:p>
            <a:pPr marL="346075" indent="-346075"/>
            <a:r>
              <a:rPr lang="en-US" sz="4000" dirty="0" smtClean="0">
                <a:latin typeface="Corbel" pitchFamily="34" charset="0"/>
                <a:cs typeface="Arial" charset="0"/>
              </a:rPr>
              <a:t>…Requires A Specific Skill-set</a:t>
            </a:r>
            <a:endParaRPr lang="en-US" sz="4000" dirty="0" smtClean="0">
              <a:latin typeface="Corbel" pitchFamily="34" charset="0"/>
              <a:cs typeface="Arial" charset="0"/>
            </a:endParaRPr>
          </a:p>
        </p:txBody>
      </p:sp>
    </p:spTree>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434" name="Picture 3" descr="Picture1 copy"/>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spd="slow" advClick="0"/>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1676400" y="2286000"/>
            <a:ext cx="7467600" cy="3970318"/>
          </a:xfrm>
          <a:prstGeom prst="rect">
            <a:avLst/>
          </a:prstGeom>
          <a:noFill/>
          <a:ln w="9525">
            <a:noFill/>
            <a:miter lim="800000"/>
            <a:headEnd/>
            <a:tailEnd/>
          </a:ln>
        </p:spPr>
        <p:txBody>
          <a:bodyPr>
            <a:spAutoFit/>
          </a:bodyPr>
          <a:lstStyle/>
          <a:p>
            <a:pPr>
              <a:spcBef>
                <a:spcPct val="50000"/>
              </a:spcBef>
            </a:pPr>
            <a:r>
              <a:rPr lang="en-US" sz="3600" b="1" dirty="0">
                <a:latin typeface="Corbel" pitchFamily="34" charset="0"/>
                <a:cs typeface="Arial" charset="0"/>
              </a:rPr>
              <a:t>Who</a:t>
            </a:r>
            <a:r>
              <a:rPr lang="en-US" sz="3600" b="1" dirty="0" smtClean="0">
                <a:latin typeface="Corbel" pitchFamily="34" charset="0"/>
                <a:cs typeface="Arial" charset="0"/>
              </a:rPr>
              <a:t>?</a:t>
            </a:r>
          </a:p>
          <a:p>
            <a:pPr>
              <a:spcBef>
                <a:spcPct val="50000"/>
              </a:spcBef>
            </a:pPr>
            <a:r>
              <a:rPr lang="en-US" sz="3600" b="1" dirty="0">
                <a:latin typeface="Corbel" pitchFamily="34" charset="0"/>
                <a:cs typeface="Arial" charset="0"/>
              </a:rPr>
              <a:t>	</a:t>
            </a:r>
            <a:r>
              <a:rPr lang="en-US" sz="3600" b="1" dirty="0" smtClean="0">
                <a:latin typeface="Corbel" pitchFamily="34" charset="0"/>
                <a:cs typeface="Arial" charset="0"/>
              </a:rPr>
              <a:t>What</a:t>
            </a:r>
            <a:r>
              <a:rPr lang="en-US" sz="3600" b="1" dirty="0">
                <a:latin typeface="Corbel" pitchFamily="34" charset="0"/>
                <a:cs typeface="Arial" charset="0"/>
              </a:rPr>
              <a:t>? </a:t>
            </a:r>
            <a:endParaRPr lang="en-US" sz="3600" b="1" dirty="0" smtClean="0">
              <a:latin typeface="Corbel" pitchFamily="34" charset="0"/>
              <a:cs typeface="Arial" charset="0"/>
            </a:endParaRPr>
          </a:p>
          <a:p>
            <a:pPr>
              <a:spcBef>
                <a:spcPct val="50000"/>
              </a:spcBef>
            </a:pPr>
            <a:r>
              <a:rPr lang="en-US" sz="3600" b="1" dirty="0">
                <a:latin typeface="Corbel" pitchFamily="34" charset="0"/>
                <a:cs typeface="Arial" charset="0"/>
              </a:rPr>
              <a:t>	</a:t>
            </a:r>
            <a:r>
              <a:rPr lang="en-US" sz="3600" b="1" dirty="0" smtClean="0">
                <a:latin typeface="Corbel" pitchFamily="34" charset="0"/>
                <a:cs typeface="Arial" charset="0"/>
              </a:rPr>
              <a:t>		Where</a:t>
            </a:r>
            <a:r>
              <a:rPr lang="en-US" sz="3600" b="1" dirty="0">
                <a:latin typeface="Corbel" pitchFamily="34" charset="0"/>
                <a:cs typeface="Arial" charset="0"/>
              </a:rPr>
              <a:t>? </a:t>
            </a:r>
          </a:p>
          <a:p>
            <a:pPr>
              <a:spcBef>
                <a:spcPct val="50000"/>
              </a:spcBef>
            </a:pPr>
            <a:r>
              <a:rPr lang="en-US" sz="3600" b="1" dirty="0" smtClean="0">
                <a:latin typeface="Corbel" pitchFamily="34" charset="0"/>
                <a:cs typeface="Arial" charset="0"/>
              </a:rPr>
              <a:t>	When?</a:t>
            </a:r>
          </a:p>
          <a:p>
            <a:pPr>
              <a:spcBef>
                <a:spcPct val="50000"/>
              </a:spcBef>
            </a:pPr>
            <a:r>
              <a:rPr lang="en-US" sz="3600" b="1" dirty="0" smtClean="0">
                <a:latin typeface="Corbel" pitchFamily="34" charset="0"/>
                <a:cs typeface="Arial" charset="0"/>
              </a:rPr>
              <a:t>How?</a:t>
            </a:r>
            <a:endParaRPr lang="en-US" sz="3600" b="1" dirty="0">
              <a:cs typeface="Arial" charset="0"/>
            </a:endParaRPr>
          </a:p>
        </p:txBody>
      </p:sp>
      <p:sp>
        <p:nvSpPr>
          <p:cNvPr id="48131" name="Text Box 8"/>
          <p:cNvSpPr txBox="1">
            <a:spLocks noChangeArrowheads="1"/>
          </p:cNvSpPr>
          <p:nvPr/>
        </p:nvSpPr>
        <p:spPr bwMode="auto">
          <a:xfrm>
            <a:off x="1447800" y="609600"/>
            <a:ext cx="7696200" cy="769441"/>
          </a:xfrm>
          <a:prstGeom prst="rect">
            <a:avLst/>
          </a:prstGeom>
          <a:noFill/>
          <a:ln w="9525">
            <a:noFill/>
            <a:miter lim="800000"/>
            <a:headEnd/>
            <a:tailEnd/>
          </a:ln>
        </p:spPr>
        <p:txBody>
          <a:bodyPr>
            <a:spAutoFit/>
          </a:bodyPr>
          <a:lstStyle/>
          <a:p>
            <a:pPr>
              <a:spcBef>
                <a:spcPct val="50000"/>
              </a:spcBef>
            </a:pPr>
            <a:r>
              <a:rPr lang="en-US" sz="4400" b="1" dirty="0" smtClean="0">
                <a:latin typeface="Corbel" pitchFamily="34" charset="0"/>
              </a:rPr>
              <a:t>Planning Questions</a:t>
            </a:r>
            <a:endParaRPr lang="en-US" sz="4400" b="1" dirty="0">
              <a:latin typeface="Corbel" pitchFamily="34" charset="0"/>
            </a:endParaRPr>
          </a:p>
        </p:txBody>
      </p:sp>
      <p:sp>
        <p:nvSpPr>
          <p:cNvPr id="48132" name="WordArt 1034"/>
          <p:cNvSpPr>
            <a:spLocks noChangeArrowheads="1" noChangeShapeType="1" noTextEdit="1"/>
          </p:cNvSpPr>
          <p:nvPr/>
        </p:nvSpPr>
        <p:spPr bwMode="auto">
          <a:xfrm>
            <a:off x="6705600" y="3200400"/>
            <a:ext cx="1828800" cy="2057400"/>
          </a:xfrm>
          <a:prstGeom prst="rect">
            <a:avLst/>
          </a:prstGeom>
        </p:spPr>
        <p:txBody>
          <a:bodyPr wrap="none" fromWordArt="1">
            <a:prstTxWarp prst="textPlain">
              <a:avLst>
                <a:gd name="adj" fmla="val 50000"/>
              </a:avLst>
            </a:prstTxWarp>
          </a:bodyPr>
          <a:lstStyle/>
          <a:p>
            <a:r>
              <a:rPr lang="en-US" sz="8000" i="1" kern="10" dirty="0">
                <a:ln w="9525">
                  <a:solidFill>
                    <a:srgbClr val="000000"/>
                  </a:solidFill>
                  <a:round/>
                  <a:headEnd/>
                  <a:tailEnd/>
                </a:ln>
                <a:solidFill>
                  <a:srgbClr val="FFFFFF"/>
                </a:solidFill>
                <a:effectLst>
                  <a:outerShdw dist="35921" dir="2700000" algn="ctr" rotWithShape="0">
                    <a:srgbClr val="808080">
                      <a:alpha val="79999"/>
                    </a:srgbClr>
                  </a:outerShdw>
                </a:effectLst>
                <a:latin typeface="Bodoni MT Condensed"/>
              </a:rPr>
              <a:t>?</a:t>
            </a:r>
          </a:p>
        </p:txBody>
      </p:sp>
    </p:spTree>
  </p:cSld>
  <p:clrMapOvr>
    <a:masterClrMapping/>
  </p:clrMapOvr>
  <p:transition advClick="0"/>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1447800" y="1143000"/>
            <a:ext cx="2590800" cy="4401205"/>
          </a:xfrm>
          <a:prstGeom prst="rect">
            <a:avLst/>
          </a:prstGeom>
          <a:noFill/>
          <a:ln w="9525">
            <a:noFill/>
            <a:miter lim="800000"/>
            <a:headEnd/>
            <a:tailEnd/>
          </a:ln>
        </p:spPr>
        <p:txBody>
          <a:bodyPr wrap="square" numCol="1">
            <a:spAutoFit/>
          </a:bodyPr>
          <a:lstStyle/>
          <a:p>
            <a:pPr>
              <a:spcBef>
                <a:spcPct val="50000"/>
              </a:spcBef>
            </a:pPr>
            <a:r>
              <a:rPr lang="en-US" sz="4000" b="1" dirty="0" smtClean="0">
                <a:solidFill>
                  <a:srgbClr val="FF0000"/>
                </a:solidFill>
                <a:latin typeface="Corbel" pitchFamily="34" charset="0"/>
                <a:cs typeface="Arial" charset="0"/>
              </a:rPr>
              <a:t>S</a:t>
            </a:r>
            <a:r>
              <a:rPr lang="en-US" sz="3600" b="1" dirty="0" smtClean="0">
                <a:latin typeface="Corbel" pitchFamily="34" charset="0"/>
                <a:cs typeface="Arial" charset="0"/>
              </a:rPr>
              <a:t>pecific</a:t>
            </a:r>
          </a:p>
          <a:p>
            <a:pPr>
              <a:spcBef>
                <a:spcPct val="50000"/>
              </a:spcBef>
            </a:pPr>
            <a:r>
              <a:rPr lang="en-US" sz="4000" b="1" dirty="0" smtClean="0">
                <a:solidFill>
                  <a:srgbClr val="FF0000"/>
                </a:solidFill>
                <a:latin typeface="Corbel" pitchFamily="34" charset="0"/>
                <a:cs typeface="Arial" charset="0"/>
              </a:rPr>
              <a:t>M</a:t>
            </a:r>
            <a:r>
              <a:rPr lang="en-US" sz="3600" b="1" dirty="0" smtClean="0">
                <a:latin typeface="Corbel" pitchFamily="34" charset="0"/>
                <a:cs typeface="Arial" charset="0"/>
              </a:rPr>
              <a:t>easurable</a:t>
            </a:r>
          </a:p>
          <a:p>
            <a:pPr>
              <a:spcBef>
                <a:spcPct val="50000"/>
              </a:spcBef>
            </a:pPr>
            <a:r>
              <a:rPr lang="en-US" sz="4000" b="1" dirty="0" smtClean="0">
                <a:solidFill>
                  <a:srgbClr val="FF0000"/>
                </a:solidFill>
                <a:latin typeface="Corbel" pitchFamily="34" charset="0"/>
                <a:cs typeface="Arial" charset="0"/>
              </a:rPr>
              <a:t>A</a:t>
            </a:r>
            <a:r>
              <a:rPr lang="en-US" sz="3600" b="1" dirty="0" smtClean="0">
                <a:latin typeface="Corbel" pitchFamily="34" charset="0"/>
                <a:cs typeface="Arial" charset="0"/>
              </a:rPr>
              <a:t>ttainable</a:t>
            </a:r>
          </a:p>
          <a:p>
            <a:pPr>
              <a:spcBef>
                <a:spcPct val="50000"/>
              </a:spcBef>
            </a:pPr>
            <a:r>
              <a:rPr lang="en-US" sz="4000" b="1" dirty="0" smtClean="0">
                <a:solidFill>
                  <a:srgbClr val="FF0000"/>
                </a:solidFill>
                <a:latin typeface="Corbel" pitchFamily="34" charset="0"/>
                <a:cs typeface="Arial" charset="0"/>
              </a:rPr>
              <a:t>R</a:t>
            </a:r>
            <a:r>
              <a:rPr lang="en-US" sz="3600" b="1" dirty="0" smtClean="0">
                <a:latin typeface="Corbel" pitchFamily="34" charset="0"/>
                <a:cs typeface="Arial" charset="0"/>
              </a:rPr>
              <a:t>elevant</a:t>
            </a:r>
          </a:p>
          <a:p>
            <a:pPr>
              <a:spcBef>
                <a:spcPct val="50000"/>
              </a:spcBef>
            </a:pPr>
            <a:r>
              <a:rPr lang="en-US" sz="4000" b="1" dirty="0" smtClean="0">
                <a:solidFill>
                  <a:srgbClr val="FF0000"/>
                </a:solidFill>
                <a:latin typeface="Corbel" pitchFamily="34" charset="0"/>
                <a:cs typeface="Arial" charset="0"/>
              </a:rPr>
              <a:t>T</a:t>
            </a:r>
            <a:r>
              <a:rPr lang="en-US" sz="3600" b="1" dirty="0" smtClean="0">
                <a:latin typeface="Corbel" pitchFamily="34" charset="0"/>
                <a:cs typeface="Arial" charset="0"/>
              </a:rPr>
              <a:t>imed</a:t>
            </a:r>
            <a:endParaRPr lang="en-US" sz="3600" b="1" dirty="0">
              <a:cs typeface="Arial" charset="0"/>
            </a:endParaRPr>
          </a:p>
        </p:txBody>
      </p:sp>
      <p:sp>
        <p:nvSpPr>
          <p:cNvPr id="48131" name="Text Box 8"/>
          <p:cNvSpPr txBox="1">
            <a:spLocks noChangeArrowheads="1"/>
          </p:cNvSpPr>
          <p:nvPr/>
        </p:nvSpPr>
        <p:spPr bwMode="auto">
          <a:xfrm>
            <a:off x="1447800" y="152400"/>
            <a:ext cx="7696200" cy="769441"/>
          </a:xfrm>
          <a:prstGeom prst="rect">
            <a:avLst/>
          </a:prstGeom>
          <a:noFill/>
          <a:ln w="9525">
            <a:noFill/>
            <a:miter lim="800000"/>
            <a:headEnd/>
            <a:tailEnd/>
          </a:ln>
        </p:spPr>
        <p:txBody>
          <a:bodyPr>
            <a:spAutoFit/>
          </a:bodyPr>
          <a:lstStyle/>
          <a:p>
            <a:pPr>
              <a:spcBef>
                <a:spcPct val="50000"/>
              </a:spcBef>
            </a:pPr>
            <a:r>
              <a:rPr lang="en-US" sz="4400" b="1" dirty="0" smtClean="0">
                <a:latin typeface="Corbel" pitchFamily="34" charset="0"/>
              </a:rPr>
              <a:t>S.M.A.R.T. Goal Setting</a:t>
            </a:r>
            <a:endParaRPr lang="en-US" sz="4400" b="1" dirty="0">
              <a:latin typeface="Corbel" pitchFamily="34" charset="0"/>
            </a:endParaRPr>
          </a:p>
        </p:txBody>
      </p:sp>
      <p:sp>
        <p:nvSpPr>
          <p:cNvPr id="5" name="Text Box 4"/>
          <p:cNvSpPr txBox="1">
            <a:spLocks noChangeArrowheads="1"/>
          </p:cNvSpPr>
          <p:nvPr/>
        </p:nvSpPr>
        <p:spPr bwMode="auto">
          <a:xfrm>
            <a:off x="4114800" y="1143000"/>
            <a:ext cx="5029200" cy="5478423"/>
          </a:xfrm>
          <a:prstGeom prst="rect">
            <a:avLst/>
          </a:prstGeom>
          <a:noFill/>
          <a:ln w="9525">
            <a:noFill/>
            <a:miter lim="800000"/>
            <a:headEnd/>
            <a:tailEnd/>
          </a:ln>
        </p:spPr>
        <p:txBody>
          <a:bodyPr wrap="square" numCol="1">
            <a:spAutoFit/>
          </a:bodyPr>
          <a:lstStyle/>
          <a:p>
            <a:pPr marL="236538" indent="-236538">
              <a:spcBef>
                <a:spcPts val="1200"/>
              </a:spcBef>
              <a:tabLst>
                <a:tab pos="236538" algn="l"/>
              </a:tabLst>
            </a:pPr>
            <a:r>
              <a:rPr lang="en-US" sz="4000" dirty="0" smtClean="0">
                <a:latin typeface="Corbel" pitchFamily="34" charset="0"/>
                <a:cs typeface="Arial" charset="0"/>
              </a:rPr>
              <a:t>Evaluate:</a:t>
            </a:r>
            <a:endParaRPr lang="en-US" sz="3600" dirty="0" smtClean="0">
              <a:latin typeface="Corbel" pitchFamily="34" charset="0"/>
              <a:cs typeface="Arial" charset="0"/>
            </a:endParaRPr>
          </a:p>
          <a:p>
            <a:pPr marL="236538" indent="-236538">
              <a:spcBef>
                <a:spcPts val="1200"/>
              </a:spcBef>
              <a:buFont typeface="Arial" pitchFamily="34" charset="0"/>
              <a:buChar char="•"/>
              <a:tabLst>
                <a:tab pos="236538" algn="l"/>
              </a:tabLst>
            </a:pPr>
            <a:r>
              <a:rPr lang="en-US" sz="4000" dirty="0" smtClean="0">
                <a:latin typeface="Corbel" pitchFamily="34" charset="0"/>
                <a:cs typeface="Arial" charset="0"/>
              </a:rPr>
              <a:t>Reach Dallas with the gospel</a:t>
            </a:r>
          </a:p>
          <a:p>
            <a:pPr marL="236538" indent="-236538">
              <a:spcBef>
                <a:spcPts val="1200"/>
              </a:spcBef>
              <a:buFont typeface="Arial" pitchFamily="34" charset="0"/>
              <a:buChar char="•"/>
              <a:tabLst>
                <a:tab pos="236538" algn="l"/>
              </a:tabLst>
            </a:pPr>
            <a:r>
              <a:rPr lang="en-US" sz="4000" dirty="0" smtClean="0">
                <a:latin typeface="Corbel" pitchFamily="34" charset="0"/>
                <a:cs typeface="Arial" charset="0"/>
              </a:rPr>
              <a:t>Double the number of first-time visitors</a:t>
            </a:r>
          </a:p>
          <a:p>
            <a:pPr marL="236538" indent="-236538">
              <a:spcBef>
                <a:spcPts val="1200"/>
              </a:spcBef>
              <a:buFont typeface="Arial" pitchFamily="34" charset="0"/>
              <a:buChar char="•"/>
              <a:tabLst>
                <a:tab pos="236538" algn="l"/>
              </a:tabLst>
            </a:pPr>
            <a:r>
              <a:rPr lang="en-US" sz="4000" dirty="0" smtClean="0">
                <a:latin typeface="Corbel" pitchFamily="34" charset="0"/>
                <a:cs typeface="Arial" charset="0"/>
              </a:rPr>
              <a:t>Quarterly canvasses to reach at least 5000 homes by year-end</a:t>
            </a:r>
            <a:endParaRPr lang="en-US" sz="4000" dirty="0">
              <a:latin typeface="Corbel" pitchFamily="34" charset="0"/>
              <a:cs typeface="Arial" charset="0"/>
            </a:endParaRPr>
          </a:p>
        </p:txBody>
      </p:sp>
    </p:spTree>
  </p:cSld>
  <p:clrMapOvr>
    <a:masterClrMapping/>
  </p:clrMapOvr>
  <p:transition advClick="0"/>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8"/>
          <p:cNvSpPr txBox="1">
            <a:spLocks noChangeArrowheads="1"/>
          </p:cNvSpPr>
          <p:nvPr/>
        </p:nvSpPr>
        <p:spPr bwMode="auto">
          <a:xfrm>
            <a:off x="1447800" y="228600"/>
            <a:ext cx="7696200" cy="769441"/>
          </a:xfrm>
          <a:prstGeom prst="rect">
            <a:avLst/>
          </a:prstGeom>
          <a:noFill/>
          <a:ln w="9525">
            <a:noFill/>
            <a:miter lim="800000"/>
            <a:headEnd/>
            <a:tailEnd/>
          </a:ln>
        </p:spPr>
        <p:txBody>
          <a:bodyPr>
            <a:spAutoFit/>
          </a:bodyPr>
          <a:lstStyle/>
          <a:p>
            <a:pPr>
              <a:spcBef>
                <a:spcPct val="50000"/>
              </a:spcBef>
            </a:pPr>
            <a:r>
              <a:rPr lang="en-US" sz="4400" b="1" dirty="0" smtClean="0">
                <a:latin typeface="Corbel" pitchFamily="34" charset="0"/>
              </a:rPr>
              <a:t>Focus on What You Control</a:t>
            </a:r>
            <a:endParaRPr lang="en-US" sz="4400" b="1" dirty="0">
              <a:latin typeface="Corbel" pitchFamily="34" charset="0"/>
            </a:endParaRPr>
          </a:p>
        </p:txBody>
      </p:sp>
      <p:sp>
        <p:nvSpPr>
          <p:cNvPr id="5" name="Text Box 4"/>
          <p:cNvSpPr txBox="1">
            <a:spLocks noChangeArrowheads="1"/>
          </p:cNvSpPr>
          <p:nvPr/>
        </p:nvSpPr>
        <p:spPr bwMode="auto">
          <a:xfrm>
            <a:off x="1219200" y="1219200"/>
            <a:ext cx="7620000" cy="4401205"/>
          </a:xfrm>
          <a:prstGeom prst="rect">
            <a:avLst/>
          </a:prstGeom>
          <a:noFill/>
          <a:ln w="9525">
            <a:noFill/>
            <a:miter lim="800000"/>
            <a:headEnd/>
            <a:tailEnd/>
          </a:ln>
        </p:spPr>
        <p:txBody>
          <a:bodyPr wrap="square" numCol="1">
            <a:spAutoFit/>
          </a:bodyPr>
          <a:lstStyle/>
          <a:p>
            <a:pPr marL="346075" indent="-346075">
              <a:buFont typeface="Arial" pitchFamily="34" charset="0"/>
              <a:buChar char="•"/>
            </a:pPr>
            <a:r>
              <a:rPr lang="en-US" sz="4000" dirty="0" smtClean="0">
                <a:latin typeface="Corbel" pitchFamily="34" charset="0"/>
                <a:cs typeface="Arial" charset="0"/>
              </a:rPr>
              <a:t># </a:t>
            </a:r>
            <a:r>
              <a:rPr lang="en-US" sz="4000" dirty="0" smtClean="0">
                <a:latin typeface="Corbel" pitchFamily="34" charset="0"/>
                <a:cs typeface="Arial" charset="0"/>
              </a:rPr>
              <a:t>of </a:t>
            </a:r>
            <a:r>
              <a:rPr lang="en-US" sz="4000" dirty="0" smtClean="0">
                <a:latin typeface="Corbel" pitchFamily="34" charset="0"/>
                <a:cs typeface="Arial" charset="0"/>
              </a:rPr>
              <a:t>gospel tracts distributed by evangelism </a:t>
            </a:r>
            <a:r>
              <a:rPr lang="en-US" sz="4000" dirty="0" smtClean="0">
                <a:latin typeface="Corbel" pitchFamily="34" charset="0"/>
                <a:cs typeface="Arial" charset="0"/>
              </a:rPr>
              <a:t>team</a:t>
            </a:r>
          </a:p>
          <a:p>
            <a:pPr marL="346075" indent="-346075">
              <a:buFont typeface="Arial" pitchFamily="34" charset="0"/>
              <a:buChar char="•"/>
            </a:pPr>
            <a:r>
              <a:rPr lang="en-US" sz="4000" dirty="0" smtClean="0">
                <a:latin typeface="Corbel" pitchFamily="34" charset="0"/>
                <a:cs typeface="Arial" charset="0"/>
              </a:rPr>
              <a:t># </a:t>
            </a:r>
            <a:r>
              <a:rPr lang="en-US" sz="4000" dirty="0" smtClean="0">
                <a:latin typeface="Corbel" pitchFamily="34" charset="0"/>
                <a:cs typeface="Arial" charset="0"/>
              </a:rPr>
              <a:t>of homes canvassed</a:t>
            </a:r>
          </a:p>
          <a:p>
            <a:pPr marL="346075" indent="-346075">
              <a:buFont typeface="Arial" pitchFamily="34" charset="0"/>
              <a:buChar char="•"/>
            </a:pPr>
            <a:r>
              <a:rPr lang="en-US" sz="4000" dirty="0" smtClean="0">
                <a:latin typeface="Corbel" pitchFamily="34" charset="0"/>
                <a:cs typeface="Arial" charset="0"/>
              </a:rPr>
              <a:t># </a:t>
            </a:r>
            <a:r>
              <a:rPr lang="en-US" sz="4000" dirty="0" smtClean="0">
                <a:latin typeface="Corbel" pitchFamily="34" charset="0"/>
                <a:cs typeface="Arial" charset="0"/>
              </a:rPr>
              <a:t>of mailings/contacts with top prospects</a:t>
            </a:r>
          </a:p>
          <a:p>
            <a:pPr marL="346075" indent="-346075">
              <a:buFont typeface="Arial" pitchFamily="34" charset="0"/>
              <a:buChar char="•"/>
            </a:pPr>
            <a:r>
              <a:rPr lang="en-US" sz="4000" dirty="0" smtClean="0">
                <a:latin typeface="Corbel" pitchFamily="34" charset="0"/>
                <a:cs typeface="Arial" charset="0"/>
              </a:rPr>
              <a:t># </a:t>
            </a:r>
            <a:r>
              <a:rPr lang="en-US" sz="4000" dirty="0" smtClean="0">
                <a:latin typeface="Corbel" pitchFamily="34" charset="0"/>
                <a:cs typeface="Arial" charset="0"/>
              </a:rPr>
              <a:t>of events </a:t>
            </a:r>
            <a:r>
              <a:rPr lang="en-US" sz="4000" dirty="0" smtClean="0">
                <a:latin typeface="Corbel" pitchFamily="34" charset="0"/>
                <a:cs typeface="Arial" charset="0"/>
              </a:rPr>
              <a:t>for members to invite their </a:t>
            </a:r>
            <a:r>
              <a:rPr lang="en-US" sz="4000" dirty="0" smtClean="0">
                <a:latin typeface="Corbel" pitchFamily="34" charset="0"/>
                <a:cs typeface="Arial" charset="0"/>
              </a:rPr>
              <a:t>FRAN</a:t>
            </a:r>
          </a:p>
        </p:txBody>
      </p:sp>
    </p:spTree>
  </p:cSld>
  <p:clrMapOvr>
    <a:masterClrMapping/>
  </p:clrMapOvr>
  <p:transition advClick="0"/>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8"/>
          <p:cNvSpPr txBox="1">
            <a:spLocks noChangeArrowheads="1"/>
          </p:cNvSpPr>
          <p:nvPr/>
        </p:nvSpPr>
        <p:spPr bwMode="auto">
          <a:xfrm>
            <a:off x="1143000" y="228600"/>
            <a:ext cx="8001000" cy="769441"/>
          </a:xfrm>
          <a:prstGeom prst="rect">
            <a:avLst/>
          </a:prstGeom>
          <a:noFill/>
          <a:ln w="9525">
            <a:noFill/>
            <a:miter lim="800000"/>
            <a:headEnd/>
            <a:tailEnd/>
          </a:ln>
        </p:spPr>
        <p:txBody>
          <a:bodyPr wrap="square">
            <a:spAutoFit/>
          </a:bodyPr>
          <a:lstStyle/>
          <a:p>
            <a:pPr>
              <a:spcBef>
                <a:spcPct val="50000"/>
              </a:spcBef>
            </a:pPr>
            <a:r>
              <a:rPr lang="en-US" sz="4400" b="1" dirty="0" smtClean="0">
                <a:latin typeface="Corbel" pitchFamily="34" charset="0"/>
              </a:rPr>
              <a:t>Planners vs. Actors</a:t>
            </a:r>
            <a:endParaRPr lang="en-US" sz="4400" b="1" dirty="0">
              <a:latin typeface="Corbel" pitchFamily="34" charset="0"/>
            </a:endParaRPr>
          </a:p>
        </p:txBody>
      </p:sp>
      <p:sp>
        <p:nvSpPr>
          <p:cNvPr id="5" name="Text Box 4"/>
          <p:cNvSpPr txBox="1">
            <a:spLocks noChangeArrowheads="1"/>
          </p:cNvSpPr>
          <p:nvPr/>
        </p:nvSpPr>
        <p:spPr bwMode="auto">
          <a:xfrm>
            <a:off x="1219200" y="1219200"/>
            <a:ext cx="7620000" cy="1938992"/>
          </a:xfrm>
          <a:prstGeom prst="rect">
            <a:avLst/>
          </a:prstGeom>
          <a:noFill/>
          <a:ln w="9525">
            <a:noFill/>
            <a:miter lim="800000"/>
            <a:headEnd/>
            <a:tailEnd/>
          </a:ln>
        </p:spPr>
        <p:txBody>
          <a:bodyPr wrap="square" numCol="1">
            <a:spAutoFit/>
          </a:bodyPr>
          <a:lstStyle/>
          <a:p>
            <a:pPr marL="346075" indent="-346075">
              <a:buFont typeface="Arial" pitchFamily="34" charset="0"/>
              <a:buChar char="•"/>
            </a:pPr>
            <a:r>
              <a:rPr lang="en-US" sz="4000" dirty="0" smtClean="0">
                <a:latin typeface="Corbel" pitchFamily="34" charset="0"/>
                <a:cs typeface="Arial" charset="0"/>
              </a:rPr>
              <a:t>Both </a:t>
            </a:r>
            <a:r>
              <a:rPr lang="en-US" sz="4000" dirty="0" smtClean="0">
                <a:latin typeface="Corbel" pitchFamily="34" charset="0"/>
                <a:cs typeface="Arial" charset="0"/>
              </a:rPr>
              <a:t>are </a:t>
            </a:r>
            <a:r>
              <a:rPr lang="en-US" sz="4000" dirty="0" smtClean="0">
                <a:latin typeface="Corbel" pitchFamily="34" charset="0"/>
                <a:cs typeface="Arial" charset="0"/>
              </a:rPr>
              <a:t>Important</a:t>
            </a:r>
            <a:endParaRPr lang="en-US" sz="4000" dirty="0" smtClean="0">
              <a:latin typeface="Corbel" pitchFamily="34" charset="0"/>
              <a:cs typeface="Arial" charset="0"/>
            </a:endParaRPr>
          </a:p>
          <a:p>
            <a:pPr marL="346075" indent="-346075">
              <a:buFont typeface="Arial" pitchFamily="34" charset="0"/>
              <a:buChar char="•"/>
            </a:pPr>
            <a:r>
              <a:rPr lang="en-US" sz="4000" dirty="0" smtClean="0">
                <a:latin typeface="Corbel" pitchFamily="34" charset="0"/>
                <a:cs typeface="Arial" charset="0"/>
              </a:rPr>
              <a:t>Naturally in </a:t>
            </a:r>
            <a:r>
              <a:rPr lang="en-US" sz="4000" dirty="0" smtClean="0">
                <a:latin typeface="Corbel" pitchFamily="34" charset="0"/>
                <a:cs typeface="Arial" charset="0"/>
              </a:rPr>
              <a:t>Conflict </a:t>
            </a:r>
            <a:r>
              <a:rPr lang="en-US" sz="4000" dirty="0" smtClean="0">
                <a:latin typeface="Corbel" pitchFamily="34" charset="0"/>
                <a:cs typeface="Arial" charset="0"/>
              </a:rPr>
              <a:t>(personalities, values, priorities</a:t>
            </a:r>
            <a:r>
              <a:rPr lang="en-US" sz="4000" dirty="0" smtClean="0">
                <a:latin typeface="Corbel" pitchFamily="34" charset="0"/>
                <a:cs typeface="Arial" charset="0"/>
              </a:rPr>
              <a:t>)</a:t>
            </a:r>
            <a:endParaRPr lang="en-US" sz="4000" dirty="0" smtClean="0">
              <a:latin typeface="Corbel" pitchFamily="34" charset="0"/>
              <a:cs typeface="Arial" charset="0"/>
            </a:endParaRPr>
          </a:p>
        </p:txBody>
      </p:sp>
      <p:sp>
        <p:nvSpPr>
          <p:cNvPr id="4" name="Rectangle 3"/>
          <p:cNvSpPr/>
          <p:nvPr/>
        </p:nvSpPr>
        <p:spPr>
          <a:xfrm>
            <a:off x="4648200" y="3810000"/>
            <a:ext cx="4495800" cy="2554545"/>
          </a:xfrm>
          <a:prstGeom prst="rect">
            <a:avLst/>
          </a:prstGeom>
        </p:spPr>
        <p:txBody>
          <a:bodyPr wrap="square">
            <a:spAutoFit/>
          </a:bodyPr>
          <a:lstStyle/>
          <a:p>
            <a:r>
              <a:rPr lang="en-US" sz="4000" b="1" dirty="0" smtClean="0">
                <a:latin typeface="Corbel" pitchFamily="34" charset="0"/>
                <a:cs typeface="Arial" charset="0"/>
              </a:rPr>
              <a:t>Actors Need</a:t>
            </a:r>
          </a:p>
          <a:p>
            <a:pPr>
              <a:buFont typeface="Arial" pitchFamily="34" charset="0"/>
              <a:buChar char="•"/>
            </a:pPr>
            <a:r>
              <a:rPr lang="en-US" sz="4000" dirty="0" smtClean="0">
                <a:latin typeface="Corbel" pitchFamily="34" charset="0"/>
                <a:cs typeface="Arial" charset="0"/>
              </a:rPr>
              <a:t> Defined </a:t>
            </a:r>
            <a:r>
              <a:rPr lang="en-US" sz="4000" dirty="0" smtClean="0">
                <a:latin typeface="Corbel" pitchFamily="34" charset="0"/>
                <a:cs typeface="Arial" charset="0"/>
              </a:rPr>
              <a:t>goals</a:t>
            </a:r>
          </a:p>
          <a:p>
            <a:pPr>
              <a:buFont typeface="Arial" pitchFamily="34" charset="0"/>
              <a:buChar char="•"/>
            </a:pPr>
            <a:r>
              <a:rPr lang="en-US" sz="4000" dirty="0" smtClean="0">
                <a:latin typeface="Corbel" pitchFamily="34" charset="0"/>
                <a:cs typeface="Arial" charset="0"/>
              </a:rPr>
              <a:t> Resources</a:t>
            </a:r>
            <a:endParaRPr lang="en-US" sz="4000" dirty="0" smtClean="0">
              <a:latin typeface="Corbel" pitchFamily="34" charset="0"/>
              <a:cs typeface="Arial" charset="0"/>
            </a:endParaRPr>
          </a:p>
          <a:p>
            <a:pPr>
              <a:buFont typeface="Arial" pitchFamily="34" charset="0"/>
              <a:buChar char="•"/>
            </a:pPr>
            <a:r>
              <a:rPr lang="en-US" sz="4000" dirty="0" smtClean="0">
                <a:latin typeface="Corbel" pitchFamily="34" charset="0"/>
                <a:cs typeface="Arial" charset="0"/>
              </a:rPr>
              <a:t> Roadblock removal</a:t>
            </a:r>
            <a:endParaRPr lang="en-US" sz="4000" dirty="0" smtClean="0">
              <a:latin typeface="Corbel" pitchFamily="34" charset="0"/>
              <a:cs typeface="Arial" charset="0"/>
            </a:endParaRPr>
          </a:p>
        </p:txBody>
      </p:sp>
      <p:sp>
        <p:nvSpPr>
          <p:cNvPr id="6" name="Rectangle 5"/>
          <p:cNvSpPr/>
          <p:nvPr/>
        </p:nvSpPr>
        <p:spPr>
          <a:xfrm>
            <a:off x="990600" y="3846255"/>
            <a:ext cx="3581400" cy="2554545"/>
          </a:xfrm>
          <a:prstGeom prst="rect">
            <a:avLst/>
          </a:prstGeom>
        </p:spPr>
        <p:txBody>
          <a:bodyPr wrap="square">
            <a:spAutoFit/>
          </a:bodyPr>
          <a:lstStyle/>
          <a:p>
            <a:r>
              <a:rPr lang="en-US" sz="4000" b="1" dirty="0" smtClean="0">
                <a:latin typeface="Corbel" pitchFamily="34" charset="0"/>
                <a:cs typeface="Arial" charset="0"/>
              </a:rPr>
              <a:t>Planners Need</a:t>
            </a:r>
            <a:endParaRPr lang="en-US" sz="4000" b="1" dirty="0" smtClean="0">
              <a:latin typeface="Corbel" pitchFamily="34" charset="0"/>
              <a:cs typeface="Arial" charset="0"/>
            </a:endParaRPr>
          </a:p>
          <a:p>
            <a:pPr>
              <a:buFont typeface="Arial" pitchFamily="34" charset="0"/>
              <a:buChar char="•"/>
            </a:pPr>
            <a:r>
              <a:rPr lang="en-US" sz="4000" dirty="0" smtClean="0">
                <a:latin typeface="Corbel" pitchFamily="34" charset="0"/>
                <a:cs typeface="Arial" charset="0"/>
              </a:rPr>
              <a:t> Advance info</a:t>
            </a:r>
            <a:endParaRPr lang="en-US" sz="4000" dirty="0" smtClean="0">
              <a:latin typeface="Corbel" pitchFamily="34" charset="0"/>
              <a:cs typeface="Arial" charset="0"/>
            </a:endParaRPr>
          </a:p>
          <a:p>
            <a:pPr>
              <a:buFont typeface="Arial" pitchFamily="34" charset="0"/>
              <a:buChar char="•"/>
            </a:pPr>
            <a:r>
              <a:rPr lang="en-US" sz="4000" dirty="0" smtClean="0">
                <a:latin typeface="Corbel" pitchFamily="34" charset="0"/>
                <a:cs typeface="Arial" charset="0"/>
              </a:rPr>
              <a:t> Updates</a:t>
            </a:r>
            <a:endParaRPr lang="en-US" sz="4000" dirty="0" smtClean="0">
              <a:latin typeface="Corbel" pitchFamily="34" charset="0"/>
              <a:cs typeface="Arial" charset="0"/>
            </a:endParaRPr>
          </a:p>
          <a:p>
            <a:pPr>
              <a:buFont typeface="Arial" pitchFamily="34" charset="0"/>
              <a:buChar char="•"/>
            </a:pPr>
            <a:r>
              <a:rPr lang="en-US" sz="4000" dirty="0" smtClean="0">
                <a:latin typeface="Corbel" pitchFamily="34" charset="0"/>
                <a:cs typeface="Arial" charset="0"/>
              </a:rPr>
              <a:t> Time </a:t>
            </a:r>
            <a:r>
              <a:rPr lang="en-US" sz="4000" dirty="0" smtClean="0">
                <a:latin typeface="Corbel" pitchFamily="34" charset="0"/>
                <a:cs typeface="Arial" charset="0"/>
              </a:rPr>
              <a:t>to </a:t>
            </a:r>
            <a:r>
              <a:rPr lang="en-US" sz="4000" dirty="0" smtClean="0">
                <a:latin typeface="Corbel" pitchFamily="34" charset="0"/>
                <a:cs typeface="Arial" charset="0"/>
              </a:rPr>
              <a:t>react</a:t>
            </a:r>
            <a:endParaRPr lang="en-US" sz="4000" dirty="0" smtClean="0">
              <a:latin typeface="Corbel" pitchFamily="34" charset="0"/>
              <a:cs typeface="Arial" charset="0"/>
            </a:endParaRPr>
          </a:p>
        </p:txBody>
      </p:sp>
    </p:spTree>
  </p:cSld>
  <p:clrMapOvr>
    <a:masterClrMapping/>
  </p:clrMapOvr>
  <p:transition advClick="0"/>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8"/>
          <p:cNvSpPr txBox="1">
            <a:spLocks noChangeArrowheads="1"/>
          </p:cNvSpPr>
          <p:nvPr/>
        </p:nvSpPr>
        <p:spPr bwMode="auto">
          <a:xfrm>
            <a:off x="1143000" y="228600"/>
            <a:ext cx="8001000" cy="769441"/>
          </a:xfrm>
          <a:prstGeom prst="rect">
            <a:avLst/>
          </a:prstGeom>
          <a:noFill/>
          <a:ln w="9525">
            <a:noFill/>
            <a:miter lim="800000"/>
            <a:headEnd/>
            <a:tailEnd/>
          </a:ln>
        </p:spPr>
        <p:txBody>
          <a:bodyPr wrap="square">
            <a:spAutoFit/>
          </a:bodyPr>
          <a:lstStyle/>
          <a:p>
            <a:pPr>
              <a:spcBef>
                <a:spcPct val="50000"/>
              </a:spcBef>
            </a:pPr>
            <a:r>
              <a:rPr lang="en-US" sz="4400" b="1" dirty="0" smtClean="0">
                <a:latin typeface="Corbel" pitchFamily="34" charset="0"/>
              </a:rPr>
              <a:t>Planners vs. Actors (Balance)</a:t>
            </a:r>
            <a:endParaRPr lang="en-US" sz="4400" b="1" dirty="0">
              <a:latin typeface="Corbel" pitchFamily="34" charset="0"/>
            </a:endParaRPr>
          </a:p>
        </p:txBody>
      </p:sp>
      <p:sp>
        <p:nvSpPr>
          <p:cNvPr id="6" name="Rectangle 5"/>
          <p:cNvSpPr/>
          <p:nvPr/>
        </p:nvSpPr>
        <p:spPr>
          <a:xfrm>
            <a:off x="1143000" y="990600"/>
            <a:ext cx="7772400" cy="5016758"/>
          </a:xfrm>
          <a:prstGeom prst="rect">
            <a:avLst/>
          </a:prstGeom>
        </p:spPr>
        <p:txBody>
          <a:bodyPr wrap="square">
            <a:spAutoFit/>
          </a:bodyPr>
          <a:lstStyle/>
          <a:p>
            <a:r>
              <a:rPr lang="en-US" sz="4000" u="sng" dirty="0" smtClean="0"/>
              <a:t>Planning-Heavy </a:t>
            </a:r>
            <a:r>
              <a:rPr lang="en-US" sz="4000" u="sng" dirty="0" smtClean="0"/>
              <a:t>(Analysis Paralysis</a:t>
            </a:r>
            <a:r>
              <a:rPr lang="en-US" sz="4000" u="sng" dirty="0" smtClean="0"/>
              <a:t>)</a:t>
            </a:r>
          </a:p>
          <a:p>
            <a:pPr>
              <a:buFont typeface="Arial" pitchFamily="34" charset="0"/>
              <a:buChar char="•"/>
            </a:pPr>
            <a:r>
              <a:rPr lang="en-US" sz="4000" dirty="0" smtClean="0"/>
              <a:t> Budget </a:t>
            </a:r>
            <a:r>
              <a:rPr lang="en-US" sz="4000" dirty="0" smtClean="0"/>
              <a:t>always </a:t>
            </a:r>
            <a:r>
              <a:rPr lang="en-US" sz="4000" dirty="0" err="1" smtClean="0"/>
              <a:t>underspent</a:t>
            </a:r>
            <a:endParaRPr lang="en-US" sz="4000" dirty="0" smtClean="0"/>
          </a:p>
          <a:p>
            <a:pPr>
              <a:buFont typeface="Arial" pitchFamily="34" charset="0"/>
              <a:buChar char="•"/>
            </a:pPr>
            <a:r>
              <a:rPr lang="en-US" sz="4000" dirty="0" smtClean="0"/>
              <a:t> Gospel </a:t>
            </a:r>
            <a:r>
              <a:rPr lang="en-US" sz="4000" dirty="0" smtClean="0"/>
              <a:t>rarely shared</a:t>
            </a:r>
            <a:endParaRPr lang="en-US" sz="4000" dirty="0" smtClean="0"/>
          </a:p>
          <a:p>
            <a:pPr>
              <a:buFont typeface="Arial" pitchFamily="34" charset="0"/>
              <a:buChar char="•"/>
            </a:pPr>
            <a:endParaRPr lang="en-US" sz="4000" dirty="0" smtClean="0"/>
          </a:p>
          <a:p>
            <a:r>
              <a:rPr lang="en-US" sz="4000" u="sng" dirty="0" smtClean="0"/>
              <a:t>Action-Heavy </a:t>
            </a:r>
            <a:r>
              <a:rPr lang="en-US" sz="4000" u="sng" dirty="0" smtClean="0"/>
              <a:t>(</a:t>
            </a:r>
            <a:r>
              <a:rPr lang="en-US" sz="4000" u="sng" dirty="0" err="1" smtClean="0"/>
              <a:t>Choas</a:t>
            </a:r>
            <a:r>
              <a:rPr lang="en-US" sz="4000" u="sng" dirty="0" smtClean="0"/>
              <a:t> vs. Progress)</a:t>
            </a:r>
            <a:r>
              <a:rPr lang="en-US" sz="4000" dirty="0" smtClean="0"/>
              <a:t>	</a:t>
            </a:r>
          </a:p>
          <a:p>
            <a:pPr>
              <a:buFont typeface="Arial" pitchFamily="34" charset="0"/>
              <a:buChar char="•"/>
            </a:pPr>
            <a:r>
              <a:rPr lang="en-US" sz="4000" dirty="0" smtClean="0"/>
              <a:t> Never </a:t>
            </a:r>
            <a:r>
              <a:rPr lang="en-US" sz="4000" dirty="0" smtClean="0"/>
              <a:t>enough </a:t>
            </a:r>
            <a:r>
              <a:rPr lang="en-US" sz="4000" dirty="0" smtClean="0"/>
              <a:t>budget</a:t>
            </a:r>
          </a:p>
          <a:p>
            <a:pPr>
              <a:buFont typeface="Arial" pitchFamily="34" charset="0"/>
              <a:buChar char="•"/>
            </a:pPr>
            <a:r>
              <a:rPr lang="en-US" sz="4000" dirty="0" smtClean="0"/>
              <a:t> </a:t>
            </a:r>
            <a:r>
              <a:rPr lang="en-US" sz="4000" dirty="0" smtClean="0"/>
              <a:t>Frustrated volunteers</a:t>
            </a:r>
          </a:p>
          <a:p>
            <a:pPr>
              <a:buFont typeface="Arial" pitchFamily="34" charset="0"/>
              <a:buChar char="•"/>
            </a:pPr>
            <a:r>
              <a:rPr lang="en-US" sz="4000" dirty="0" smtClean="0"/>
              <a:t> </a:t>
            </a:r>
            <a:r>
              <a:rPr lang="en-US" sz="4000" dirty="0" smtClean="0"/>
              <a:t>Lots </a:t>
            </a:r>
            <a:r>
              <a:rPr lang="en-US" sz="4000" dirty="0" smtClean="0"/>
              <a:t>of short-lived </a:t>
            </a:r>
            <a:r>
              <a:rPr lang="en-US" sz="4000" dirty="0" smtClean="0"/>
              <a:t>programs</a:t>
            </a:r>
            <a:endParaRPr lang="en-US" sz="4000" dirty="0" smtClean="0"/>
          </a:p>
        </p:txBody>
      </p:sp>
    </p:spTree>
  </p:cSld>
  <p:clrMapOvr>
    <a:masterClrMapping/>
  </p:clrMapOvr>
  <p:transition advClick="0"/>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3"/>
          <p:cNvSpPr txBox="1">
            <a:spLocks noChangeArrowheads="1"/>
          </p:cNvSpPr>
          <p:nvPr/>
        </p:nvSpPr>
        <p:spPr bwMode="auto">
          <a:xfrm>
            <a:off x="1752600" y="1600200"/>
            <a:ext cx="6019800" cy="769441"/>
          </a:xfrm>
          <a:prstGeom prst="rect">
            <a:avLst/>
          </a:prstGeom>
          <a:noFill/>
          <a:ln w="9525">
            <a:noFill/>
            <a:miter lim="800000"/>
            <a:headEnd/>
            <a:tailEnd/>
          </a:ln>
        </p:spPr>
        <p:txBody>
          <a:bodyPr>
            <a:spAutoFit/>
          </a:bodyPr>
          <a:lstStyle/>
          <a:p>
            <a:pPr>
              <a:spcBef>
                <a:spcPct val="50000"/>
              </a:spcBef>
            </a:pPr>
            <a:r>
              <a:rPr lang="en-US" sz="4400" b="1" dirty="0">
                <a:latin typeface="Corbel" pitchFamily="34" charset="0"/>
                <a:cs typeface="Arial" charset="0"/>
              </a:rPr>
              <a:t>Who’s in charge?</a:t>
            </a:r>
          </a:p>
        </p:txBody>
      </p:sp>
      <p:pic>
        <p:nvPicPr>
          <p:cNvPr id="49155" name="Picture 4" descr="j0174011"/>
          <p:cNvPicPr>
            <a:picLocks noChangeAspect="1" noChangeArrowheads="1" noCrop="1"/>
          </p:cNvPicPr>
          <p:nvPr/>
        </p:nvPicPr>
        <p:blipFill>
          <a:blip r:embed="rId3" cstate="print"/>
          <a:srcRect/>
          <a:stretch>
            <a:fillRect/>
          </a:stretch>
        </p:blipFill>
        <p:spPr bwMode="auto">
          <a:xfrm>
            <a:off x="5029200" y="3308350"/>
            <a:ext cx="3276600" cy="3170238"/>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_s1077"/>
          <p:cNvSpPr>
            <a:spLocks noChangeArrowheads="1"/>
          </p:cNvSpPr>
          <p:nvPr/>
        </p:nvSpPr>
        <p:spPr bwMode="auto">
          <a:xfrm rot="10800000" flipV="1">
            <a:off x="1981200" y="381000"/>
            <a:ext cx="6019800" cy="990600"/>
          </a:xfrm>
          <a:prstGeom prst="roundRect">
            <a:avLst>
              <a:gd name="adj" fmla="val 16667"/>
            </a:avLst>
          </a:prstGeom>
          <a:solidFill>
            <a:srgbClr val="FFFFFF"/>
          </a:solidFill>
          <a:ln w="9525">
            <a:solidFill>
              <a:srgbClr val="000000"/>
            </a:solidFill>
            <a:round/>
            <a:headEnd/>
            <a:tailEnd/>
          </a:ln>
        </p:spPr>
        <p:txBody>
          <a:bodyPr lIns="29589" tIns="14796" rIns="29589" bIns="14796" anchor="ctr"/>
          <a:lstStyle/>
          <a:p>
            <a:pPr algn="ctr"/>
            <a:r>
              <a:rPr lang="en-US" sz="3600" b="1" dirty="0">
                <a:solidFill>
                  <a:srgbClr val="000000"/>
                </a:solidFill>
                <a:latin typeface="Corbel" pitchFamily="34" charset="0"/>
                <a:cs typeface="Arial" charset="0"/>
              </a:rPr>
              <a:t>Evangelism Leadership</a:t>
            </a:r>
          </a:p>
        </p:txBody>
      </p:sp>
      <p:sp>
        <p:nvSpPr>
          <p:cNvPr id="37891" name="_s1090"/>
          <p:cNvSpPr>
            <a:spLocks noChangeArrowheads="1"/>
          </p:cNvSpPr>
          <p:nvPr/>
        </p:nvSpPr>
        <p:spPr bwMode="auto">
          <a:xfrm rot="10800000" flipV="1">
            <a:off x="1981200" y="1828800"/>
            <a:ext cx="2286000" cy="1371600"/>
          </a:xfrm>
          <a:prstGeom prst="roundRect">
            <a:avLst>
              <a:gd name="adj" fmla="val 16667"/>
            </a:avLst>
          </a:prstGeom>
          <a:solidFill>
            <a:srgbClr val="FFFFFF"/>
          </a:solidFill>
          <a:ln w="9525">
            <a:solidFill>
              <a:srgbClr val="000000"/>
            </a:solidFill>
            <a:round/>
            <a:headEnd/>
            <a:tailEnd/>
          </a:ln>
        </p:spPr>
        <p:txBody>
          <a:bodyPr lIns="47107" tIns="23554" rIns="47107" bIns="23554" anchor="ctr"/>
          <a:lstStyle/>
          <a:p>
            <a:pPr algn="ctr"/>
            <a:r>
              <a:rPr lang="en-US" sz="2800" b="1" dirty="0">
                <a:solidFill>
                  <a:srgbClr val="000000"/>
                </a:solidFill>
                <a:latin typeface="Corbel" pitchFamily="34" charset="0"/>
                <a:cs typeface="Arial" charset="0"/>
              </a:rPr>
              <a:t>Prospect Discovery </a:t>
            </a:r>
          </a:p>
          <a:p>
            <a:pPr algn="ctr"/>
            <a:r>
              <a:rPr lang="en-US" sz="2800" b="1" dirty="0">
                <a:solidFill>
                  <a:srgbClr val="000000"/>
                </a:solidFill>
                <a:latin typeface="Corbel" pitchFamily="34" charset="0"/>
                <a:cs typeface="Arial" charset="0"/>
              </a:rPr>
              <a:t>Coordinator</a:t>
            </a:r>
          </a:p>
        </p:txBody>
      </p:sp>
      <p:sp>
        <p:nvSpPr>
          <p:cNvPr id="37892" name="_s1092"/>
          <p:cNvSpPr>
            <a:spLocks noChangeArrowheads="1"/>
          </p:cNvSpPr>
          <p:nvPr/>
        </p:nvSpPr>
        <p:spPr bwMode="auto">
          <a:xfrm rot="10822605" flipV="1">
            <a:off x="5795473" y="1835149"/>
            <a:ext cx="2132012" cy="136526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Member Witness</a:t>
            </a:r>
          </a:p>
          <a:p>
            <a:pPr algn="ctr"/>
            <a:r>
              <a:rPr lang="en-US" sz="2800" b="1" dirty="0">
                <a:solidFill>
                  <a:srgbClr val="000000"/>
                </a:solidFill>
                <a:latin typeface="Corbel" pitchFamily="34" charset="0"/>
                <a:cs typeface="Arial" charset="0"/>
              </a:rPr>
              <a:t>Coordinator</a:t>
            </a:r>
          </a:p>
        </p:txBody>
      </p:sp>
      <p:sp>
        <p:nvSpPr>
          <p:cNvPr id="37893" name="_s1093"/>
          <p:cNvSpPr>
            <a:spLocks noChangeArrowheads="1"/>
          </p:cNvSpPr>
          <p:nvPr/>
        </p:nvSpPr>
        <p:spPr bwMode="auto">
          <a:xfrm rot="10821868" flipV="1">
            <a:off x="5794375" y="3511550"/>
            <a:ext cx="2133600" cy="11430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Media</a:t>
            </a:r>
          </a:p>
          <a:p>
            <a:pPr algn="ctr"/>
            <a:r>
              <a:rPr lang="en-US" sz="2800" b="1" dirty="0">
                <a:solidFill>
                  <a:srgbClr val="000000"/>
                </a:solidFill>
                <a:latin typeface="Corbel" pitchFamily="34" charset="0"/>
                <a:cs typeface="Arial" charset="0"/>
              </a:rPr>
              <a:t>Coordinator</a:t>
            </a:r>
          </a:p>
        </p:txBody>
      </p:sp>
      <p:sp>
        <p:nvSpPr>
          <p:cNvPr id="37894" name="Line 11"/>
          <p:cNvSpPr>
            <a:spLocks noChangeShapeType="1"/>
          </p:cNvSpPr>
          <p:nvPr/>
        </p:nvSpPr>
        <p:spPr bwMode="auto">
          <a:xfrm>
            <a:off x="3124200" y="1371600"/>
            <a:ext cx="0" cy="457200"/>
          </a:xfrm>
          <a:prstGeom prst="line">
            <a:avLst/>
          </a:prstGeom>
          <a:noFill/>
          <a:ln w="9525">
            <a:solidFill>
              <a:schemeClr val="tx1"/>
            </a:solidFill>
            <a:round/>
            <a:headEnd/>
            <a:tailEnd/>
          </a:ln>
        </p:spPr>
        <p:txBody>
          <a:bodyPr/>
          <a:lstStyle/>
          <a:p>
            <a:endParaRPr lang="en-US"/>
          </a:p>
        </p:txBody>
      </p:sp>
      <p:sp>
        <p:nvSpPr>
          <p:cNvPr id="37895" name="Line 12"/>
          <p:cNvSpPr>
            <a:spLocks noChangeShapeType="1"/>
          </p:cNvSpPr>
          <p:nvPr/>
        </p:nvSpPr>
        <p:spPr bwMode="auto">
          <a:xfrm>
            <a:off x="6858000" y="1371600"/>
            <a:ext cx="0" cy="457200"/>
          </a:xfrm>
          <a:prstGeom prst="line">
            <a:avLst/>
          </a:prstGeom>
          <a:noFill/>
          <a:ln w="9525">
            <a:solidFill>
              <a:schemeClr val="tx1"/>
            </a:solidFill>
            <a:round/>
            <a:headEnd/>
            <a:tailEnd/>
          </a:ln>
        </p:spPr>
        <p:txBody>
          <a:bodyPr/>
          <a:lstStyle/>
          <a:p>
            <a:endParaRPr lang="en-US"/>
          </a:p>
        </p:txBody>
      </p:sp>
      <p:sp>
        <p:nvSpPr>
          <p:cNvPr id="37896" name="Line 13"/>
          <p:cNvSpPr>
            <a:spLocks noChangeShapeType="1"/>
          </p:cNvSpPr>
          <p:nvPr/>
        </p:nvSpPr>
        <p:spPr bwMode="auto">
          <a:xfrm flipH="1">
            <a:off x="4114800" y="1371600"/>
            <a:ext cx="914400" cy="2133600"/>
          </a:xfrm>
          <a:prstGeom prst="line">
            <a:avLst/>
          </a:prstGeom>
          <a:noFill/>
          <a:ln w="9525">
            <a:solidFill>
              <a:schemeClr val="tx1"/>
            </a:solidFill>
            <a:round/>
            <a:headEnd/>
            <a:tailEnd/>
          </a:ln>
        </p:spPr>
        <p:txBody>
          <a:bodyPr/>
          <a:lstStyle/>
          <a:p>
            <a:endParaRPr lang="en-US"/>
          </a:p>
        </p:txBody>
      </p:sp>
      <p:sp>
        <p:nvSpPr>
          <p:cNvPr id="37897" name="Line 14"/>
          <p:cNvSpPr>
            <a:spLocks noChangeShapeType="1"/>
          </p:cNvSpPr>
          <p:nvPr/>
        </p:nvSpPr>
        <p:spPr bwMode="auto">
          <a:xfrm>
            <a:off x="5029200" y="1371600"/>
            <a:ext cx="914400" cy="2133600"/>
          </a:xfrm>
          <a:prstGeom prst="line">
            <a:avLst/>
          </a:prstGeom>
          <a:noFill/>
          <a:ln w="9525">
            <a:solidFill>
              <a:schemeClr val="tx1"/>
            </a:solidFill>
            <a:round/>
            <a:headEnd/>
            <a:tailEnd/>
          </a:ln>
        </p:spPr>
        <p:txBody>
          <a:bodyPr/>
          <a:lstStyle/>
          <a:p>
            <a:endParaRPr lang="en-US"/>
          </a:p>
        </p:txBody>
      </p:sp>
      <p:sp>
        <p:nvSpPr>
          <p:cNvPr id="37898" name="_s1091"/>
          <p:cNvSpPr>
            <a:spLocks noChangeArrowheads="1"/>
          </p:cNvSpPr>
          <p:nvPr/>
        </p:nvSpPr>
        <p:spPr bwMode="auto">
          <a:xfrm rot="10800000" flipV="1">
            <a:off x="2057400" y="3505200"/>
            <a:ext cx="2209800" cy="12192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Prospect Nurture</a:t>
            </a:r>
          </a:p>
          <a:p>
            <a:pPr algn="ctr"/>
            <a:r>
              <a:rPr lang="en-US" sz="2800" b="1" dirty="0">
                <a:solidFill>
                  <a:srgbClr val="000000"/>
                </a:solidFill>
                <a:latin typeface="Corbel" pitchFamily="34" charset="0"/>
                <a:cs typeface="Arial" charset="0"/>
              </a:rPr>
              <a:t>Coordinator</a:t>
            </a:r>
          </a:p>
        </p:txBody>
      </p:sp>
      <p:sp>
        <p:nvSpPr>
          <p:cNvPr id="37899" name="_s1093"/>
          <p:cNvSpPr>
            <a:spLocks noChangeArrowheads="1"/>
          </p:cNvSpPr>
          <p:nvPr/>
        </p:nvSpPr>
        <p:spPr bwMode="auto">
          <a:xfrm rot="10821868" flipV="1">
            <a:off x="3965156" y="5035974"/>
            <a:ext cx="2133600" cy="1274768"/>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Worship Welcome</a:t>
            </a:r>
          </a:p>
          <a:p>
            <a:pPr algn="ctr"/>
            <a:r>
              <a:rPr lang="en-US" sz="2800" b="1" dirty="0">
                <a:solidFill>
                  <a:srgbClr val="000000"/>
                </a:solidFill>
                <a:latin typeface="Corbel" pitchFamily="34" charset="0"/>
                <a:cs typeface="Arial" charset="0"/>
              </a:rPr>
              <a:t>Coordinator</a:t>
            </a:r>
          </a:p>
        </p:txBody>
      </p:sp>
      <p:sp>
        <p:nvSpPr>
          <p:cNvPr id="37900" name="Line 14"/>
          <p:cNvSpPr>
            <a:spLocks noChangeShapeType="1"/>
          </p:cNvSpPr>
          <p:nvPr/>
        </p:nvSpPr>
        <p:spPr bwMode="auto">
          <a:xfrm>
            <a:off x="5029200" y="1447800"/>
            <a:ext cx="0" cy="3657600"/>
          </a:xfrm>
          <a:prstGeom prst="line">
            <a:avLst/>
          </a:prstGeom>
          <a:noFill/>
          <a:ln w="9525">
            <a:solidFill>
              <a:schemeClr val="tx1"/>
            </a:solidFill>
            <a:round/>
            <a:headEnd/>
            <a:tailEnd/>
          </a:ln>
        </p:spPr>
        <p:txBody>
          <a:bodyPr/>
          <a:lstStyle/>
          <a:p>
            <a:endParaRPr lang="en-US"/>
          </a:p>
        </p:txBody>
      </p:sp>
      <p:sp>
        <p:nvSpPr>
          <p:cNvPr id="14" name="TextBox 13"/>
          <p:cNvSpPr txBox="1"/>
          <p:nvPr/>
        </p:nvSpPr>
        <p:spPr>
          <a:xfrm>
            <a:off x="6629400" y="5486400"/>
            <a:ext cx="2514600" cy="1200329"/>
          </a:xfrm>
          <a:prstGeom prst="rect">
            <a:avLst/>
          </a:prstGeom>
          <a:noFill/>
        </p:spPr>
        <p:txBody>
          <a:bodyPr wrap="square" rtlCol="0">
            <a:spAutoFit/>
          </a:bodyPr>
          <a:lstStyle/>
          <a:p>
            <a:r>
              <a:rPr lang="en-US" b="1" dirty="0" smtClean="0">
                <a:latin typeface="Corbel" pitchFamily="34" charset="0"/>
              </a:rPr>
              <a:t>By Evangelism Essential</a:t>
            </a:r>
          </a:p>
          <a:p>
            <a:r>
              <a:rPr lang="en-US" b="1" dirty="0" smtClean="0">
                <a:latin typeface="Corbel" pitchFamily="34" charset="0"/>
              </a:rPr>
              <a:t>Appendix </a:t>
            </a:r>
            <a:r>
              <a:rPr lang="en-US" b="1" dirty="0" smtClean="0">
                <a:latin typeface="Corbel" pitchFamily="34" charset="0"/>
              </a:rPr>
              <a:t>A (</a:t>
            </a:r>
            <a:r>
              <a:rPr lang="en-US" b="1" dirty="0" smtClean="0">
                <a:latin typeface="Corbel" pitchFamily="34" charset="0"/>
              </a:rPr>
              <a:t>p.15</a:t>
            </a:r>
            <a:r>
              <a:rPr lang="en-US" b="1" dirty="0" smtClean="0">
                <a:latin typeface="Corbel" pitchFamily="34" charset="0"/>
              </a:rPr>
              <a:t>) </a:t>
            </a:r>
            <a:endParaRPr lang="en-US" dirty="0"/>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_s1077"/>
          <p:cNvSpPr>
            <a:spLocks noChangeArrowheads="1"/>
          </p:cNvSpPr>
          <p:nvPr/>
        </p:nvSpPr>
        <p:spPr bwMode="auto">
          <a:xfrm rot="10800000" flipV="1">
            <a:off x="1981200" y="381000"/>
            <a:ext cx="6019800" cy="990600"/>
          </a:xfrm>
          <a:prstGeom prst="roundRect">
            <a:avLst>
              <a:gd name="adj" fmla="val 16667"/>
            </a:avLst>
          </a:prstGeom>
          <a:solidFill>
            <a:srgbClr val="FFFFFF"/>
          </a:solidFill>
          <a:ln w="9525">
            <a:solidFill>
              <a:srgbClr val="000000"/>
            </a:solidFill>
            <a:round/>
            <a:headEnd/>
            <a:tailEnd/>
          </a:ln>
        </p:spPr>
        <p:txBody>
          <a:bodyPr lIns="29589" tIns="14796" rIns="29589" bIns="14796" anchor="ctr"/>
          <a:lstStyle/>
          <a:p>
            <a:pPr algn="ctr"/>
            <a:r>
              <a:rPr lang="en-US" sz="3600" b="1" dirty="0">
                <a:solidFill>
                  <a:srgbClr val="000000"/>
                </a:solidFill>
                <a:latin typeface="Corbel" pitchFamily="34" charset="0"/>
                <a:cs typeface="Arial" charset="0"/>
              </a:rPr>
              <a:t>Evangelism </a:t>
            </a:r>
            <a:r>
              <a:rPr lang="en-US" sz="3600" b="1" dirty="0" smtClean="0">
                <a:solidFill>
                  <a:srgbClr val="000000"/>
                </a:solidFill>
                <a:latin typeface="Corbel" pitchFamily="34" charset="0"/>
                <a:cs typeface="Arial" charset="0"/>
              </a:rPr>
              <a:t>Committee</a:t>
            </a:r>
            <a:endParaRPr lang="en-US" sz="3600" b="1" dirty="0">
              <a:solidFill>
                <a:srgbClr val="000000"/>
              </a:solidFill>
              <a:latin typeface="Corbel" pitchFamily="34" charset="0"/>
              <a:cs typeface="Arial" charset="0"/>
            </a:endParaRPr>
          </a:p>
        </p:txBody>
      </p:sp>
      <p:sp>
        <p:nvSpPr>
          <p:cNvPr id="37891" name="_s1090"/>
          <p:cNvSpPr>
            <a:spLocks noChangeArrowheads="1"/>
          </p:cNvSpPr>
          <p:nvPr/>
        </p:nvSpPr>
        <p:spPr bwMode="auto">
          <a:xfrm rot="10800000" flipV="1">
            <a:off x="1828800" y="1828800"/>
            <a:ext cx="2286000" cy="1371600"/>
          </a:xfrm>
          <a:prstGeom prst="roundRect">
            <a:avLst>
              <a:gd name="adj" fmla="val 16667"/>
            </a:avLst>
          </a:prstGeom>
          <a:solidFill>
            <a:srgbClr val="FFFFFF"/>
          </a:solidFill>
          <a:ln w="9525">
            <a:solidFill>
              <a:srgbClr val="000000"/>
            </a:solidFill>
            <a:round/>
            <a:headEnd/>
            <a:tailEnd/>
          </a:ln>
        </p:spPr>
        <p:txBody>
          <a:bodyPr lIns="47107" tIns="23554" rIns="47107" bIns="23554" anchor="ctr"/>
          <a:lstStyle/>
          <a:p>
            <a:pPr algn="ctr"/>
            <a:r>
              <a:rPr lang="en-US" sz="2800" b="1" dirty="0" smtClean="0">
                <a:solidFill>
                  <a:srgbClr val="000000"/>
                </a:solidFill>
                <a:latin typeface="Corbel" pitchFamily="34" charset="0"/>
                <a:cs typeface="Arial" charset="0"/>
              </a:rPr>
              <a:t>Prospect Discovery </a:t>
            </a:r>
          </a:p>
          <a:p>
            <a:pPr algn="ctr"/>
            <a:r>
              <a:rPr lang="en-US" sz="2800" b="1" dirty="0" smtClean="0">
                <a:solidFill>
                  <a:srgbClr val="000000"/>
                </a:solidFill>
                <a:latin typeface="Corbel" pitchFamily="34" charset="0"/>
                <a:cs typeface="Arial" charset="0"/>
              </a:rPr>
              <a:t>Team</a:t>
            </a:r>
            <a:endParaRPr lang="en-US" sz="2800" b="1" dirty="0">
              <a:solidFill>
                <a:srgbClr val="000000"/>
              </a:solidFill>
              <a:latin typeface="Corbel" pitchFamily="34" charset="0"/>
              <a:cs typeface="Arial" charset="0"/>
            </a:endParaRPr>
          </a:p>
        </p:txBody>
      </p:sp>
      <p:sp>
        <p:nvSpPr>
          <p:cNvPr id="37892" name="_s1092"/>
          <p:cNvSpPr>
            <a:spLocks noChangeArrowheads="1"/>
          </p:cNvSpPr>
          <p:nvPr/>
        </p:nvSpPr>
        <p:spPr bwMode="auto">
          <a:xfrm rot="10822605" flipV="1">
            <a:off x="5948066" y="1835794"/>
            <a:ext cx="2132012" cy="136526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smtClean="0">
                <a:solidFill>
                  <a:srgbClr val="FF0000"/>
                </a:solidFill>
                <a:latin typeface="Corbel" pitchFamily="34" charset="0"/>
                <a:cs typeface="Arial" charset="0"/>
              </a:rPr>
              <a:t>Evangelism Planner</a:t>
            </a:r>
            <a:endParaRPr lang="en-US" sz="2800" b="1" dirty="0">
              <a:solidFill>
                <a:srgbClr val="FF0000"/>
              </a:solidFill>
              <a:latin typeface="Corbel" pitchFamily="34" charset="0"/>
              <a:cs typeface="Arial" charset="0"/>
            </a:endParaRPr>
          </a:p>
        </p:txBody>
      </p:sp>
      <p:sp>
        <p:nvSpPr>
          <p:cNvPr id="37893" name="_s1093"/>
          <p:cNvSpPr>
            <a:spLocks noChangeArrowheads="1"/>
          </p:cNvSpPr>
          <p:nvPr/>
        </p:nvSpPr>
        <p:spPr bwMode="auto">
          <a:xfrm rot="10821868" flipV="1">
            <a:off x="5794375" y="3511550"/>
            <a:ext cx="2133600" cy="11430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Media</a:t>
            </a:r>
          </a:p>
          <a:p>
            <a:pPr algn="ctr"/>
            <a:r>
              <a:rPr lang="en-US" sz="2800" b="1" dirty="0" smtClean="0">
                <a:solidFill>
                  <a:srgbClr val="000000"/>
                </a:solidFill>
                <a:latin typeface="Corbel" pitchFamily="34" charset="0"/>
                <a:cs typeface="Arial" charset="0"/>
              </a:rPr>
              <a:t>Team</a:t>
            </a:r>
            <a:endParaRPr lang="en-US" sz="2800" b="1" dirty="0">
              <a:solidFill>
                <a:srgbClr val="000000"/>
              </a:solidFill>
              <a:latin typeface="Corbel" pitchFamily="34" charset="0"/>
              <a:cs typeface="Arial" charset="0"/>
            </a:endParaRPr>
          </a:p>
        </p:txBody>
      </p:sp>
      <p:sp>
        <p:nvSpPr>
          <p:cNvPr id="37894" name="Line 11"/>
          <p:cNvSpPr>
            <a:spLocks noChangeShapeType="1"/>
          </p:cNvSpPr>
          <p:nvPr/>
        </p:nvSpPr>
        <p:spPr bwMode="auto">
          <a:xfrm>
            <a:off x="3124200" y="1371600"/>
            <a:ext cx="0" cy="457200"/>
          </a:xfrm>
          <a:prstGeom prst="line">
            <a:avLst/>
          </a:prstGeom>
          <a:noFill/>
          <a:ln w="9525">
            <a:solidFill>
              <a:schemeClr val="tx1"/>
            </a:solidFill>
            <a:round/>
            <a:headEnd/>
            <a:tailEnd/>
          </a:ln>
        </p:spPr>
        <p:txBody>
          <a:bodyPr/>
          <a:lstStyle/>
          <a:p>
            <a:endParaRPr lang="en-US"/>
          </a:p>
        </p:txBody>
      </p:sp>
      <p:sp>
        <p:nvSpPr>
          <p:cNvPr id="37895" name="Line 12"/>
          <p:cNvSpPr>
            <a:spLocks noChangeShapeType="1"/>
          </p:cNvSpPr>
          <p:nvPr/>
        </p:nvSpPr>
        <p:spPr bwMode="auto">
          <a:xfrm>
            <a:off x="6858000" y="1371600"/>
            <a:ext cx="0" cy="457200"/>
          </a:xfrm>
          <a:prstGeom prst="line">
            <a:avLst/>
          </a:prstGeom>
          <a:noFill/>
          <a:ln w="9525">
            <a:solidFill>
              <a:schemeClr val="tx1"/>
            </a:solidFill>
            <a:round/>
            <a:headEnd/>
            <a:tailEnd/>
          </a:ln>
        </p:spPr>
        <p:txBody>
          <a:bodyPr/>
          <a:lstStyle/>
          <a:p>
            <a:endParaRPr lang="en-US"/>
          </a:p>
        </p:txBody>
      </p:sp>
      <p:sp>
        <p:nvSpPr>
          <p:cNvPr id="37896" name="Line 13"/>
          <p:cNvSpPr>
            <a:spLocks noChangeShapeType="1"/>
          </p:cNvSpPr>
          <p:nvPr/>
        </p:nvSpPr>
        <p:spPr bwMode="auto">
          <a:xfrm flipH="1">
            <a:off x="4114800" y="1371600"/>
            <a:ext cx="914400" cy="2133600"/>
          </a:xfrm>
          <a:prstGeom prst="line">
            <a:avLst/>
          </a:prstGeom>
          <a:noFill/>
          <a:ln w="9525">
            <a:solidFill>
              <a:schemeClr val="tx1"/>
            </a:solidFill>
            <a:round/>
            <a:headEnd/>
            <a:tailEnd/>
          </a:ln>
        </p:spPr>
        <p:txBody>
          <a:bodyPr/>
          <a:lstStyle/>
          <a:p>
            <a:endParaRPr lang="en-US"/>
          </a:p>
        </p:txBody>
      </p:sp>
      <p:sp>
        <p:nvSpPr>
          <p:cNvPr id="37897" name="Line 14"/>
          <p:cNvSpPr>
            <a:spLocks noChangeShapeType="1"/>
          </p:cNvSpPr>
          <p:nvPr/>
        </p:nvSpPr>
        <p:spPr bwMode="auto">
          <a:xfrm>
            <a:off x="5029200" y="1371600"/>
            <a:ext cx="914400" cy="2133600"/>
          </a:xfrm>
          <a:prstGeom prst="line">
            <a:avLst/>
          </a:prstGeom>
          <a:noFill/>
          <a:ln w="9525">
            <a:solidFill>
              <a:schemeClr val="tx1"/>
            </a:solidFill>
            <a:round/>
            <a:headEnd/>
            <a:tailEnd/>
          </a:ln>
        </p:spPr>
        <p:txBody>
          <a:bodyPr/>
          <a:lstStyle/>
          <a:p>
            <a:endParaRPr lang="en-US"/>
          </a:p>
        </p:txBody>
      </p:sp>
      <p:sp>
        <p:nvSpPr>
          <p:cNvPr id="37898" name="_s1091"/>
          <p:cNvSpPr>
            <a:spLocks noChangeArrowheads="1"/>
          </p:cNvSpPr>
          <p:nvPr/>
        </p:nvSpPr>
        <p:spPr bwMode="auto">
          <a:xfrm rot="10800000" flipV="1">
            <a:off x="2057400" y="3505200"/>
            <a:ext cx="2209800" cy="12192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smtClean="0">
                <a:solidFill>
                  <a:srgbClr val="000000"/>
                </a:solidFill>
                <a:latin typeface="Corbel" pitchFamily="34" charset="0"/>
                <a:cs typeface="Arial" charset="0"/>
              </a:rPr>
              <a:t>Prospect Nurturer</a:t>
            </a:r>
            <a:endParaRPr lang="en-US" sz="2800" b="1" dirty="0">
              <a:solidFill>
                <a:srgbClr val="000000"/>
              </a:solidFill>
              <a:latin typeface="Corbel" pitchFamily="34" charset="0"/>
              <a:cs typeface="Arial" charset="0"/>
            </a:endParaRPr>
          </a:p>
        </p:txBody>
      </p:sp>
      <p:sp>
        <p:nvSpPr>
          <p:cNvPr id="37899" name="_s1093"/>
          <p:cNvSpPr>
            <a:spLocks noChangeArrowheads="1"/>
          </p:cNvSpPr>
          <p:nvPr/>
        </p:nvSpPr>
        <p:spPr bwMode="auto">
          <a:xfrm rot="10821868" flipV="1">
            <a:off x="3964649" y="5105427"/>
            <a:ext cx="2133600" cy="1295374"/>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Worship Welcome</a:t>
            </a:r>
          </a:p>
          <a:p>
            <a:pPr algn="ctr"/>
            <a:r>
              <a:rPr lang="en-US" sz="2800" b="1" dirty="0" smtClean="0">
                <a:solidFill>
                  <a:srgbClr val="000000"/>
                </a:solidFill>
                <a:latin typeface="Corbel" pitchFamily="34" charset="0"/>
                <a:cs typeface="Arial" charset="0"/>
              </a:rPr>
              <a:t>Team</a:t>
            </a:r>
            <a:endParaRPr lang="en-US" sz="2800" b="1" dirty="0">
              <a:solidFill>
                <a:srgbClr val="000000"/>
              </a:solidFill>
              <a:latin typeface="Corbel" pitchFamily="34" charset="0"/>
              <a:cs typeface="Arial" charset="0"/>
            </a:endParaRPr>
          </a:p>
        </p:txBody>
      </p:sp>
      <p:sp>
        <p:nvSpPr>
          <p:cNvPr id="37900" name="Line 14"/>
          <p:cNvSpPr>
            <a:spLocks noChangeShapeType="1"/>
          </p:cNvSpPr>
          <p:nvPr/>
        </p:nvSpPr>
        <p:spPr bwMode="auto">
          <a:xfrm>
            <a:off x="5029200" y="1447800"/>
            <a:ext cx="0" cy="3657600"/>
          </a:xfrm>
          <a:prstGeom prst="line">
            <a:avLst/>
          </a:prstGeom>
          <a:noFill/>
          <a:ln w="9525">
            <a:solidFill>
              <a:schemeClr val="tx1"/>
            </a:solidFill>
            <a:round/>
            <a:headEnd/>
            <a:tailEnd/>
          </a:ln>
        </p:spPr>
        <p:txBody>
          <a:bodyPr/>
          <a:lstStyle/>
          <a:p>
            <a:endParaRPr lang="en-US"/>
          </a:p>
        </p:txBody>
      </p:sp>
      <p:sp>
        <p:nvSpPr>
          <p:cNvPr id="15" name="TextBox 14"/>
          <p:cNvSpPr txBox="1"/>
          <p:nvPr/>
        </p:nvSpPr>
        <p:spPr>
          <a:xfrm>
            <a:off x="6705600" y="5657671"/>
            <a:ext cx="2438400" cy="1200329"/>
          </a:xfrm>
          <a:prstGeom prst="rect">
            <a:avLst/>
          </a:prstGeom>
          <a:noFill/>
        </p:spPr>
        <p:txBody>
          <a:bodyPr wrap="square" rtlCol="0">
            <a:spAutoFit/>
          </a:bodyPr>
          <a:lstStyle/>
          <a:p>
            <a:r>
              <a:rPr lang="en-US" b="1" dirty="0" smtClean="0">
                <a:latin typeface="Corbel" pitchFamily="34" charset="0"/>
              </a:rPr>
              <a:t>Actors/Action Teams w/Central Planning</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_s1077"/>
          <p:cNvSpPr>
            <a:spLocks noChangeArrowheads="1"/>
          </p:cNvSpPr>
          <p:nvPr/>
        </p:nvSpPr>
        <p:spPr bwMode="auto">
          <a:xfrm rot="10800000" flipV="1">
            <a:off x="1981200" y="381000"/>
            <a:ext cx="6019800" cy="990600"/>
          </a:xfrm>
          <a:prstGeom prst="roundRect">
            <a:avLst>
              <a:gd name="adj" fmla="val 16667"/>
            </a:avLst>
          </a:prstGeom>
          <a:solidFill>
            <a:srgbClr val="FFFFFF"/>
          </a:solidFill>
          <a:ln w="9525">
            <a:solidFill>
              <a:srgbClr val="000000"/>
            </a:solidFill>
            <a:round/>
            <a:headEnd/>
            <a:tailEnd/>
          </a:ln>
        </p:spPr>
        <p:txBody>
          <a:bodyPr lIns="29589" tIns="14796" rIns="29589" bIns="14796" anchor="ctr"/>
          <a:lstStyle/>
          <a:p>
            <a:pPr algn="ctr"/>
            <a:r>
              <a:rPr lang="en-US" sz="3600" b="1" dirty="0">
                <a:solidFill>
                  <a:srgbClr val="000000"/>
                </a:solidFill>
                <a:latin typeface="Corbel" pitchFamily="34" charset="0"/>
                <a:cs typeface="Arial" charset="0"/>
              </a:rPr>
              <a:t>Evangelism </a:t>
            </a:r>
            <a:r>
              <a:rPr lang="en-US" sz="3600" b="1" dirty="0" smtClean="0">
                <a:solidFill>
                  <a:srgbClr val="000000"/>
                </a:solidFill>
                <a:latin typeface="Corbel" pitchFamily="34" charset="0"/>
                <a:cs typeface="Arial" charset="0"/>
              </a:rPr>
              <a:t>Chairman</a:t>
            </a:r>
            <a:endParaRPr lang="en-US" sz="3600" b="1" dirty="0">
              <a:solidFill>
                <a:srgbClr val="000000"/>
              </a:solidFill>
              <a:latin typeface="Corbel" pitchFamily="34" charset="0"/>
              <a:cs typeface="Arial" charset="0"/>
            </a:endParaRPr>
          </a:p>
        </p:txBody>
      </p:sp>
      <p:sp>
        <p:nvSpPr>
          <p:cNvPr id="37891" name="_s1090"/>
          <p:cNvSpPr>
            <a:spLocks noChangeArrowheads="1"/>
          </p:cNvSpPr>
          <p:nvPr/>
        </p:nvSpPr>
        <p:spPr bwMode="auto">
          <a:xfrm rot="10800000" flipV="1">
            <a:off x="1828800" y="1828800"/>
            <a:ext cx="2286000" cy="1371600"/>
          </a:xfrm>
          <a:prstGeom prst="roundRect">
            <a:avLst>
              <a:gd name="adj" fmla="val 16667"/>
            </a:avLst>
          </a:prstGeom>
          <a:solidFill>
            <a:srgbClr val="FFFFFF"/>
          </a:solidFill>
          <a:ln w="9525">
            <a:solidFill>
              <a:srgbClr val="000000"/>
            </a:solidFill>
            <a:round/>
            <a:headEnd/>
            <a:tailEnd/>
          </a:ln>
        </p:spPr>
        <p:txBody>
          <a:bodyPr lIns="47107" tIns="23554" rIns="47107" bIns="23554" anchor="ctr"/>
          <a:lstStyle/>
          <a:p>
            <a:pPr algn="ctr"/>
            <a:r>
              <a:rPr lang="en-US" sz="2800" b="1" dirty="0" smtClean="0">
                <a:solidFill>
                  <a:srgbClr val="000000"/>
                </a:solidFill>
                <a:latin typeface="Corbel" pitchFamily="34" charset="0"/>
                <a:cs typeface="Arial" charset="0"/>
              </a:rPr>
              <a:t>Soccer Camp</a:t>
            </a:r>
            <a:r>
              <a:rPr lang="en-US" sz="2800" b="1" dirty="0" smtClean="0">
                <a:solidFill>
                  <a:srgbClr val="000000"/>
                </a:solidFill>
                <a:latin typeface="Corbel" pitchFamily="34" charset="0"/>
                <a:cs typeface="Arial" charset="0"/>
              </a:rPr>
              <a:t> Team</a:t>
            </a:r>
            <a:endParaRPr lang="en-US" sz="2800" b="1" dirty="0">
              <a:solidFill>
                <a:srgbClr val="000000"/>
              </a:solidFill>
              <a:latin typeface="Corbel" pitchFamily="34" charset="0"/>
              <a:cs typeface="Arial" charset="0"/>
            </a:endParaRPr>
          </a:p>
        </p:txBody>
      </p:sp>
      <p:sp>
        <p:nvSpPr>
          <p:cNvPr id="37892" name="_s1092"/>
          <p:cNvSpPr>
            <a:spLocks noChangeArrowheads="1"/>
          </p:cNvSpPr>
          <p:nvPr/>
        </p:nvSpPr>
        <p:spPr bwMode="auto">
          <a:xfrm rot="10822605" flipV="1">
            <a:off x="5948066" y="1835794"/>
            <a:ext cx="2132012" cy="136526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smtClean="0">
                <a:solidFill>
                  <a:srgbClr val="000000"/>
                </a:solidFill>
                <a:latin typeface="Corbel" pitchFamily="34" charset="0"/>
                <a:cs typeface="Arial" charset="0"/>
              </a:rPr>
              <a:t>Food Pantry</a:t>
            </a:r>
          </a:p>
          <a:p>
            <a:pPr algn="ctr"/>
            <a:r>
              <a:rPr lang="en-US" sz="2800" b="1" dirty="0" smtClean="0">
                <a:solidFill>
                  <a:srgbClr val="000000"/>
                </a:solidFill>
                <a:latin typeface="Corbel" pitchFamily="34" charset="0"/>
                <a:cs typeface="Arial" charset="0"/>
              </a:rPr>
              <a:t>Team</a:t>
            </a:r>
            <a:endParaRPr lang="en-US" sz="2800" b="1" dirty="0">
              <a:solidFill>
                <a:srgbClr val="000000"/>
              </a:solidFill>
              <a:latin typeface="Corbel" pitchFamily="34" charset="0"/>
              <a:cs typeface="Arial" charset="0"/>
            </a:endParaRPr>
          </a:p>
        </p:txBody>
      </p:sp>
      <p:sp>
        <p:nvSpPr>
          <p:cNvPr id="37893" name="_s1093"/>
          <p:cNvSpPr>
            <a:spLocks noChangeArrowheads="1"/>
          </p:cNvSpPr>
          <p:nvPr/>
        </p:nvSpPr>
        <p:spPr bwMode="auto">
          <a:xfrm rot="10821868" flipV="1">
            <a:off x="5794375" y="3511550"/>
            <a:ext cx="2133600" cy="11430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Media</a:t>
            </a:r>
          </a:p>
          <a:p>
            <a:pPr algn="ctr"/>
            <a:r>
              <a:rPr lang="en-US" sz="2800" b="1" dirty="0" smtClean="0">
                <a:solidFill>
                  <a:srgbClr val="000000"/>
                </a:solidFill>
                <a:latin typeface="Corbel" pitchFamily="34" charset="0"/>
                <a:cs typeface="Arial" charset="0"/>
              </a:rPr>
              <a:t>Team</a:t>
            </a:r>
            <a:endParaRPr lang="en-US" sz="2800" b="1" dirty="0">
              <a:solidFill>
                <a:srgbClr val="000000"/>
              </a:solidFill>
              <a:latin typeface="Corbel" pitchFamily="34" charset="0"/>
              <a:cs typeface="Arial" charset="0"/>
            </a:endParaRPr>
          </a:p>
        </p:txBody>
      </p:sp>
      <p:sp>
        <p:nvSpPr>
          <p:cNvPr id="37894" name="Line 11"/>
          <p:cNvSpPr>
            <a:spLocks noChangeShapeType="1"/>
          </p:cNvSpPr>
          <p:nvPr/>
        </p:nvSpPr>
        <p:spPr bwMode="auto">
          <a:xfrm>
            <a:off x="3124200" y="1371600"/>
            <a:ext cx="0" cy="457200"/>
          </a:xfrm>
          <a:prstGeom prst="line">
            <a:avLst/>
          </a:prstGeom>
          <a:noFill/>
          <a:ln w="9525">
            <a:solidFill>
              <a:schemeClr val="tx1"/>
            </a:solidFill>
            <a:round/>
            <a:headEnd/>
            <a:tailEnd/>
          </a:ln>
        </p:spPr>
        <p:txBody>
          <a:bodyPr/>
          <a:lstStyle/>
          <a:p>
            <a:endParaRPr lang="en-US"/>
          </a:p>
        </p:txBody>
      </p:sp>
      <p:sp>
        <p:nvSpPr>
          <p:cNvPr id="37895" name="Line 12"/>
          <p:cNvSpPr>
            <a:spLocks noChangeShapeType="1"/>
          </p:cNvSpPr>
          <p:nvPr/>
        </p:nvSpPr>
        <p:spPr bwMode="auto">
          <a:xfrm>
            <a:off x="6858000" y="1371600"/>
            <a:ext cx="0" cy="457200"/>
          </a:xfrm>
          <a:prstGeom prst="line">
            <a:avLst/>
          </a:prstGeom>
          <a:noFill/>
          <a:ln w="9525">
            <a:solidFill>
              <a:schemeClr val="tx1"/>
            </a:solidFill>
            <a:round/>
            <a:headEnd/>
            <a:tailEnd/>
          </a:ln>
        </p:spPr>
        <p:txBody>
          <a:bodyPr/>
          <a:lstStyle/>
          <a:p>
            <a:endParaRPr lang="en-US"/>
          </a:p>
        </p:txBody>
      </p:sp>
      <p:sp>
        <p:nvSpPr>
          <p:cNvPr id="37896" name="Line 13"/>
          <p:cNvSpPr>
            <a:spLocks noChangeShapeType="1"/>
          </p:cNvSpPr>
          <p:nvPr/>
        </p:nvSpPr>
        <p:spPr bwMode="auto">
          <a:xfrm flipH="1">
            <a:off x="4114800" y="1371600"/>
            <a:ext cx="914400" cy="2133600"/>
          </a:xfrm>
          <a:prstGeom prst="line">
            <a:avLst/>
          </a:prstGeom>
          <a:noFill/>
          <a:ln w="9525">
            <a:solidFill>
              <a:schemeClr val="tx1"/>
            </a:solidFill>
            <a:round/>
            <a:headEnd/>
            <a:tailEnd/>
          </a:ln>
        </p:spPr>
        <p:txBody>
          <a:bodyPr/>
          <a:lstStyle/>
          <a:p>
            <a:endParaRPr lang="en-US"/>
          </a:p>
        </p:txBody>
      </p:sp>
      <p:sp>
        <p:nvSpPr>
          <p:cNvPr id="37897" name="Line 14"/>
          <p:cNvSpPr>
            <a:spLocks noChangeShapeType="1"/>
          </p:cNvSpPr>
          <p:nvPr/>
        </p:nvSpPr>
        <p:spPr bwMode="auto">
          <a:xfrm>
            <a:off x="5029200" y="1371600"/>
            <a:ext cx="914400" cy="2133600"/>
          </a:xfrm>
          <a:prstGeom prst="line">
            <a:avLst/>
          </a:prstGeom>
          <a:noFill/>
          <a:ln w="9525">
            <a:solidFill>
              <a:schemeClr val="tx1"/>
            </a:solidFill>
            <a:round/>
            <a:headEnd/>
            <a:tailEnd/>
          </a:ln>
        </p:spPr>
        <p:txBody>
          <a:bodyPr/>
          <a:lstStyle/>
          <a:p>
            <a:endParaRPr lang="en-US"/>
          </a:p>
        </p:txBody>
      </p:sp>
      <p:sp>
        <p:nvSpPr>
          <p:cNvPr id="37898" name="_s1091"/>
          <p:cNvSpPr>
            <a:spLocks noChangeArrowheads="1"/>
          </p:cNvSpPr>
          <p:nvPr/>
        </p:nvSpPr>
        <p:spPr bwMode="auto">
          <a:xfrm rot="10800000" flipV="1">
            <a:off x="2057400" y="3505200"/>
            <a:ext cx="2209800" cy="1219200"/>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smtClean="0">
                <a:solidFill>
                  <a:srgbClr val="000000"/>
                </a:solidFill>
                <a:latin typeface="Corbel" pitchFamily="34" charset="0"/>
                <a:cs typeface="Arial" charset="0"/>
              </a:rPr>
              <a:t>Canvassing Team</a:t>
            </a:r>
            <a:endParaRPr lang="en-US" sz="2800" b="1" dirty="0">
              <a:solidFill>
                <a:srgbClr val="000000"/>
              </a:solidFill>
              <a:latin typeface="Corbel" pitchFamily="34" charset="0"/>
              <a:cs typeface="Arial" charset="0"/>
            </a:endParaRPr>
          </a:p>
        </p:txBody>
      </p:sp>
      <p:sp>
        <p:nvSpPr>
          <p:cNvPr id="37899" name="_s1093"/>
          <p:cNvSpPr>
            <a:spLocks noChangeArrowheads="1"/>
          </p:cNvSpPr>
          <p:nvPr/>
        </p:nvSpPr>
        <p:spPr bwMode="auto">
          <a:xfrm rot="10821868" flipV="1">
            <a:off x="3964649" y="5105427"/>
            <a:ext cx="2133600" cy="1295374"/>
          </a:xfrm>
          <a:prstGeom prst="roundRect">
            <a:avLst>
              <a:gd name="adj" fmla="val 16667"/>
            </a:avLst>
          </a:prstGeom>
          <a:solidFill>
            <a:srgbClr val="FFFFFF"/>
          </a:solidFill>
          <a:ln w="9525">
            <a:solidFill>
              <a:srgbClr val="000000"/>
            </a:solidFill>
            <a:round/>
            <a:headEnd/>
            <a:tailEnd/>
          </a:ln>
        </p:spPr>
        <p:txBody>
          <a:bodyPr lIns="52928" tIns="26465" rIns="52928" bIns="26465" anchor="ctr"/>
          <a:lstStyle/>
          <a:p>
            <a:pPr algn="ctr"/>
            <a:r>
              <a:rPr lang="en-US" sz="2800" b="1" dirty="0">
                <a:solidFill>
                  <a:srgbClr val="000000"/>
                </a:solidFill>
                <a:latin typeface="Corbel" pitchFamily="34" charset="0"/>
                <a:cs typeface="Arial" charset="0"/>
              </a:rPr>
              <a:t>Worship Welcome</a:t>
            </a:r>
          </a:p>
          <a:p>
            <a:pPr algn="ctr"/>
            <a:r>
              <a:rPr lang="en-US" sz="2800" b="1" dirty="0" smtClean="0">
                <a:solidFill>
                  <a:srgbClr val="000000"/>
                </a:solidFill>
                <a:latin typeface="Corbel" pitchFamily="34" charset="0"/>
                <a:cs typeface="Arial" charset="0"/>
              </a:rPr>
              <a:t>Team</a:t>
            </a:r>
            <a:endParaRPr lang="en-US" sz="2800" b="1" dirty="0">
              <a:solidFill>
                <a:srgbClr val="000000"/>
              </a:solidFill>
              <a:latin typeface="Corbel" pitchFamily="34" charset="0"/>
              <a:cs typeface="Arial" charset="0"/>
            </a:endParaRPr>
          </a:p>
        </p:txBody>
      </p:sp>
      <p:sp>
        <p:nvSpPr>
          <p:cNvPr id="37900" name="Line 14"/>
          <p:cNvSpPr>
            <a:spLocks noChangeShapeType="1"/>
          </p:cNvSpPr>
          <p:nvPr/>
        </p:nvSpPr>
        <p:spPr bwMode="auto">
          <a:xfrm>
            <a:off x="5029200" y="1447800"/>
            <a:ext cx="0" cy="3657600"/>
          </a:xfrm>
          <a:prstGeom prst="line">
            <a:avLst/>
          </a:prstGeom>
          <a:noFill/>
          <a:ln w="9525">
            <a:solidFill>
              <a:schemeClr val="tx1"/>
            </a:solidFill>
            <a:round/>
            <a:headEnd/>
            <a:tailEnd/>
          </a:ln>
        </p:spPr>
        <p:txBody>
          <a:bodyPr/>
          <a:lstStyle/>
          <a:p>
            <a:endParaRPr lang="en-US"/>
          </a:p>
        </p:txBody>
      </p:sp>
      <p:sp>
        <p:nvSpPr>
          <p:cNvPr id="15" name="TextBox 14"/>
          <p:cNvSpPr txBox="1"/>
          <p:nvPr/>
        </p:nvSpPr>
        <p:spPr>
          <a:xfrm>
            <a:off x="6705600" y="5410200"/>
            <a:ext cx="2438400" cy="1200329"/>
          </a:xfrm>
          <a:prstGeom prst="rect">
            <a:avLst/>
          </a:prstGeom>
          <a:noFill/>
        </p:spPr>
        <p:txBody>
          <a:bodyPr wrap="square" rtlCol="0">
            <a:spAutoFit/>
          </a:bodyPr>
          <a:lstStyle/>
          <a:p>
            <a:r>
              <a:rPr lang="en-US" b="1" dirty="0" smtClean="0">
                <a:latin typeface="Corbel" pitchFamily="34" charset="0"/>
              </a:rPr>
              <a:t>By Project, Each Team Plans &amp; Executes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371600" y="685800"/>
            <a:ext cx="7391400" cy="769441"/>
          </a:xfrm>
          <a:prstGeom prst="rect">
            <a:avLst/>
          </a:prstGeom>
          <a:noFill/>
          <a:ln w="9525">
            <a:noFill/>
            <a:miter lim="800000"/>
            <a:headEnd/>
            <a:tailEnd/>
          </a:ln>
        </p:spPr>
        <p:txBody>
          <a:bodyPr>
            <a:spAutoFit/>
          </a:bodyPr>
          <a:lstStyle/>
          <a:p>
            <a:pPr>
              <a:spcBef>
                <a:spcPct val="50000"/>
              </a:spcBef>
            </a:pPr>
            <a:r>
              <a:rPr lang="en-US" sz="4400" b="1" dirty="0" smtClean="0">
                <a:latin typeface="Corbel" pitchFamily="34" charset="0"/>
                <a:cs typeface="Arial" charset="0"/>
              </a:rPr>
              <a:t>Last Things—Evaluations</a:t>
            </a:r>
            <a:endParaRPr lang="en-US" sz="4400" b="1" dirty="0">
              <a:latin typeface="Corbel" pitchFamily="34" charset="0"/>
              <a:cs typeface="Arial" charset="0"/>
            </a:endParaRPr>
          </a:p>
        </p:txBody>
      </p:sp>
      <p:sp>
        <p:nvSpPr>
          <p:cNvPr id="50179" name="Text Box 3"/>
          <p:cNvSpPr txBox="1">
            <a:spLocks noChangeArrowheads="1"/>
          </p:cNvSpPr>
          <p:nvPr/>
        </p:nvSpPr>
        <p:spPr bwMode="auto">
          <a:xfrm>
            <a:off x="1371600" y="2057400"/>
            <a:ext cx="7086600" cy="2308225"/>
          </a:xfrm>
          <a:prstGeom prst="rect">
            <a:avLst/>
          </a:prstGeom>
          <a:noFill/>
          <a:ln w="9525">
            <a:noFill/>
            <a:miter lim="800000"/>
            <a:headEnd/>
            <a:tailEnd/>
          </a:ln>
        </p:spPr>
        <p:txBody>
          <a:bodyPr>
            <a:spAutoFit/>
          </a:bodyPr>
          <a:lstStyle/>
          <a:p>
            <a:pPr>
              <a:spcBef>
                <a:spcPct val="50000"/>
              </a:spcBef>
              <a:buFont typeface="Arial" pitchFamily="34" charset="0"/>
              <a:buChar char="•"/>
            </a:pPr>
            <a:r>
              <a:rPr lang="en-US" sz="3600" b="1" dirty="0" smtClean="0">
                <a:latin typeface="Corbel" pitchFamily="34" charset="0"/>
                <a:cs typeface="Arial" charset="0"/>
              </a:rPr>
              <a:t> Praise </a:t>
            </a:r>
            <a:r>
              <a:rPr lang="en-US" sz="3600" b="1" dirty="0">
                <a:latin typeface="Corbel" pitchFamily="34" charset="0"/>
                <a:cs typeface="Arial" charset="0"/>
              </a:rPr>
              <a:t>God for his blessings</a:t>
            </a:r>
          </a:p>
          <a:p>
            <a:pPr>
              <a:spcBef>
                <a:spcPct val="50000"/>
              </a:spcBef>
              <a:buFont typeface="Arial" pitchFamily="34" charset="0"/>
              <a:buChar char="•"/>
            </a:pPr>
            <a:r>
              <a:rPr lang="en-US" sz="3600" b="1" dirty="0" smtClean="0">
                <a:latin typeface="Corbel" pitchFamily="34" charset="0"/>
                <a:cs typeface="Arial" charset="0"/>
              </a:rPr>
              <a:t> Thank </a:t>
            </a:r>
            <a:r>
              <a:rPr lang="en-US" sz="3600" b="1" dirty="0">
                <a:latin typeface="Corbel" pitchFamily="34" charset="0"/>
                <a:cs typeface="Arial" charset="0"/>
              </a:rPr>
              <a:t>people for their ministry</a:t>
            </a:r>
          </a:p>
          <a:p>
            <a:pPr>
              <a:spcBef>
                <a:spcPct val="50000"/>
              </a:spcBef>
              <a:buFont typeface="Arial" pitchFamily="34" charset="0"/>
              <a:buChar char="•"/>
            </a:pPr>
            <a:r>
              <a:rPr lang="en-US" sz="3600" b="1" dirty="0" smtClean="0">
                <a:latin typeface="Corbel" pitchFamily="34" charset="0"/>
                <a:cs typeface="Arial" charset="0"/>
              </a:rPr>
              <a:t> Revise </a:t>
            </a:r>
            <a:r>
              <a:rPr lang="en-US" sz="3600" b="1" dirty="0">
                <a:latin typeface="Corbel" pitchFamily="34" charset="0"/>
                <a:cs typeface="Arial" charset="0"/>
              </a:rPr>
              <a:t>– Replace – Repeat</a:t>
            </a:r>
          </a:p>
        </p:txBody>
      </p:sp>
      <p:sp>
        <p:nvSpPr>
          <p:cNvPr id="5" name="TextBox 4"/>
          <p:cNvSpPr txBox="1"/>
          <p:nvPr/>
        </p:nvSpPr>
        <p:spPr>
          <a:xfrm>
            <a:off x="1524000" y="5105400"/>
            <a:ext cx="7010400" cy="1200329"/>
          </a:xfrm>
          <a:prstGeom prst="rect">
            <a:avLst/>
          </a:prstGeom>
          <a:noFill/>
          <a:ln w="28575">
            <a:solidFill>
              <a:schemeClr val="tx1"/>
            </a:solidFill>
          </a:ln>
        </p:spPr>
        <p:txBody>
          <a:bodyPr wrap="square" rtlCol="0">
            <a:spAutoFit/>
          </a:bodyPr>
          <a:lstStyle/>
          <a:p>
            <a:pPr algn="ctr"/>
            <a:r>
              <a:rPr lang="en-US" sz="3600" b="1" i="1" dirty="0" smtClean="0">
                <a:solidFill>
                  <a:srgbClr val="FF0000"/>
                </a:solidFill>
                <a:latin typeface="Corbel" pitchFamily="34" charset="0"/>
              </a:rPr>
              <a:t>Before You Can Evaluate, You Need Evaluation Criteria</a:t>
            </a:r>
            <a:endParaRPr lang="en-US" sz="3600" b="1" i="1" dirty="0">
              <a:solidFill>
                <a:srgbClr val="FF0000"/>
              </a:solidFill>
              <a:latin typeface="Corbel" pitchFamily="34" charset="0"/>
            </a:endParaRPr>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41275"/>
          <a:ext cx="9144000" cy="6816725"/>
        </p:xfrm>
        <a:graphic>
          <a:graphicData uri="http://schemas.openxmlformats.org/presentationml/2006/ole">
            <p:oleObj spid="_x0000_s1026" name="Photo Editor Photo" r:id="rId4" imgW="7666667" imgH="5334745" progId="">
              <p:embed/>
            </p:oleObj>
          </a:graphicData>
        </a:graphic>
      </p:graphicFrame>
    </p:spTree>
  </p:cSld>
  <p:clrMapOvr>
    <a:masterClrMapping/>
  </p:clrMapOvr>
  <p:transition spd="slow" advClick="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msotw9_temp0"/>
          <p:cNvPicPr>
            <a:picLocks noChangeAspect="1" noChangeArrowheads="1"/>
          </p:cNvPicPr>
          <p:nvPr/>
        </p:nvPicPr>
        <p:blipFill>
          <a:blip r:embed="rId3" cstate="print"/>
          <a:srcRect/>
          <a:stretch>
            <a:fillRect/>
          </a:stretch>
        </p:blipFill>
        <p:spPr bwMode="auto">
          <a:xfrm>
            <a:off x="0" y="-1981200"/>
            <a:ext cx="9144000" cy="8839200"/>
          </a:xfrm>
          <a:prstGeom prst="rect">
            <a:avLst/>
          </a:prstGeom>
          <a:noFill/>
          <a:ln w="9525">
            <a:noFill/>
            <a:miter lim="800000"/>
            <a:headEnd/>
            <a:tailEnd/>
          </a:ln>
        </p:spPr>
      </p:pic>
    </p:spTree>
  </p:cSld>
  <p:clrMapOvr>
    <a:masterClrMapping/>
  </p:clrMapOvr>
  <p:transition spd="slow" advClick="0">
    <p:spli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219200" y="152400"/>
            <a:ext cx="7924800" cy="838200"/>
          </a:xfrm>
        </p:spPr>
        <p:txBody>
          <a:bodyPr/>
          <a:lstStyle/>
          <a:p>
            <a:r>
              <a:rPr lang="en-US" b="1" dirty="0" smtClean="0">
                <a:latin typeface="Corbel" pitchFamily="34" charset="0"/>
              </a:rPr>
              <a:t>Recruiting Evangelism Workers</a:t>
            </a:r>
          </a:p>
        </p:txBody>
      </p:sp>
      <p:sp>
        <p:nvSpPr>
          <p:cNvPr id="33795" name="Rectangle 3"/>
          <p:cNvSpPr>
            <a:spLocks noGrp="1" noChangeArrowheads="1"/>
          </p:cNvSpPr>
          <p:nvPr>
            <p:ph type="body" idx="1"/>
          </p:nvPr>
        </p:nvSpPr>
        <p:spPr>
          <a:xfrm>
            <a:off x="1600200" y="1524000"/>
            <a:ext cx="7086600" cy="4724400"/>
          </a:xfrm>
        </p:spPr>
        <p:txBody>
          <a:bodyPr/>
          <a:lstStyle/>
          <a:p>
            <a:r>
              <a:rPr lang="en-US" sz="3600" b="1" dirty="0" smtClean="0">
                <a:latin typeface="Corbel" pitchFamily="34" charset="0"/>
              </a:rPr>
              <a:t>Pray</a:t>
            </a:r>
          </a:p>
          <a:p>
            <a:pPr>
              <a:spcBef>
                <a:spcPct val="70000"/>
              </a:spcBef>
            </a:pPr>
            <a:r>
              <a:rPr lang="en-US" sz="3600" b="1" dirty="0" smtClean="0">
                <a:latin typeface="Corbel" pitchFamily="34" charset="0"/>
              </a:rPr>
              <a:t>Specify</a:t>
            </a:r>
          </a:p>
          <a:p>
            <a:pPr lvl="1">
              <a:spcBef>
                <a:spcPct val="40000"/>
              </a:spcBef>
            </a:pPr>
            <a:r>
              <a:rPr lang="en-US" sz="3600" b="1" dirty="0" smtClean="0">
                <a:latin typeface="Corbel" pitchFamily="34" charset="0"/>
              </a:rPr>
              <a:t>Needs</a:t>
            </a:r>
          </a:p>
          <a:p>
            <a:pPr lvl="1">
              <a:spcBef>
                <a:spcPct val="40000"/>
              </a:spcBef>
            </a:pPr>
            <a:r>
              <a:rPr lang="en-US" sz="3600" b="1" dirty="0" smtClean="0">
                <a:latin typeface="Corbel" pitchFamily="34" charset="0"/>
              </a:rPr>
              <a:t>Expectations</a:t>
            </a:r>
          </a:p>
          <a:p>
            <a:pPr>
              <a:spcBef>
                <a:spcPct val="70000"/>
              </a:spcBef>
            </a:pPr>
            <a:r>
              <a:rPr lang="en-US" sz="3600" b="1" dirty="0" smtClean="0">
                <a:latin typeface="Corbel" pitchFamily="34" charset="0"/>
              </a:rPr>
              <a:t>Recruit Personally</a:t>
            </a:r>
          </a:p>
        </p:txBody>
      </p:sp>
      <p:pic>
        <p:nvPicPr>
          <p:cNvPr id="4" name="Picture 3" descr="1816148HighRes.jpg"/>
          <p:cNvPicPr>
            <a:picLocks noChangeAspect="1"/>
          </p:cNvPicPr>
          <p:nvPr/>
        </p:nvPicPr>
        <p:blipFill>
          <a:blip r:embed="rId3" cstate="print"/>
          <a:srcRect/>
          <a:stretch>
            <a:fillRect/>
          </a:stretch>
        </p:blipFill>
        <p:spPr bwMode="auto">
          <a:xfrm>
            <a:off x="5334000" y="1066800"/>
            <a:ext cx="1722438" cy="2743200"/>
          </a:xfrm>
          <a:prstGeom prst="rect">
            <a:avLst/>
          </a:prstGeom>
          <a:noFill/>
          <a:ln w="9525">
            <a:noFill/>
            <a:miter lim="800000"/>
            <a:headEnd/>
            <a:tailEnd/>
          </a:ln>
        </p:spPr>
      </p:pic>
      <p:pic>
        <p:nvPicPr>
          <p:cNvPr id="5" name="Picture 4" descr="1785453HighRes.jpg"/>
          <p:cNvPicPr>
            <a:picLocks noChangeAspect="1"/>
          </p:cNvPicPr>
          <p:nvPr/>
        </p:nvPicPr>
        <p:blipFill>
          <a:blip r:embed="rId4" cstate="print"/>
          <a:srcRect/>
          <a:stretch>
            <a:fillRect/>
          </a:stretch>
        </p:blipFill>
        <p:spPr bwMode="auto">
          <a:xfrm>
            <a:off x="6096000" y="1447800"/>
            <a:ext cx="2336800" cy="2819400"/>
          </a:xfrm>
          <a:prstGeom prst="rect">
            <a:avLst/>
          </a:prstGeom>
          <a:noFill/>
          <a:ln w="9525">
            <a:noFill/>
            <a:miter lim="800000"/>
            <a:headEnd/>
            <a:tailEnd/>
          </a:ln>
        </p:spPr>
      </p:pic>
      <p:pic>
        <p:nvPicPr>
          <p:cNvPr id="7" name="Picture 6" descr="363909HighRes.jpg"/>
          <p:cNvPicPr>
            <a:picLocks noChangeAspect="1"/>
          </p:cNvPicPr>
          <p:nvPr/>
        </p:nvPicPr>
        <p:blipFill>
          <a:blip r:embed="rId5" cstate="print"/>
          <a:srcRect/>
          <a:stretch>
            <a:fillRect/>
          </a:stretch>
        </p:blipFill>
        <p:spPr bwMode="auto">
          <a:xfrm>
            <a:off x="5334000" y="1447800"/>
            <a:ext cx="3810000" cy="2835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0"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1" end="1"/>
                                            </p:txEl>
                                          </p:spTgt>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nodeType="afterEffect">
                                  <p:stCondLst>
                                    <p:cond delay="500"/>
                                  </p:stCondLst>
                                  <p:childTnLst>
                                    <p:set>
                                      <p:cBhvr>
                                        <p:cTn id="17" dur="1" fill="hold">
                                          <p:stCondLst>
                                            <p:cond delay="0"/>
                                          </p:stCondLst>
                                        </p:cTn>
                                        <p:tgtEl>
                                          <p:spTgt spid="33795">
                                            <p:txEl>
                                              <p:pRg st="2" end="2"/>
                                            </p:txEl>
                                          </p:spTgt>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33795">
                                            <p:txEl>
                                              <p:pRg st="3" end="3"/>
                                            </p:txEl>
                                          </p:spTgt>
                                        </p:tgtEl>
                                        <p:attrNameLst>
                                          <p:attrName>style.visibility</p:attrName>
                                        </p:attrNameLst>
                                      </p:cBhvr>
                                      <p:to>
                                        <p:strVal val="visible"/>
                                      </p:to>
                                    </p:set>
                                  </p:childTnLst>
                                </p:cTn>
                              </p:par>
                            </p:childTnLst>
                          </p:cTn>
                        </p:par>
                        <p:par>
                          <p:cTn id="21" fill="hold" nodeType="afterGroup">
                            <p:stCondLst>
                              <p:cond delay="1000"/>
                            </p:stCondLst>
                            <p:childTnLst>
                              <p:par>
                                <p:cTn id="22" presetID="10"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000"/>
                                        <p:tgtEl>
                                          <p:spTgt spid="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3795">
                                            <p:txEl>
                                              <p:pRg st="4" end="4"/>
                                            </p:txEl>
                                          </p:spTgt>
                                        </p:tgtEl>
                                        <p:attrNameLst>
                                          <p:attrName>style.visibility</p:attrName>
                                        </p:attrNameLst>
                                      </p:cBhvr>
                                      <p:to>
                                        <p:strVal val="visible"/>
                                      </p:to>
                                    </p:set>
                                  </p:childTnLst>
                                </p:cTn>
                              </p:par>
                            </p:childTnLst>
                          </p:cTn>
                        </p:par>
                        <p:par>
                          <p:cTn id="29" fill="hold" nodeType="afterGroup">
                            <p:stCondLst>
                              <p:cond delay="0"/>
                            </p:stCondLst>
                            <p:childTnLst>
                              <p:par>
                                <p:cTn id="30" presetID="10" presetClass="entr" presetSubtype="0" fill="hold" nodeType="afterEffect">
                                  <p:stCondLst>
                                    <p:cond delay="5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457200" y="2209800"/>
            <a:ext cx="8001000" cy="1143000"/>
          </a:xfrm>
        </p:spPr>
        <p:txBody>
          <a:bodyPr/>
          <a:lstStyle/>
          <a:p>
            <a:r>
              <a:rPr lang="en-US" sz="4800" b="1" dirty="0" smtClean="0">
                <a:latin typeface="Corbel" pitchFamily="34" charset="0"/>
              </a:rPr>
              <a:t>Evangelism </a:t>
            </a:r>
            <a:br>
              <a:rPr lang="en-US" sz="4800" b="1" dirty="0" smtClean="0">
                <a:latin typeface="Corbel" pitchFamily="34" charset="0"/>
              </a:rPr>
            </a:br>
            <a:r>
              <a:rPr lang="en-US" sz="4800" b="1" dirty="0" smtClean="0">
                <a:latin typeface="Corbel" pitchFamily="34" charset="0"/>
              </a:rPr>
              <a:t>Organization &amp; Planning</a:t>
            </a:r>
          </a:p>
        </p:txBody>
      </p:sp>
      <p:sp>
        <p:nvSpPr>
          <p:cNvPr id="53251" name="Rectangle 3"/>
          <p:cNvSpPr>
            <a:spLocks noGrp="1" noChangeArrowheads="1"/>
          </p:cNvSpPr>
          <p:nvPr>
            <p:ph type="subTitle" idx="1"/>
          </p:nvPr>
        </p:nvSpPr>
        <p:spPr>
          <a:xfrm>
            <a:off x="1371600" y="4724400"/>
            <a:ext cx="6400800" cy="1752600"/>
          </a:xfrm>
        </p:spPr>
        <p:txBody>
          <a:bodyPr/>
          <a:lstStyle/>
          <a:p>
            <a:r>
              <a:rPr lang="en-US" sz="2800" i="1" dirty="0" smtClean="0">
                <a:latin typeface="Arial" charset="0"/>
              </a:rPr>
              <a:t>Additional Resources</a:t>
            </a:r>
            <a:endParaRPr lang="en-US" sz="2800" i="1" dirty="0" smtClean="0">
              <a:latin typeface="Arial"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838200" y="152400"/>
            <a:ext cx="8305800" cy="769441"/>
          </a:xfrm>
          <a:prstGeom prst="rect">
            <a:avLst/>
          </a:prstGeom>
          <a:noFill/>
          <a:ln w="9525">
            <a:noFill/>
            <a:miter lim="800000"/>
            <a:headEnd/>
            <a:tailEnd/>
          </a:ln>
        </p:spPr>
        <p:txBody>
          <a:bodyPr wrap="square">
            <a:spAutoFit/>
          </a:bodyPr>
          <a:lstStyle/>
          <a:p>
            <a:pPr marL="609600" indent="-609600" algn="ctr"/>
            <a:r>
              <a:rPr lang="en-US" sz="4400" b="1" i="1" dirty="0" smtClean="0">
                <a:latin typeface="Corbel" pitchFamily="34" charset="0"/>
                <a:cs typeface="Arial" charset="0"/>
              </a:rPr>
              <a:t>Organizational Tool – Mind Map</a:t>
            </a:r>
            <a:endParaRPr lang="en-US" sz="4400" b="1" i="1" dirty="0">
              <a:latin typeface="Corbel" pitchFamily="34" charset="0"/>
              <a:cs typeface="Arial" charset="0"/>
            </a:endParaRPr>
          </a:p>
        </p:txBody>
      </p:sp>
      <p:sp>
        <p:nvSpPr>
          <p:cNvPr id="46084" name="Text Box 13"/>
          <p:cNvSpPr txBox="1">
            <a:spLocks noChangeArrowheads="1"/>
          </p:cNvSpPr>
          <p:nvPr/>
        </p:nvSpPr>
        <p:spPr bwMode="auto">
          <a:xfrm>
            <a:off x="1066800" y="990601"/>
            <a:ext cx="8077200" cy="1323439"/>
          </a:xfrm>
          <a:prstGeom prst="rect">
            <a:avLst/>
          </a:prstGeom>
          <a:noFill/>
          <a:ln w="9525">
            <a:noFill/>
            <a:miter lim="800000"/>
            <a:headEnd/>
            <a:tailEnd/>
          </a:ln>
        </p:spPr>
        <p:txBody>
          <a:bodyPr wrap="square">
            <a:spAutoFit/>
          </a:bodyPr>
          <a:lstStyle/>
          <a:p>
            <a:pPr>
              <a:spcBef>
                <a:spcPct val="50000"/>
              </a:spcBef>
              <a:buFont typeface="Arial" pitchFamily="34" charset="0"/>
              <a:buChar char="•"/>
            </a:pPr>
            <a:r>
              <a:rPr lang="en-US" sz="3200" i="1" dirty="0" smtClean="0">
                <a:latin typeface="Corbel" pitchFamily="34" charset="0"/>
              </a:rPr>
              <a:t> Helpful to organize disparate data, track ideas</a:t>
            </a:r>
          </a:p>
          <a:p>
            <a:pPr>
              <a:spcBef>
                <a:spcPct val="50000"/>
              </a:spcBef>
              <a:buFont typeface="Arial" pitchFamily="34" charset="0"/>
              <a:buChar char="•"/>
            </a:pPr>
            <a:r>
              <a:rPr lang="en-US" sz="3200" i="1" dirty="0" smtClean="0">
                <a:latin typeface="Corbel" pitchFamily="34" charset="0"/>
              </a:rPr>
              <a:t> </a:t>
            </a:r>
            <a:r>
              <a:rPr lang="en-US" sz="3200" i="1" dirty="0" err="1" smtClean="0">
                <a:latin typeface="Corbel" pitchFamily="34" charset="0"/>
              </a:rPr>
              <a:t>FreePlane</a:t>
            </a:r>
            <a:r>
              <a:rPr lang="en-US" sz="3200" i="1" dirty="0" smtClean="0">
                <a:latin typeface="Corbel" pitchFamily="34" charset="0"/>
              </a:rPr>
              <a:t> (freeplane.sourceforge.net)</a:t>
            </a:r>
            <a:endParaRPr lang="en-US" sz="3200" i="1" dirty="0">
              <a:latin typeface="Corbel" pitchFamily="34" charset="0"/>
            </a:endParaRPr>
          </a:p>
        </p:txBody>
      </p:sp>
      <p:pic>
        <p:nvPicPr>
          <p:cNvPr id="10" name="Picture 9" descr="Evangelism-Main Node.png"/>
          <p:cNvPicPr>
            <a:picLocks noChangeAspect="1"/>
          </p:cNvPicPr>
          <p:nvPr/>
        </p:nvPicPr>
        <p:blipFill>
          <a:blip r:embed="rId3" cstate="print"/>
          <a:stretch>
            <a:fillRect/>
          </a:stretch>
        </p:blipFill>
        <p:spPr>
          <a:xfrm>
            <a:off x="1066800" y="3048000"/>
            <a:ext cx="7862272" cy="1509713"/>
          </a:xfrm>
          <a:prstGeom prst="rect">
            <a:avLst/>
          </a:prstGeom>
        </p:spPr>
      </p:pic>
    </p:spTree>
  </p:cSld>
  <p:clrMapOvr>
    <a:masterClrMapping/>
  </p:clrMapOvr>
  <p:transition advClick="0"/>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838200" y="152400"/>
            <a:ext cx="8305800" cy="769441"/>
          </a:xfrm>
          <a:prstGeom prst="rect">
            <a:avLst/>
          </a:prstGeom>
          <a:noFill/>
          <a:ln w="9525">
            <a:noFill/>
            <a:miter lim="800000"/>
            <a:headEnd/>
            <a:tailEnd/>
          </a:ln>
        </p:spPr>
        <p:txBody>
          <a:bodyPr wrap="square">
            <a:spAutoFit/>
          </a:bodyPr>
          <a:lstStyle/>
          <a:p>
            <a:pPr marL="609600" indent="-609600" algn="ctr"/>
            <a:r>
              <a:rPr lang="en-US" sz="4400" b="1" i="1" dirty="0" smtClean="0">
                <a:latin typeface="Corbel" pitchFamily="34" charset="0"/>
                <a:cs typeface="Arial" charset="0"/>
              </a:rPr>
              <a:t>Organizational Tool – Mind Map</a:t>
            </a:r>
            <a:endParaRPr lang="en-US" sz="4400" b="1" i="1" dirty="0">
              <a:latin typeface="Corbel" pitchFamily="34" charset="0"/>
              <a:cs typeface="Arial" charset="0"/>
            </a:endParaRPr>
          </a:p>
        </p:txBody>
      </p:sp>
      <p:pic>
        <p:nvPicPr>
          <p:cNvPr id="5" name="Picture 4" descr="Evangelism-One-Node.png"/>
          <p:cNvPicPr>
            <a:picLocks noChangeAspect="1"/>
          </p:cNvPicPr>
          <p:nvPr/>
        </p:nvPicPr>
        <p:blipFill>
          <a:blip r:embed="rId3" cstate="print"/>
          <a:stretch>
            <a:fillRect/>
          </a:stretch>
        </p:blipFill>
        <p:spPr>
          <a:xfrm>
            <a:off x="1219200" y="990600"/>
            <a:ext cx="7731236" cy="5562600"/>
          </a:xfrm>
          <a:prstGeom prst="rect">
            <a:avLst/>
          </a:prstGeom>
        </p:spPr>
      </p:pic>
    </p:spTree>
  </p:cSld>
  <p:clrMapOvr>
    <a:masterClrMapping/>
  </p:clrMapOvr>
  <p:transition advClick="0"/>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838200" y="152400"/>
            <a:ext cx="8305800" cy="769441"/>
          </a:xfrm>
          <a:prstGeom prst="rect">
            <a:avLst/>
          </a:prstGeom>
          <a:noFill/>
          <a:ln w="9525">
            <a:noFill/>
            <a:miter lim="800000"/>
            <a:headEnd/>
            <a:tailEnd/>
          </a:ln>
        </p:spPr>
        <p:txBody>
          <a:bodyPr wrap="square">
            <a:spAutoFit/>
          </a:bodyPr>
          <a:lstStyle/>
          <a:p>
            <a:pPr marL="609600" indent="-609600" algn="ctr"/>
            <a:r>
              <a:rPr lang="en-US" sz="4400" b="1" i="1" dirty="0" smtClean="0">
                <a:latin typeface="Corbel" pitchFamily="34" charset="0"/>
                <a:cs typeface="Arial" charset="0"/>
              </a:rPr>
              <a:t>Planning Tool – Gantt Chart</a:t>
            </a:r>
            <a:endParaRPr lang="en-US" sz="4400" b="1" i="1" dirty="0">
              <a:latin typeface="Corbel" pitchFamily="34" charset="0"/>
              <a:cs typeface="Arial" charset="0"/>
            </a:endParaRPr>
          </a:p>
        </p:txBody>
      </p:sp>
      <p:sp>
        <p:nvSpPr>
          <p:cNvPr id="46084" name="Text Box 13"/>
          <p:cNvSpPr txBox="1">
            <a:spLocks noChangeArrowheads="1"/>
          </p:cNvSpPr>
          <p:nvPr/>
        </p:nvSpPr>
        <p:spPr bwMode="auto">
          <a:xfrm>
            <a:off x="1066800" y="990601"/>
            <a:ext cx="8077200" cy="1323439"/>
          </a:xfrm>
          <a:prstGeom prst="rect">
            <a:avLst/>
          </a:prstGeom>
          <a:noFill/>
          <a:ln w="9525">
            <a:noFill/>
            <a:miter lim="800000"/>
            <a:headEnd/>
            <a:tailEnd/>
          </a:ln>
        </p:spPr>
        <p:txBody>
          <a:bodyPr wrap="square">
            <a:spAutoFit/>
          </a:bodyPr>
          <a:lstStyle/>
          <a:p>
            <a:pPr>
              <a:spcBef>
                <a:spcPct val="50000"/>
              </a:spcBef>
              <a:buFont typeface="Arial" pitchFamily="34" charset="0"/>
              <a:buChar char="•"/>
            </a:pPr>
            <a:r>
              <a:rPr lang="en-US" sz="3200" i="1" dirty="0" smtClean="0">
                <a:latin typeface="Corbel" pitchFamily="34" charset="0"/>
              </a:rPr>
              <a:t> Plot of tasks, dependencies against timeline</a:t>
            </a:r>
          </a:p>
          <a:p>
            <a:pPr>
              <a:spcBef>
                <a:spcPct val="50000"/>
              </a:spcBef>
              <a:buFont typeface="Arial" pitchFamily="34" charset="0"/>
              <a:buChar char="•"/>
            </a:pPr>
            <a:r>
              <a:rPr lang="en-US" sz="3200" i="1" dirty="0" smtClean="0">
                <a:latin typeface="Corbel" pitchFamily="34" charset="0"/>
              </a:rPr>
              <a:t> </a:t>
            </a:r>
            <a:r>
              <a:rPr lang="en-US" sz="3200" i="1" dirty="0" err="1" smtClean="0">
                <a:latin typeface="Corbel" pitchFamily="34" charset="0"/>
              </a:rPr>
              <a:t>ProjectLibre</a:t>
            </a:r>
            <a:r>
              <a:rPr lang="en-US" sz="3200" i="1" dirty="0" smtClean="0">
                <a:latin typeface="Corbel" pitchFamily="34" charset="0"/>
              </a:rPr>
              <a:t> (projectlibre.org)</a:t>
            </a:r>
            <a:endParaRPr lang="en-US" sz="3200" i="1" dirty="0">
              <a:latin typeface="Corbel" pitchFamily="34" charset="0"/>
            </a:endParaRPr>
          </a:p>
        </p:txBody>
      </p:sp>
      <p:pic>
        <p:nvPicPr>
          <p:cNvPr id="5" name="Picture 4" descr="Screenshot from 2012-09-07 21_14_14.png"/>
          <p:cNvPicPr>
            <a:picLocks noChangeAspect="1"/>
          </p:cNvPicPr>
          <p:nvPr/>
        </p:nvPicPr>
        <p:blipFill>
          <a:blip r:embed="rId3" cstate="print"/>
          <a:stretch>
            <a:fillRect/>
          </a:stretch>
        </p:blipFill>
        <p:spPr>
          <a:xfrm>
            <a:off x="990600" y="2514600"/>
            <a:ext cx="8153400" cy="3849341"/>
          </a:xfrm>
          <a:prstGeom prst="rect">
            <a:avLst/>
          </a:prstGeom>
        </p:spPr>
      </p:pic>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Rectangle 24"/>
          <p:cNvSpPr>
            <a:spLocks noGrp="1" noChangeArrowheads="1"/>
          </p:cNvSpPr>
          <p:nvPr>
            <p:ph type="title"/>
          </p:nvPr>
        </p:nvSpPr>
        <p:spPr>
          <a:xfrm>
            <a:off x="1143000" y="304800"/>
            <a:ext cx="8229600" cy="1143000"/>
          </a:xfrm>
        </p:spPr>
        <p:txBody>
          <a:bodyPr/>
          <a:lstStyle/>
          <a:p>
            <a:r>
              <a:rPr lang="en-US" dirty="0" smtClean="0"/>
              <a:t>Israel’s </a:t>
            </a:r>
            <a:r>
              <a:rPr lang="en-US" dirty="0" smtClean="0"/>
              <a:t>Org </a:t>
            </a:r>
            <a:r>
              <a:rPr lang="en-US" dirty="0"/>
              <a:t>Chart </a:t>
            </a:r>
            <a:r>
              <a:rPr lang="en-US" dirty="0" smtClean="0"/>
              <a:t>(Pre-</a:t>
            </a:r>
            <a:r>
              <a:rPr lang="en-US" dirty="0" err="1" smtClean="0"/>
              <a:t>Jethro</a:t>
            </a:r>
            <a:r>
              <a:rPr lang="en-US" dirty="0" smtClean="0"/>
              <a:t>)</a:t>
            </a:r>
            <a:endParaRPr lang="en-US" dirty="0"/>
          </a:p>
        </p:txBody>
      </p:sp>
      <p:graphicFrame>
        <p:nvGraphicFramePr>
          <p:cNvPr id="24" name="Diagram 23"/>
          <p:cNvGraphicFramePr/>
          <p:nvPr/>
        </p:nvGraphicFramePr>
        <p:xfrm>
          <a:off x="13716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934200" y="6248400"/>
            <a:ext cx="1981200" cy="461665"/>
          </a:xfrm>
          <a:prstGeom prst="rect">
            <a:avLst/>
          </a:prstGeom>
          <a:noFill/>
        </p:spPr>
        <p:txBody>
          <a:bodyPr wrap="square" rtlCol="0">
            <a:spAutoFit/>
          </a:bodyPr>
          <a:lstStyle/>
          <a:p>
            <a:r>
              <a:rPr lang="en-US" dirty="0" smtClean="0"/>
              <a:t>Cf. Exodus 18</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6" name="Rectangle 24"/>
          <p:cNvSpPr>
            <a:spLocks noGrp="1" noChangeArrowheads="1"/>
          </p:cNvSpPr>
          <p:nvPr>
            <p:ph type="title"/>
          </p:nvPr>
        </p:nvSpPr>
        <p:spPr>
          <a:xfrm>
            <a:off x="914400" y="304800"/>
            <a:ext cx="8229600" cy="1143000"/>
          </a:xfrm>
        </p:spPr>
        <p:txBody>
          <a:bodyPr/>
          <a:lstStyle/>
          <a:p>
            <a:r>
              <a:rPr lang="en-US" dirty="0" smtClean="0"/>
              <a:t>Israel’s </a:t>
            </a:r>
            <a:r>
              <a:rPr lang="en-US" dirty="0" smtClean="0"/>
              <a:t>Org </a:t>
            </a:r>
            <a:r>
              <a:rPr lang="en-US" dirty="0"/>
              <a:t>Chart </a:t>
            </a:r>
            <a:r>
              <a:rPr lang="en-US" dirty="0" smtClean="0"/>
              <a:t>(Post-</a:t>
            </a:r>
            <a:r>
              <a:rPr lang="en-US" dirty="0" err="1" smtClean="0"/>
              <a:t>Jethro</a:t>
            </a:r>
            <a:r>
              <a:rPr lang="en-US" dirty="0" smtClean="0"/>
              <a:t>)</a:t>
            </a:r>
            <a:endParaRPr lang="en-US" dirty="0"/>
          </a:p>
        </p:txBody>
      </p:sp>
      <p:graphicFrame>
        <p:nvGraphicFramePr>
          <p:cNvPr id="24" name="Diagram 23"/>
          <p:cNvGraphicFramePr/>
          <p:nvPr/>
        </p:nvGraphicFramePr>
        <p:xfrm>
          <a:off x="228600" y="1219200"/>
          <a:ext cx="7620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858000" y="6260068"/>
            <a:ext cx="2057400" cy="461665"/>
          </a:xfrm>
          <a:prstGeom prst="rect">
            <a:avLst/>
          </a:prstGeom>
          <a:noFill/>
        </p:spPr>
        <p:txBody>
          <a:bodyPr wrap="square" rtlCol="0">
            <a:spAutoFit/>
          </a:bodyPr>
          <a:lstStyle/>
          <a:p>
            <a:r>
              <a:rPr lang="en-US" dirty="0" smtClean="0"/>
              <a:t>Cf. Exodus 18</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0" y="228600"/>
            <a:ext cx="9144000" cy="762000"/>
          </a:xfrm>
          <a:prstGeom prst="rect">
            <a:avLst/>
          </a:prstGeom>
          <a:noFill/>
          <a:ln w="9525">
            <a:noFill/>
            <a:miter lim="800000"/>
            <a:headEnd/>
            <a:tailEnd/>
          </a:ln>
        </p:spPr>
        <p:txBody>
          <a:bodyPr>
            <a:spAutoFit/>
          </a:bodyPr>
          <a:lstStyle/>
          <a:p>
            <a:pPr algn="ctr">
              <a:tabLst>
                <a:tab pos="-914400" algn="l"/>
                <a:tab pos="-457200" algn="l"/>
                <a:tab pos="0" algn="l"/>
                <a:tab pos="457200" algn="l"/>
                <a:tab pos="914400" algn="l"/>
                <a:tab pos="1143000" algn="l"/>
                <a:tab pos="1828800" algn="l"/>
              </a:tabLst>
            </a:pPr>
            <a:endParaRPr lang="en-US" sz="4400" i="1">
              <a:cs typeface="Times New Roman" pitchFamily="18" charset="0"/>
            </a:endParaRPr>
          </a:p>
        </p:txBody>
      </p:sp>
      <p:sp>
        <p:nvSpPr>
          <p:cNvPr id="162821" name="Text Box 5"/>
          <p:cNvSpPr txBox="1">
            <a:spLocks noChangeArrowheads="1"/>
          </p:cNvSpPr>
          <p:nvPr/>
        </p:nvSpPr>
        <p:spPr bwMode="auto">
          <a:xfrm>
            <a:off x="990600" y="838200"/>
            <a:ext cx="8153400" cy="762000"/>
          </a:xfrm>
          <a:prstGeom prst="rect">
            <a:avLst/>
          </a:prstGeom>
          <a:noFill/>
          <a:ln w="9525">
            <a:noFill/>
            <a:miter lim="800000"/>
            <a:headEnd/>
            <a:tailEnd/>
          </a:ln>
          <a:effectLst/>
        </p:spPr>
        <p:txBody>
          <a:bodyPr>
            <a:spAutoFit/>
          </a:bodyPr>
          <a:lstStyle/>
          <a:p>
            <a:pPr algn="ctr">
              <a:defRPr/>
            </a:pPr>
            <a:r>
              <a:rPr lang="en-US" sz="4400" b="1" i="1" dirty="0">
                <a:effectLst>
                  <a:outerShdw blurRad="38100" dist="38100" dir="2700000" algn="tl">
                    <a:srgbClr val="C0C0C0"/>
                  </a:outerShdw>
                </a:effectLst>
                <a:latin typeface="Corbel" pitchFamily="34" charset="0"/>
                <a:cs typeface="Times New Roman" pitchFamily="18" charset="0"/>
              </a:rPr>
              <a:t>TWO KEY PRINCIPLES</a:t>
            </a:r>
            <a:r>
              <a:rPr lang="en-US" sz="4400" dirty="0">
                <a:effectLst>
                  <a:outerShdw blurRad="38100" dist="38100" dir="2700000" algn="tl">
                    <a:srgbClr val="C0C0C0"/>
                  </a:outerShdw>
                </a:effectLst>
                <a:latin typeface="Corbel" pitchFamily="34" charset="0"/>
                <a:cs typeface="Times New Roman" pitchFamily="18" charset="0"/>
              </a:rPr>
              <a:t> </a:t>
            </a:r>
          </a:p>
        </p:txBody>
      </p:sp>
      <p:sp>
        <p:nvSpPr>
          <p:cNvPr id="19460" name="Text Box 6"/>
          <p:cNvSpPr txBox="1">
            <a:spLocks noChangeArrowheads="1"/>
          </p:cNvSpPr>
          <p:nvPr/>
        </p:nvSpPr>
        <p:spPr bwMode="auto">
          <a:xfrm>
            <a:off x="2819400" y="3505200"/>
            <a:ext cx="3962400" cy="457200"/>
          </a:xfrm>
          <a:prstGeom prst="rect">
            <a:avLst/>
          </a:prstGeom>
          <a:noFill/>
          <a:ln w="9525">
            <a:noFill/>
            <a:miter lim="800000"/>
            <a:headEnd/>
            <a:tailEnd/>
          </a:ln>
        </p:spPr>
        <p:txBody>
          <a:bodyPr>
            <a:spAutoFit/>
          </a:bodyPr>
          <a:lstStyle/>
          <a:p>
            <a:r>
              <a:rPr lang="en-US"/>
              <a:t>________________________</a:t>
            </a:r>
          </a:p>
        </p:txBody>
      </p:sp>
      <p:sp>
        <p:nvSpPr>
          <p:cNvPr id="19462" name="Text Box 8"/>
          <p:cNvSpPr txBox="1">
            <a:spLocks noChangeArrowheads="1"/>
          </p:cNvSpPr>
          <p:nvPr/>
        </p:nvSpPr>
        <p:spPr bwMode="auto">
          <a:xfrm>
            <a:off x="2819400" y="2438400"/>
            <a:ext cx="3886200" cy="1446550"/>
          </a:xfrm>
          <a:prstGeom prst="rect">
            <a:avLst/>
          </a:prstGeom>
          <a:noFill/>
          <a:ln w="9525">
            <a:noFill/>
            <a:miter lim="800000"/>
            <a:headEnd/>
            <a:tailEnd/>
          </a:ln>
        </p:spPr>
        <p:txBody>
          <a:bodyPr wrap="square">
            <a:spAutoFit/>
          </a:bodyPr>
          <a:lstStyle/>
          <a:p>
            <a:pPr algn="ctr"/>
            <a:r>
              <a:rPr lang="en-US" sz="4400" b="1" i="1" dirty="0" smtClean="0">
                <a:latin typeface="Corbel" pitchFamily="34" charset="0"/>
              </a:rPr>
              <a:t>Organization is Necessary</a:t>
            </a:r>
            <a:endParaRPr lang="en-US" sz="4400" b="1" i="1" dirty="0">
              <a:latin typeface="Corbel" pitchFamily="34" charset="0"/>
            </a:endParaRPr>
          </a:p>
        </p:txBody>
      </p:sp>
      <p:sp>
        <p:nvSpPr>
          <p:cNvPr id="19463" name="Text Box 9"/>
          <p:cNvSpPr txBox="1">
            <a:spLocks noChangeArrowheads="1"/>
          </p:cNvSpPr>
          <p:nvPr/>
        </p:nvSpPr>
        <p:spPr bwMode="auto">
          <a:xfrm>
            <a:off x="2819400" y="4419600"/>
            <a:ext cx="3886200" cy="1446550"/>
          </a:xfrm>
          <a:prstGeom prst="rect">
            <a:avLst/>
          </a:prstGeom>
          <a:noFill/>
          <a:ln w="9525">
            <a:noFill/>
            <a:miter lim="800000"/>
            <a:headEnd/>
            <a:tailEnd/>
          </a:ln>
        </p:spPr>
        <p:txBody>
          <a:bodyPr wrap="square">
            <a:spAutoFit/>
          </a:bodyPr>
          <a:lstStyle/>
          <a:p>
            <a:r>
              <a:rPr lang="en-US" sz="4400" b="1" i="1" dirty="0" smtClean="0">
                <a:latin typeface="Corbel" pitchFamily="34" charset="0"/>
              </a:rPr>
              <a:t>  Use the Right Tool for the Job</a:t>
            </a:r>
            <a:endParaRPr lang="en-US" sz="4400" b="1" i="1" dirty="0">
              <a:latin typeface="Corbel" pitchFamily="34" charset="0"/>
            </a:endParaRPr>
          </a:p>
        </p:txBody>
      </p:sp>
      <p:sp>
        <p:nvSpPr>
          <p:cNvPr id="8" name="Text Box 6"/>
          <p:cNvSpPr txBox="1">
            <a:spLocks noChangeArrowheads="1"/>
          </p:cNvSpPr>
          <p:nvPr/>
        </p:nvSpPr>
        <p:spPr bwMode="auto">
          <a:xfrm>
            <a:off x="2819400" y="5486400"/>
            <a:ext cx="3962400" cy="457200"/>
          </a:xfrm>
          <a:prstGeom prst="rect">
            <a:avLst/>
          </a:prstGeom>
          <a:noFill/>
          <a:ln w="9525">
            <a:noFill/>
            <a:miter lim="800000"/>
            <a:headEnd/>
            <a:tailEnd/>
          </a:ln>
        </p:spPr>
        <p:txBody>
          <a:bodyPr>
            <a:spAutoFit/>
          </a:bodyPr>
          <a:lstStyle/>
          <a:p>
            <a:r>
              <a:rPr lang="en-US" dirty="0"/>
              <a:t>________________________</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462">
                                            <p:txEl>
                                              <p:pRg st="0" end="0"/>
                                            </p:txEl>
                                          </p:spTgt>
                                        </p:tgtEl>
                                        <p:attrNameLst>
                                          <p:attrName>style.visibility</p:attrName>
                                        </p:attrNameLst>
                                      </p:cBhvr>
                                      <p:to>
                                        <p:strVal val="visible"/>
                                      </p:to>
                                    </p:set>
                                    <p:animEffect transition="in" filter="checkerboard(across)">
                                      <p:cBhvr>
                                        <p:cTn id="7" dur="500"/>
                                        <p:tgtEl>
                                          <p:spTgt spid="194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9463">
                                            <p:txEl>
                                              <p:pRg st="0" end="0"/>
                                            </p:txEl>
                                          </p:spTgt>
                                        </p:tgtEl>
                                        <p:attrNameLst>
                                          <p:attrName>style.visibility</p:attrName>
                                        </p:attrNameLst>
                                      </p:cBhvr>
                                      <p:to>
                                        <p:strVal val="visible"/>
                                      </p:to>
                                    </p:set>
                                    <p:animEffect transition="in" filter="checkerboard(across)">
                                      <p:cBhvr>
                                        <p:cTn id="12" dur="500"/>
                                        <p:tgtEl>
                                          <p:spTgt spid="1946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482" name="Picture 2" descr="msotw9_temp0"/>
          <p:cNvPicPr>
            <a:picLocks noChangeAspect="1" noChangeArrowheads="1"/>
          </p:cNvPicPr>
          <p:nvPr/>
        </p:nvPicPr>
        <p:blipFill>
          <a:blip r:embed="rId3" cstate="print"/>
          <a:srcRect t="6453"/>
          <a:stretch>
            <a:fillRect/>
          </a:stretch>
        </p:blipFill>
        <p:spPr bwMode="auto">
          <a:xfrm>
            <a:off x="990600" y="0"/>
            <a:ext cx="7543800" cy="6858000"/>
          </a:xfrm>
          <a:prstGeom prst="rect">
            <a:avLst/>
          </a:prstGeom>
          <a:noFill/>
          <a:ln w="9525">
            <a:noFill/>
            <a:miter lim="800000"/>
            <a:headEnd/>
            <a:tailEnd/>
          </a:ln>
        </p:spPr>
      </p:pic>
    </p:spTree>
  </p:cSld>
  <p:clrMapOvr>
    <a:masterClrMapping/>
  </p:clrMapOvr>
  <p:transition spd="slow" advClick="0">
    <p:split/>
  </p:transition>
  <p:timing>
    <p:tnLst>
      <p:par>
        <p:cTn id="1" dur="indefinite" restart="never" nodeType="tmRoot"/>
      </p:par>
    </p:tnLst>
  </p:timing>
</p:sld>
</file>

<file path=ppt/theme/theme1.xml><?xml version="1.0" encoding="utf-8"?>
<a:theme xmlns:a="http://schemas.openxmlformats.org/drawingml/2006/main" name="PPP_SABST_TXT_Bluelav">
  <a:themeElements>
    <a:clrScheme name="PPP_SABST_TXT_Bluela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P_SABST_TXT_Bluelav">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PP_SABST_TXT_Bluela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SABST_TXT_Bluela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SABST_TXT_Bluela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SABST_TXT_Bluela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SABST_TXT_Bluela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SABST_TXT_Bluela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SABST_TXT_Bluela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P_SRELI_PRT_Crosslight">
  <a:themeElements>
    <a:clrScheme name="">
      <a:dk1>
        <a:srgbClr val="000000"/>
      </a:dk1>
      <a:lt1>
        <a:srgbClr val="C0C0C0"/>
      </a:lt1>
      <a:dk2>
        <a:srgbClr val="000000"/>
      </a:dk2>
      <a:lt2>
        <a:srgbClr val="808080"/>
      </a:lt2>
      <a:accent1>
        <a:srgbClr val="00CC99"/>
      </a:accent1>
      <a:accent2>
        <a:srgbClr val="3333CC"/>
      </a:accent2>
      <a:accent3>
        <a:srgbClr val="DCDCDC"/>
      </a:accent3>
      <a:accent4>
        <a:srgbClr val="000000"/>
      </a:accent4>
      <a:accent5>
        <a:srgbClr val="AAE2CA"/>
      </a:accent5>
      <a:accent6>
        <a:srgbClr val="2D2DB9"/>
      </a:accent6>
      <a:hlink>
        <a:srgbClr val="CCCCFF"/>
      </a:hlink>
      <a:folHlink>
        <a:srgbClr val="B2B2B2"/>
      </a:folHlink>
    </a:clrScheme>
    <a:fontScheme name="PPP_SRELI_PRT_Crossligh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1" i="0" u="none" strike="noStrike" cap="none" normalizeH="0" baseline="0" smtClean="0">
            <a:ln>
              <a:noFill/>
            </a:ln>
            <a:solidFill>
              <a:schemeClr val="tx1"/>
            </a:solidFill>
            <a:effectLst/>
            <a:latin typeface="Arial" charset="0"/>
          </a:defRPr>
        </a:defPPr>
      </a:lstStyle>
    </a:lnDef>
  </a:objectDefaults>
  <a:extraClrSchemeLst>
    <a:extraClrScheme>
      <a:clrScheme name="PPP_SRELI_PRT_Crossligh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SRELI_PRT_Crossligh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SRELI_PRT_Crossligh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SRELI_PRT_Crossligh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SRELI_PRT_Crossligh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SRELI_PRT_Crossligh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SRELI_PRT_Crossligh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PP_SABST_TXT_Bluelav">
  <a:themeElements>
    <a:clrScheme name="PPP_SABST_TXT_Bluela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P_SABST_TXT_Bluelav">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PP_SABST_TXT_Bluela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P_SABST_TXT_Bluela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P_SABST_TXT_Bluela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P_SABST_TXT_Bluela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P_SABST_TXT_Bluela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P_SABST_TXT_Bluela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P_SABST_TXT_Bluela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07098A5B57084D9AD51DE99A567B29" ma:contentTypeVersion="0" ma:contentTypeDescription="Create a new document." ma:contentTypeScope="" ma:versionID="54c735d14df7ab4fcfdf886e7fe1fdd3">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E5231CA-34EB-44D3-9C07-A65181E1813C}">
  <ds:schemaRefs>
    <ds:schemaRef ds:uri="http://schemas.microsoft.com/sharepoint/v3/contenttype/forms"/>
  </ds:schemaRefs>
</ds:datastoreItem>
</file>

<file path=customXml/itemProps2.xml><?xml version="1.0" encoding="utf-8"?>
<ds:datastoreItem xmlns:ds="http://schemas.openxmlformats.org/officeDocument/2006/customXml" ds:itemID="{20E5F2B0-0449-4E4E-B28B-6AF5F3F45698}">
  <ds:schemaRefs>
    <ds:schemaRef ds:uri="http://schemas.microsoft.com/office/2006/metadata/longProperties"/>
  </ds:schemaRefs>
</ds:datastoreItem>
</file>

<file path=customXml/itemProps3.xml><?xml version="1.0" encoding="utf-8"?>
<ds:datastoreItem xmlns:ds="http://schemas.openxmlformats.org/officeDocument/2006/customXml" ds:itemID="{21110D4C-D8FD-47DB-B664-C3AD1EF51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4.xml><?xml version="1.0" encoding="utf-8"?>
<ds:datastoreItem xmlns:ds="http://schemas.openxmlformats.org/officeDocument/2006/customXml" ds:itemID="{D59648FD-405F-4CDC-A317-4A61C5132EA6}">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3051</TotalTime>
  <Words>1988</Words>
  <Application>Microsoft Office PowerPoint</Application>
  <PresentationFormat>On-screen Show (4:3)</PresentationFormat>
  <Paragraphs>423</Paragraphs>
  <Slides>55</Slides>
  <Notes>53</Notes>
  <HiddenSlides>20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55</vt:i4>
      </vt:variant>
    </vt:vector>
  </HeadingPairs>
  <TitlesOfParts>
    <vt:vector size="59" baseType="lpstr">
      <vt:lpstr>PPP_SABST_TXT_Bluelav</vt:lpstr>
      <vt:lpstr>PPP_SRELI_PRT_Crosslight</vt:lpstr>
      <vt:lpstr>1_PPP_SABST_TXT_Bluelav</vt:lpstr>
      <vt:lpstr>Photo Editor Photo</vt:lpstr>
      <vt:lpstr>Evangelism  Organization &amp; Planning </vt:lpstr>
      <vt:lpstr> Organization</vt:lpstr>
      <vt:lpstr>Slide 3</vt:lpstr>
      <vt:lpstr>Slide 4</vt:lpstr>
      <vt:lpstr>Slide 5</vt:lpstr>
      <vt:lpstr>Israel’s Org Chart (Pre-Jethro)</vt:lpstr>
      <vt:lpstr>Israel’s Org Chart (Post-Jethro)</vt:lpstr>
      <vt:lpstr>Slide 8</vt:lpstr>
      <vt:lpstr>Slide 9</vt:lpstr>
      <vt:lpstr>Slide 10</vt:lpstr>
      <vt:lpstr>Slide 11</vt:lpstr>
      <vt:lpstr>Slide 12</vt:lpstr>
      <vt:lpstr>Slide 13</vt:lpstr>
      <vt:lpstr>Slide 14</vt:lpstr>
      <vt:lpstr>Key Questions:</vt:lpstr>
      <vt:lpstr>Defining the Problem</vt:lpstr>
      <vt:lpstr>Evangelism Essentials</vt:lpstr>
      <vt:lpstr>Slide 18</vt:lpstr>
      <vt:lpstr>Slide 19</vt:lpstr>
      <vt:lpstr>Slide 20</vt:lpstr>
      <vt:lpstr>Slide 21</vt:lpstr>
      <vt:lpstr>Slide 22</vt:lpstr>
      <vt:lpstr>Slide 23</vt:lpstr>
      <vt:lpstr>Slide 24</vt:lpstr>
      <vt:lpstr>Slide 25</vt:lpstr>
      <vt:lpstr>Slide 26</vt:lpstr>
      <vt:lpstr>Slide 27</vt:lpstr>
      <vt:lpstr>Slide 28</vt:lpstr>
      <vt:lpstr>Church Size</vt:lpstr>
      <vt:lpstr>Total # of Churches (2010 data)</vt:lpstr>
      <vt:lpstr>Churches with 500 + Average Worship Attendance </vt:lpstr>
      <vt:lpstr>Churches with 200 + Average Worship Attendance</vt:lpstr>
      <vt:lpstr>Average Church Size in WELS</vt:lpstr>
      <vt:lpstr>Median Attendance │----644----│----644----│ ?</vt:lpstr>
      <vt:lpstr>Slide 35</vt:lpstr>
      <vt:lpstr>Which Organization?</vt:lpstr>
      <vt:lpstr> Planning</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Recruiting Evangelism Workers</vt:lpstr>
      <vt:lpstr>Evangelism  Organization &amp; Planning</vt:lpstr>
      <vt:lpstr>Slide 53</vt:lpstr>
      <vt:lpstr>Slide 54</vt:lpstr>
      <vt:lpstr>Slide 55</vt:lpstr>
    </vt:vector>
  </TitlesOfParts>
  <Company>WELS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mhintz</dc:creator>
  <cp:lastModifiedBy>Administrator</cp:lastModifiedBy>
  <cp:revision>215</cp:revision>
  <dcterms:created xsi:type="dcterms:W3CDTF">2006-01-20T22:24:48Z</dcterms:created>
  <dcterms:modified xsi:type="dcterms:W3CDTF">2012-09-08T06:23:47Z</dcterms:modified>
  <cp:contentType>Document</cp:contentTyp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0x0101002CB2805B9635AC489FA8160A0BA8CCAB</vt:lpwstr>
  </property>
  <property fmtid="{D5CDD505-2E9C-101B-9397-08002B2CF9AE}" pid="3" name="ContentType">
    <vt:lpwstr>Document</vt:lpwstr>
  </property>
  <property fmtid="{D5CDD505-2E9C-101B-9397-08002B2CF9AE}" pid="4" name="display_urn:schemas-microsoft-com:office:office#Editor">
    <vt:lpwstr>Mike Hintz</vt:lpwstr>
  </property>
  <property fmtid="{D5CDD505-2E9C-101B-9397-08002B2CF9AE}" pid="5" name="xd_Signature">
    <vt:lpwstr/>
  </property>
  <property fmtid="{D5CDD505-2E9C-101B-9397-08002B2CF9AE}" pid="6" name="Order">
    <vt:lpwstr>17800.0000000000</vt:lpwstr>
  </property>
  <property fmtid="{D5CDD505-2E9C-101B-9397-08002B2CF9AE}" pid="7" name="TemplateUrl">
    <vt:lpwstr/>
  </property>
  <property fmtid="{D5CDD505-2E9C-101B-9397-08002B2CF9AE}" pid="8" name="xd_ProgID">
    <vt:lpwstr/>
  </property>
  <property fmtid="{D5CDD505-2E9C-101B-9397-08002B2CF9AE}" pid="9" name="display_urn:schemas-microsoft-com:office:office#Author">
    <vt:lpwstr>Mike Hintz</vt:lpwstr>
  </property>
</Properties>
</file>