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5C72F-774B-491C-87CE-8C9C5DF2813B}" v="5" dt="2020-12-11T18:16:18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89" autoAdjust="0"/>
  </p:normalViewPr>
  <p:slideViewPr>
    <p:cSldViewPr snapToGrid="0">
      <p:cViewPr varScale="1">
        <p:scale>
          <a:sx n="67" d="100"/>
          <a:sy n="67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-8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elter" userId="b934b6d2341f8780" providerId="LiveId" clId="{8F55C72F-774B-491C-87CE-8C9C5DF2813B}"/>
    <pc:docChg chg="undo custSel mod modSld">
      <pc:chgData name="Benjamin Welter" userId="b934b6d2341f8780" providerId="LiveId" clId="{8F55C72F-774B-491C-87CE-8C9C5DF2813B}" dt="2020-12-11T18:32:43.188" v="444" actId="20577"/>
      <pc:docMkLst>
        <pc:docMk/>
      </pc:docMkLst>
      <pc:sldChg chg="delSp mod">
        <pc:chgData name="Benjamin Welter" userId="b934b6d2341f8780" providerId="LiveId" clId="{8F55C72F-774B-491C-87CE-8C9C5DF2813B}" dt="2020-12-11T18:13:55.399" v="0" actId="478"/>
        <pc:sldMkLst>
          <pc:docMk/>
          <pc:sldMk cId="1003658321" sldId="256"/>
        </pc:sldMkLst>
        <pc:spChg chg="del">
          <ac:chgData name="Benjamin Welter" userId="b934b6d2341f8780" providerId="LiveId" clId="{8F55C72F-774B-491C-87CE-8C9C5DF2813B}" dt="2020-12-11T18:13:55.399" v="0" actId="478"/>
          <ac:spMkLst>
            <pc:docMk/>
            <pc:sldMk cId="1003658321" sldId="256"/>
            <ac:spMk id="3" creationId="{B9907BE0-0DBC-4D8F-BD00-6EC579DDD27F}"/>
          </ac:spMkLst>
        </pc:spChg>
      </pc:sldChg>
      <pc:sldChg chg="addSp delSp modSp mod setBg">
        <pc:chgData name="Benjamin Welter" userId="b934b6d2341f8780" providerId="LiveId" clId="{8F55C72F-774B-491C-87CE-8C9C5DF2813B}" dt="2020-12-11T18:15:30.150" v="10" actId="26606"/>
        <pc:sldMkLst>
          <pc:docMk/>
          <pc:sldMk cId="1212796838" sldId="258"/>
        </pc:sldMkLst>
        <pc:spChg chg="mod">
          <ac:chgData name="Benjamin Welter" userId="b934b6d2341f8780" providerId="LiveId" clId="{8F55C72F-774B-491C-87CE-8C9C5DF2813B}" dt="2020-12-11T18:15:30.150" v="10" actId="26606"/>
          <ac:spMkLst>
            <pc:docMk/>
            <pc:sldMk cId="1212796838" sldId="258"/>
            <ac:spMk id="2" creationId="{393E178E-271D-48C6-97CF-1151F9326EF4}"/>
          </ac:spMkLst>
        </pc:spChg>
        <pc:spChg chg="add del mod">
          <ac:chgData name="Benjamin Welter" userId="b934b6d2341f8780" providerId="LiveId" clId="{8F55C72F-774B-491C-87CE-8C9C5DF2813B}" dt="2020-12-11T18:15:30.150" v="10" actId="26606"/>
          <ac:spMkLst>
            <pc:docMk/>
            <pc:sldMk cId="1212796838" sldId="258"/>
            <ac:spMk id="3" creationId="{806368DE-A77A-4AB8-A3AC-93772CFABE9E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8" creationId="{A2679492-7988-4050-9056-542444452411}"/>
          </ac:spMkLst>
        </pc:spChg>
        <pc:spChg chg="add del">
          <ac:chgData name="Benjamin Welter" userId="b934b6d2341f8780" providerId="LiveId" clId="{8F55C72F-774B-491C-87CE-8C9C5DF2813B}" dt="2020-12-11T18:15:28.553" v="7" actId="26606"/>
          <ac:spMkLst>
            <pc:docMk/>
            <pc:sldMk cId="1212796838" sldId="258"/>
            <ac:spMk id="9" creationId="{2659FDB4-FCBE-4A89-B46D-43D4FA54464D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10" creationId="{B091B163-7D61-4891-ABCF-5C13D9C418D0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12" creationId="{6CB927A4-E432-4310-9CD5-E89FF5063179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13" creationId="{806368DE-A77A-4AB8-A3AC-93772CFABE9E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14" creationId="{E3020543-B24B-4EC4-8FFC-8DD88EEA91A8}"/>
          </ac:spMkLst>
        </pc:spChg>
        <pc:spChg chg="add del">
          <ac:chgData name="Benjamin Welter" userId="b934b6d2341f8780" providerId="LiveId" clId="{8F55C72F-774B-491C-87CE-8C9C5DF2813B}" dt="2020-12-11T18:15:30.108" v="9" actId="26606"/>
          <ac:spMkLst>
            <pc:docMk/>
            <pc:sldMk cId="1212796838" sldId="258"/>
            <ac:spMk id="16" creationId="{1453BF6C-B012-48B7-B4E8-6D7AC7C27D02}"/>
          </ac:spMkLst>
        </pc:spChg>
        <pc:spChg chg="add">
          <ac:chgData name="Benjamin Welter" userId="b934b6d2341f8780" providerId="LiveId" clId="{8F55C72F-774B-491C-87CE-8C9C5DF2813B}" dt="2020-12-11T18:15:30.150" v="10" actId="26606"/>
          <ac:spMkLst>
            <pc:docMk/>
            <pc:sldMk cId="1212796838" sldId="258"/>
            <ac:spMk id="20" creationId="{2659FDB4-FCBE-4A89-B46D-43D4FA54464D}"/>
          </ac:spMkLst>
        </pc:spChg>
        <pc:graphicFrameChg chg="add del">
          <ac:chgData name="Benjamin Welter" userId="b934b6d2341f8780" providerId="LiveId" clId="{8F55C72F-774B-491C-87CE-8C9C5DF2813B}" dt="2020-12-11T18:15:28.553" v="7" actId="26606"/>
          <ac:graphicFrameMkLst>
            <pc:docMk/>
            <pc:sldMk cId="1212796838" sldId="258"/>
            <ac:graphicFrameMk id="5" creationId="{CEA08839-5D7F-4BF0-8A54-611AC9E7AB31}"/>
          </ac:graphicFrameMkLst>
        </pc:graphicFrameChg>
        <pc:graphicFrameChg chg="add">
          <ac:chgData name="Benjamin Welter" userId="b934b6d2341f8780" providerId="LiveId" clId="{8F55C72F-774B-491C-87CE-8C9C5DF2813B}" dt="2020-12-11T18:15:30.150" v="10" actId="26606"/>
          <ac:graphicFrameMkLst>
            <pc:docMk/>
            <pc:sldMk cId="1212796838" sldId="258"/>
            <ac:graphicFrameMk id="22" creationId="{CEA08839-5D7F-4BF0-8A54-611AC9E7AB31}"/>
          </ac:graphicFrameMkLst>
        </pc:graphicFrameChg>
        <pc:cxnChg chg="add del">
          <ac:chgData name="Benjamin Welter" userId="b934b6d2341f8780" providerId="LiveId" clId="{8F55C72F-774B-491C-87CE-8C9C5DF2813B}" dt="2020-12-11T18:15:28.553" v="7" actId="26606"/>
          <ac:cxnSpMkLst>
            <pc:docMk/>
            <pc:sldMk cId="1212796838" sldId="258"/>
            <ac:cxnSpMk id="11" creationId="{C8F51B3F-8331-4E4A-AE96-D47B1006EEAD}"/>
          </ac:cxnSpMkLst>
        </pc:cxnChg>
        <pc:cxnChg chg="add del">
          <ac:chgData name="Benjamin Welter" userId="b934b6d2341f8780" providerId="LiveId" clId="{8F55C72F-774B-491C-87CE-8C9C5DF2813B}" dt="2020-12-11T18:15:30.108" v="9" actId="26606"/>
          <ac:cxnSpMkLst>
            <pc:docMk/>
            <pc:sldMk cId="1212796838" sldId="258"/>
            <ac:cxnSpMk id="18" creationId="{C49DA8F6-BCC1-4447-B54C-57856834B94B}"/>
          </ac:cxnSpMkLst>
        </pc:cxnChg>
        <pc:cxnChg chg="add">
          <ac:chgData name="Benjamin Welter" userId="b934b6d2341f8780" providerId="LiveId" clId="{8F55C72F-774B-491C-87CE-8C9C5DF2813B}" dt="2020-12-11T18:15:30.150" v="10" actId="26606"/>
          <ac:cxnSpMkLst>
            <pc:docMk/>
            <pc:sldMk cId="1212796838" sldId="258"/>
            <ac:cxnSpMk id="21" creationId="{C8F51B3F-8331-4E4A-AE96-D47B1006EEAD}"/>
          </ac:cxnSpMkLst>
        </pc:cxnChg>
      </pc:sldChg>
      <pc:sldChg chg="addSp modSp mod setBg">
        <pc:chgData name="Benjamin Welter" userId="b934b6d2341f8780" providerId="LiveId" clId="{8F55C72F-774B-491C-87CE-8C9C5DF2813B}" dt="2020-12-11T18:16:28.005" v="30" actId="1076"/>
        <pc:sldMkLst>
          <pc:docMk/>
          <pc:sldMk cId="2361783240" sldId="259"/>
        </pc:sldMkLst>
        <pc:spChg chg="mo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2" creationId="{8BEE44AB-6229-465F-B090-70E536570993}"/>
          </ac:spMkLst>
        </pc:spChg>
        <pc:spChg chg="mod or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3" creationId="{D0E05CFF-F1AF-49F0-85C0-50C248508B31}"/>
          </ac:spMkLst>
        </pc:spChg>
        <pc:spChg chg="add mod">
          <ac:chgData name="Benjamin Welter" userId="b934b6d2341f8780" providerId="LiveId" clId="{8F55C72F-774B-491C-87CE-8C9C5DF2813B}" dt="2020-12-11T18:16:28.005" v="30" actId="1076"/>
          <ac:spMkLst>
            <pc:docMk/>
            <pc:sldMk cId="2361783240" sldId="259"/>
            <ac:spMk id="4" creationId="{7F206213-27B9-46FD-A364-FCC9059B8B1C}"/>
          </ac:spMkLst>
        </pc:spChg>
        <pc:spChg chg="ad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71" creationId="{327D73B4-9F5C-4A64-A179-51B9500CB8B5}"/>
          </ac:spMkLst>
        </pc:spChg>
        <pc:spChg chg="ad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73" creationId="{C1F06963-6374-4B48-844F-071A9BAAAE02}"/>
          </ac:spMkLst>
        </pc:spChg>
        <pc:spChg chg="ad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75" creationId="{6CB927A4-E432-4310-9CD5-E89FF5063179}"/>
          </ac:spMkLst>
        </pc:spChg>
        <pc:spChg chg="ad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77" creationId="{1453BF6C-B012-48B7-B4E8-6D7AC7C27D02}"/>
          </ac:spMkLst>
        </pc:spChg>
        <pc:spChg chg="add">
          <ac:chgData name="Benjamin Welter" userId="b934b6d2341f8780" providerId="LiveId" clId="{8F55C72F-774B-491C-87CE-8C9C5DF2813B}" dt="2020-12-11T18:14:53.234" v="2" actId="26606"/>
          <ac:spMkLst>
            <pc:docMk/>
            <pc:sldMk cId="2361783240" sldId="259"/>
            <ac:spMk id="79" creationId="{E3020543-B24B-4EC4-8FFC-8DD88EEA91A8}"/>
          </ac:spMkLst>
        </pc:spChg>
        <pc:picChg chg="add mod">
          <ac:chgData name="Benjamin Welter" userId="b934b6d2341f8780" providerId="LiveId" clId="{8F55C72F-774B-491C-87CE-8C9C5DF2813B}" dt="2020-12-11T18:14:53.234" v="2" actId="26606"/>
          <ac:picMkLst>
            <pc:docMk/>
            <pc:sldMk cId="2361783240" sldId="259"/>
            <ac:picMk id="1026" creationId="{8AAEF8B9-C0B5-4014-BEB9-30B585C3B808}"/>
          </ac:picMkLst>
        </pc:picChg>
        <pc:cxnChg chg="add">
          <ac:chgData name="Benjamin Welter" userId="b934b6d2341f8780" providerId="LiveId" clId="{8F55C72F-774B-491C-87CE-8C9C5DF2813B}" dt="2020-12-11T18:14:53.234" v="2" actId="26606"/>
          <ac:cxnSpMkLst>
            <pc:docMk/>
            <pc:sldMk cId="2361783240" sldId="259"/>
            <ac:cxnSpMk id="81" creationId="{C49DA8F6-BCC1-4447-B54C-57856834B94B}"/>
          </ac:cxnSpMkLst>
        </pc:cxnChg>
      </pc:sldChg>
      <pc:sldChg chg="modSp mod modNotesTx">
        <pc:chgData name="Benjamin Welter" userId="b934b6d2341f8780" providerId="LiveId" clId="{8F55C72F-774B-491C-87CE-8C9C5DF2813B}" dt="2020-12-11T18:32:43.188" v="444" actId="20577"/>
        <pc:sldMkLst>
          <pc:docMk/>
          <pc:sldMk cId="3259889670" sldId="263"/>
        </pc:sldMkLst>
        <pc:spChg chg="mod">
          <ac:chgData name="Benjamin Welter" userId="b934b6d2341f8780" providerId="LiveId" clId="{8F55C72F-774B-491C-87CE-8C9C5DF2813B}" dt="2020-12-11T18:22:49.602" v="210" actId="20577"/>
          <ac:spMkLst>
            <pc:docMk/>
            <pc:sldMk cId="3259889670" sldId="263"/>
            <ac:spMk id="3" creationId="{CCF43407-3BF0-4DC7-A4C5-1A93BB6BC7B3}"/>
          </ac:spMkLst>
        </pc:spChg>
      </pc:sldChg>
    </pc:docChg>
  </pc:docChgLst>
  <pc:docChgLst>
    <pc:chgData name="Benjamin" userId="b934b6d2341f8780" providerId="LiveId" clId="{BEC92FBF-ED37-454A-A588-47B060F87431}"/>
    <pc:docChg chg="undo custSel mod addSld modSld">
      <pc:chgData name="Benjamin" userId="b934b6d2341f8780" providerId="LiveId" clId="{BEC92FBF-ED37-454A-A588-47B060F87431}" dt="2020-12-11T16:09:37.675" v="1758" actId="20577"/>
      <pc:docMkLst>
        <pc:docMk/>
      </pc:docMkLst>
      <pc:sldChg chg="modSp mod">
        <pc:chgData name="Benjamin" userId="b934b6d2341f8780" providerId="LiveId" clId="{BEC92FBF-ED37-454A-A588-47B060F87431}" dt="2020-12-10T17:28:58.305" v="146" actId="20577"/>
        <pc:sldMkLst>
          <pc:docMk/>
          <pc:sldMk cId="884277438" sldId="257"/>
        </pc:sldMkLst>
        <pc:spChg chg="mod">
          <ac:chgData name="Benjamin" userId="b934b6d2341f8780" providerId="LiveId" clId="{BEC92FBF-ED37-454A-A588-47B060F87431}" dt="2020-12-10T17:28:58.305" v="146" actId="20577"/>
          <ac:spMkLst>
            <pc:docMk/>
            <pc:sldMk cId="884277438" sldId="257"/>
            <ac:spMk id="3" creationId="{684A9F5E-9D63-4D3E-85AA-A9DE5ECD7DC1}"/>
          </ac:spMkLst>
        </pc:spChg>
      </pc:sldChg>
      <pc:sldChg chg="modSp mod">
        <pc:chgData name="Benjamin" userId="b934b6d2341f8780" providerId="LiveId" clId="{BEC92FBF-ED37-454A-A588-47B060F87431}" dt="2020-12-10T13:52:47.027" v="2" actId="20577"/>
        <pc:sldMkLst>
          <pc:docMk/>
          <pc:sldMk cId="1212796838" sldId="258"/>
        </pc:sldMkLst>
        <pc:spChg chg="mod">
          <ac:chgData name="Benjamin" userId="b934b6d2341f8780" providerId="LiveId" clId="{BEC92FBF-ED37-454A-A588-47B060F87431}" dt="2020-12-10T13:52:47.027" v="2" actId="20577"/>
          <ac:spMkLst>
            <pc:docMk/>
            <pc:sldMk cId="1212796838" sldId="258"/>
            <ac:spMk id="3" creationId="{806368DE-A77A-4AB8-A3AC-93772CFABE9E}"/>
          </ac:spMkLst>
        </pc:spChg>
      </pc:sldChg>
      <pc:sldChg chg="addSp delSp modSp mod">
        <pc:chgData name="Benjamin" userId="b934b6d2341f8780" providerId="LiveId" clId="{BEC92FBF-ED37-454A-A588-47B060F87431}" dt="2020-12-11T16:09:25.630" v="1754" actId="20577"/>
        <pc:sldMkLst>
          <pc:docMk/>
          <pc:sldMk cId="2321247029" sldId="260"/>
        </pc:sldMkLst>
        <pc:spChg chg="mod">
          <ac:chgData name="Benjamin" userId="b934b6d2341f8780" providerId="LiveId" clId="{BEC92FBF-ED37-454A-A588-47B060F87431}" dt="2020-12-10T17:29:26.832" v="177" actId="20577"/>
          <ac:spMkLst>
            <pc:docMk/>
            <pc:sldMk cId="2321247029" sldId="260"/>
            <ac:spMk id="2" creationId="{3980B923-60E9-410E-9237-B0E346DBFB01}"/>
          </ac:spMkLst>
        </pc:spChg>
        <pc:spChg chg="del">
          <ac:chgData name="Benjamin" userId="b934b6d2341f8780" providerId="LiveId" clId="{BEC92FBF-ED37-454A-A588-47B060F87431}" dt="2020-12-10T17:29:38.857" v="178"/>
          <ac:spMkLst>
            <pc:docMk/>
            <pc:sldMk cId="2321247029" sldId="260"/>
            <ac:spMk id="3" creationId="{0861A7FE-CF65-4D3C-A8A0-AA41205E0801}"/>
          </ac:spMkLst>
        </pc:spChg>
        <pc:spChg chg="add del mod">
          <ac:chgData name="Benjamin" userId="b934b6d2341f8780" providerId="LiveId" clId="{BEC92FBF-ED37-454A-A588-47B060F87431}" dt="2020-12-10T17:30:03.644" v="183" actId="478"/>
          <ac:spMkLst>
            <pc:docMk/>
            <pc:sldMk cId="2321247029" sldId="260"/>
            <ac:spMk id="7" creationId="{63AA6C8C-707E-45F0-8554-25435BF50527}"/>
          </ac:spMkLst>
        </pc:spChg>
        <pc:spChg chg="add del mod">
          <ac:chgData name="Benjamin" userId="b934b6d2341f8780" providerId="LiveId" clId="{BEC92FBF-ED37-454A-A588-47B060F87431}" dt="2020-12-10T17:38:57.141" v="489" actId="478"/>
          <ac:spMkLst>
            <pc:docMk/>
            <pc:sldMk cId="2321247029" sldId="260"/>
            <ac:spMk id="10" creationId="{B64FA5EB-FDD1-4650-8DC4-968A2EC168D3}"/>
          </ac:spMkLst>
        </pc:spChg>
        <pc:spChg chg="add mod">
          <ac:chgData name="Benjamin" userId="b934b6d2341f8780" providerId="LiveId" clId="{BEC92FBF-ED37-454A-A588-47B060F87431}" dt="2020-12-11T16:09:25.630" v="1754" actId="20577"/>
          <ac:spMkLst>
            <pc:docMk/>
            <pc:sldMk cId="2321247029" sldId="260"/>
            <ac:spMk id="12" creationId="{B67C6F1A-2907-4090-80EF-E84F4F52404A}"/>
          </ac:spMkLst>
        </pc:spChg>
        <pc:graphicFrameChg chg="add del mod">
          <ac:chgData name="Benjamin" userId="b934b6d2341f8780" providerId="LiveId" clId="{BEC92FBF-ED37-454A-A588-47B060F87431}" dt="2020-12-10T17:30:02.534" v="182" actId="478"/>
          <ac:graphicFrameMkLst>
            <pc:docMk/>
            <pc:sldMk cId="2321247029" sldId="260"/>
            <ac:graphicFrameMk id="4" creationId="{42069DE1-A6CE-4C6A-8F4A-E0DA3839193B}"/>
          </ac:graphicFrameMkLst>
        </pc:graphicFrameChg>
        <pc:graphicFrameChg chg="add del mod">
          <ac:chgData name="Benjamin" userId="b934b6d2341f8780" providerId="LiveId" clId="{BEC92FBF-ED37-454A-A588-47B060F87431}" dt="2020-12-10T17:38:54.302" v="487" actId="478"/>
          <ac:graphicFrameMkLst>
            <pc:docMk/>
            <pc:sldMk cId="2321247029" sldId="260"/>
            <ac:graphicFrameMk id="5" creationId="{42069DE1-A6CE-4C6A-8F4A-E0DA3839193B}"/>
          </ac:graphicFrameMkLst>
        </pc:graphicFrameChg>
        <pc:graphicFrameChg chg="add del mod">
          <ac:chgData name="Benjamin" userId="b934b6d2341f8780" providerId="LiveId" clId="{BEC92FBF-ED37-454A-A588-47B060F87431}" dt="2020-12-10T17:38:54.961" v="488" actId="478"/>
          <ac:graphicFrameMkLst>
            <pc:docMk/>
            <pc:sldMk cId="2321247029" sldId="260"/>
            <ac:graphicFrameMk id="8" creationId="{F500D065-2602-4CA0-894A-46412BF1561E}"/>
          </ac:graphicFrameMkLst>
        </pc:graphicFrameChg>
        <pc:graphicFrameChg chg="add del mod modGraphic">
          <ac:chgData name="Benjamin" userId="b934b6d2341f8780" providerId="LiveId" clId="{BEC92FBF-ED37-454A-A588-47B060F87431}" dt="2020-12-10T17:38:52.593" v="486" actId="478"/>
          <ac:graphicFrameMkLst>
            <pc:docMk/>
            <pc:sldMk cId="2321247029" sldId="260"/>
            <ac:graphicFrameMk id="9" creationId="{376D4E13-78DF-4BBA-AF94-AF5BE7A1B78C}"/>
          </ac:graphicFrameMkLst>
        </pc:graphicFrameChg>
        <pc:graphicFrameChg chg="add mod">
          <ac:chgData name="Benjamin" userId="b934b6d2341f8780" providerId="LiveId" clId="{BEC92FBF-ED37-454A-A588-47B060F87431}" dt="2020-12-10T17:57:28.573" v="740" actId="207"/>
          <ac:graphicFrameMkLst>
            <pc:docMk/>
            <pc:sldMk cId="2321247029" sldId="260"/>
            <ac:graphicFrameMk id="11" creationId="{0930290F-57E6-4119-8CDA-C7F6177AED6B}"/>
          </ac:graphicFrameMkLst>
        </pc:graphicFrameChg>
      </pc:sldChg>
      <pc:sldChg chg="addSp delSp modSp new mod">
        <pc:chgData name="Benjamin" userId="b934b6d2341f8780" providerId="LiveId" clId="{BEC92FBF-ED37-454A-A588-47B060F87431}" dt="2020-12-11T16:09:33.146" v="1756" actId="20577"/>
        <pc:sldMkLst>
          <pc:docMk/>
          <pc:sldMk cId="3027299336" sldId="261"/>
        </pc:sldMkLst>
        <pc:spChg chg="mod">
          <ac:chgData name="Benjamin" userId="b934b6d2341f8780" providerId="LiveId" clId="{BEC92FBF-ED37-454A-A588-47B060F87431}" dt="2020-12-10T17:36:46.715" v="468" actId="20577"/>
          <ac:spMkLst>
            <pc:docMk/>
            <pc:sldMk cId="3027299336" sldId="261"/>
            <ac:spMk id="2" creationId="{9F031725-B39D-4D26-8806-BC75CF5BF7D5}"/>
          </ac:spMkLst>
        </pc:spChg>
        <pc:spChg chg="del">
          <ac:chgData name="Benjamin" userId="b934b6d2341f8780" providerId="LiveId" clId="{BEC92FBF-ED37-454A-A588-47B060F87431}" dt="2020-12-10T17:37:02.815" v="469" actId="478"/>
          <ac:spMkLst>
            <pc:docMk/>
            <pc:sldMk cId="3027299336" sldId="261"/>
            <ac:spMk id="3" creationId="{48DB4FA3-5069-4196-BDC5-DAD688DD1006}"/>
          </ac:spMkLst>
        </pc:spChg>
        <pc:spChg chg="add mod">
          <ac:chgData name="Benjamin" userId="b934b6d2341f8780" providerId="LiveId" clId="{BEC92FBF-ED37-454A-A588-47B060F87431}" dt="2020-12-11T16:09:33.146" v="1756" actId="20577"/>
          <ac:spMkLst>
            <pc:docMk/>
            <pc:sldMk cId="3027299336" sldId="261"/>
            <ac:spMk id="8" creationId="{6E29A01F-CC88-4C42-8AD2-30F3294752A0}"/>
          </ac:spMkLst>
        </pc:spChg>
        <pc:graphicFrameChg chg="add del mod">
          <ac:chgData name="Benjamin" userId="b934b6d2341f8780" providerId="LiveId" clId="{BEC92FBF-ED37-454A-A588-47B060F87431}" dt="2020-12-10T17:38:40.467" v="483" actId="478"/>
          <ac:graphicFrameMkLst>
            <pc:docMk/>
            <pc:sldMk cId="3027299336" sldId="261"/>
            <ac:graphicFrameMk id="4" creationId="{37A5223C-1A8F-4A8C-8BC3-4E3937C20264}"/>
          </ac:graphicFrameMkLst>
        </pc:graphicFrameChg>
        <pc:graphicFrameChg chg="add del mod">
          <ac:chgData name="Benjamin" userId="b934b6d2341f8780" providerId="LiveId" clId="{BEC92FBF-ED37-454A-A588-47B060F87431}" dt="2020-12-10T17:38:41.580" v="484" actId="478"/>
          <ac:graphicFrameMkLst>
            <pc:docMk/>
            <pc:sldMk cId="3027299336" sldId="261"/>
            <ac:graphicFrameMk id="5" creationId="{E078B6B6-5A94-4308-921E-A8A082D54EFA}"/>
          </ac:graphicFrameMkLst>
        </pc:graphicFrameChg>
        <pc:graphicFrameChg chg="add del mod modGraphic">
          <ac:chgData name="Benjamin" userId="b934b6d2341f8780" providerId="LiveId" clId="{BEC92FBF-ED37-454A-A588-47B060F87431}" dt="2020-12-10T17:38:48.517" v="485" actId="478"/>
          <ac:graphicFrameMkLst>
            <pc:docMk/>
            <pc:sldMk cId="3027299336" sldId="261"/>
            <ac:graphicFrameMk id="6" creationId="{3610C109-5C2D-4051-A2ED-321EC2EBDAC6}"/>
          </ac:graphicFrameMkLst>
        </pc:graphicFrameChg>
        <pc:graphicFrameChg chg="add mod">
          <ac:chgData name="Benjamin" userId="b934b6d2341f8780" providerId="LiveId" clId="{BEC92FBF-ED37-454A-A588-47B060F87431}" dt="2020-12-10T17:57:23.136" v="739" actId="207"/>
          <ac:graphicFrameMkLst>
            <pc:docMk/>
            <pc:sldMk cId="3027299336" sldId="261"/>
            <ac:graphicFrameMk id="7" creationId="{C0E1064D-23B4-45C7-AB22-F69BFE955B33}"/>
          </ac:graphicFrameMkLst>
        </pc:graphicFrameChg>
      </pc:sldChg>
      <pc:sldChg chg="addSp delSp modSp new mod">
        <pc:chgData name="Benjamin" userId="b934b6d2341f8780" providerId="LiveId" clId="{BEC92FBF-ED37-454A-A588-47B060F87431}" dt="2020-12-11T16:09:37.675" v="1758" actId="20577"/>
        <pc:sldMkLst>
          <pc:docMk/>
          <pc:sldMk cId="2799436088" sldId="262"/>
        </pc:sldMkLst>
        <pc:spChg chg="mod">
          <ac:chgData name="Benjamin" userId="b934b6d2341f8780" providerId="LiveId" clId="{BEC92FBF-ED37-454A-A588-47B060F87431}" dt="2020-12-10T17:58:44.336" v="818" actId="20577"/>
          <ac:spMkLst>
            <pc:docMk/>
            <pc:sldMk cId="2799436088" sldId="262"/>
            <ac:spMk id="2" creationId="{C692BBF7-EEDA-478F-A755-7ED114816A5B}"/>
          </ac:spMkLst>
        </pc:spChg>
        <pc:spChg chg="del">
          <ac:chgData name="Benjamin" userId="b934b6d2341f8780" providerId="LiveId" clId="{BEC92FBF-ED37-454A-A588-47B060F87431}" dt="2020-12-10T17:58:48.175" v="819" actId="478"/>
          <ac:spMkLst>
            <pc:docMk/>
            <pc:sldMk cId="2799436088" sldId="262"/>
            <ac:spMk id="3" creationId="{F7803914-DF8D-4CA5-B6E9-6F6C61E8AFA7}"/>
          </ac:spMkLst>
        </pc:spChg>
        <pc:spChg chg="add mod">
          <ac:chgData name="Benjamin" userId="b934b6d2341f8780" providerId="LiveId" clId="{BEC92FBF-ED37-454A-A588-47B060F87431}" dt="2020-12-11T16:09:37.675" v="1758" actId="20577"/>
          <ac:spMkLst>
            <pc:docMk/>
            <pc:sldMk cId="2799436088" sldId="262"/>
            <ac:spMk id="5" creationId="{C218B62B-66FC-46BE-B578-83963AC8B7D0}"/>
          </ac:spMkLst>
        </pc:spChg>
        <pc:graphicFrameChg chg="add mod">
          <ac:chgData name="Benjamin" userId="b934b6d2341f8780" providerId="LiveId" clId="{BEC92FBF-ED37-454A-A588-47B060F87431}" dt="2020-12-10T17:59:57.935" v="823" actId="207"/>
          <ac:graphicFrameMkLst>
            <pc:docMk/>
            <pc:sldMk cId="2799436088" sldId="262"/>
            <ac:graphicFrameMk id="4" creationId="{8B68420C-76EF-4A42-91C3-2A655BD7BC14}"/>
          </ac:graphicFrameMkLst>
        </pc:graphicFrameChg>
      </pc:sldChg>
      <pc:sldChg chg="addSp delSp modSp new mod modNotesTx">
        <pc:chgData name="Benjamin" userId="b934b6d2341f8780" providerId="LiveId" clId="{BEC92FBF-ED37-454A-A588-47B060F87431}" dt="2020-12-11T16:07:03.157" v="1735" actId="20577"/>
        <pc:sldMkLst>
          <pc:docMk/>
          <pc:sldMk cId="3259889670" sldId="263"/>
        </pc:sldMkLst>
        <pc:spChg chg="mod">
          <ac:chgData name="Benjamin" userId="b934b6d2341f8780" providerId="LiveId" clId="{BEC92FBF-ED37-454A-A588-47B060F87431}" dt="2020-12-10T18:14:09.221" v="873" actId="20577"/>
          <ac:spMkLst>
            <pc:docMk/>
            <pc:sldMk cId="3259889670" sldId="263"/>
            <ac:spMk id="2" creationId="{7689A167-DA59-4102-8568-E420D7343AB2}"/>
          </ac:spMkLst>
        </pc:spChg>
        <pc:spChg chg="mod">
          <ac:chgData name="Benjamin" userId="b934b6d2341f8780" providerId="LiveId" clId="{BEC92FBF-ED37-454A-A588-47B060F87431}" dt="2020-12-10T18:23:36.680" v="1201" actId="20577"/>
          <ac:spMkLst>
            <pc:docMk/>
            <pc:sldMk cId="3259889670" sldId="263"/>
            <ac:spMk id="3" creationId="{CCF43407-3BF0-4DC7-A4C5-1A93BB6BC7B3}"/>
          </ac:spMkLst>
        </pc:spChg>
        <pc:spChg chg="add mod">
          <ac:chgData name="Benjamin" userId="b934b6d2341f8780" providerId="LiveId" clId="{BEC92FBF-ED37-454A-A588-47B060F87431}" dt="2020-12-10T18:20:35.814" v="1062" actId="20577"/>
          <ac:spMkLst>
            <pc:docMk/>
            <pc:sldMk cId="3259889670" sldId="263"/>
            <ac:spMk id="4" creationId="{7EE4C4F4-CF7D-45E1-B644-15449CC7EC86}"/>
          </ac:spMkLst>
        </pc:spChg>
        <pc:graphicFrameChg chg="add del mod modGraphic">
          <ac:chgData name="Benjamin" userId="b934b6d2341f8780" providerId="LiveId" clId="{BEC92FBF-ED37-454A-A588-47B060F87431}" dt="2020-12-10T18:27:35.534" v="1270" actId="478"/>
          <ac:graphicFrameMkLst>
            <pc:docMk/>
            <pc:sldMk cId="3259889670" sldId="263"/>
            <ac:graphicFrameMk id="5" creationId="{99478646-F143-443A-BD19-436847A9E4EA}"/>
          </ac:graphicFrameMkLst>
        </pc:graphicFrameChg>
        <pc:graphicFrameChg chg="add del mod modGraphic">
          <ac:chgData name="Benjamin" userId="b934b6d2341f8780" providerId="LiveId" clId="{BEC92FBF-ED37-454A-A588-47B060F87431}" dt="2020-12-11T16:04:59.794" v="1403" actId="478"/>
          <ac:graphicFrameMkLst>
            <pc:docMk/>
            <pc:sldMk cId="3259889670" sldId="263"/>
            <ac:graphicFrameMk id="6" creationId="{8103DB05-1AAA-4ACA-AA5F-19FF7A30A97D}"/>
          </ac:graphicFrameMkLst>
        </pc:graphicFrameChg>
      </pc:sldChg>
      <pc:sldChg chg="addSp delSp modSp new mod setBg">
        <pc:chgData name="Benjamin" userId="b934b6d2341f8780" providerId="LiveId" clId="{BEC92FBF-ED37-454A-A588-47B060F87431}" dt="2020-12-11T16:08:05.161" v="1752" actId="26606"/>
        <pc:sldMkLst>
          <pc:docMk/>
          <pc:sldMk cId="3071938206" sldId="264"/>
        </pc:sldMkLst>
        <pc:spChg chg="mod">
          <ac:chgData name="Benjamin" userId="b934b6d2341f8780" providerId="LiveId" clId="{BEC92FBF-ED37-454A-A588-47B060F87431}" dt="2020-12-11T16:08:05.161" v="1752" actId="26606"/>
          <ac:spMkLst>
            <pc:docMk/>
            <pc:sldMk cId="3071938206" sldId="264"/>
            <ac:spMk id="2" creationId="{2150723B-36E2-4BAB-BE70-908AB13AE292}"/>
          </ac:spMkLst>
        </pc:spChg>
        <pc:spChg chg="del">
          <ac:chgData name="Benjamin" userId="b934b6d2341f8780" providerId="LiveId" clId="{BEC92FBF-ED37-454A-A588-47B060F87431}" dt="2020-12-11T16:07:46.895" v="1747" actId="478"/>
          <ac:spMkLst>
            <pc:docMk/>
            <pc:sldMk cId="3071938206" sldId="264"/>
            <ac:spMk id="3" creationId="{F3F24BF8-47DE-40E0-98CD-C6DA669057FC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9" creationId="{8F9CBE3F-79A8-4F8F-88D9-DAD03D0D281F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11" creationId="{508BEF50-7B1E-49A4-BC19-5F4F1D755E64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13" creationId="{C5CB530E-515E-412C-9DF1-5F8FFBD6F383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15" creationId="{AEA7509D-F04F-40CB-A0B3-EEF16499CC9F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17" creationId="{C39ADB8F-D187-49D7-BDCF-C1B6DC727068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19" creationId="{712D4376-A578-4FF1-94FC-245E7A6A489F}"/>
          </ac:spMkLst>
        </pc:spChg>
        <pc:spChg chg="add del">
          <ac:chgData name="Benjamin" userId="b934b6d2341f8780" providerId="LiveId" clId="{BEC92FBF-ED37-454A-A588-47B060F87431}" dt="2020-12-11T16:08:04.346" v="1749" actId="26606"/>
          <ac:spMkLst>
            <pc:docMk/>
            <pc:sldMk cId="3071938206" sldId="264"/>
            <ac:spMk id="21" creationId="{3FBAD350-5664-4811-A208-657FB882D350}"/>
          </ac:spMkLst>
        </pc:spChg>
        <pc:spChg chg="add del">
          <ac:chgData name="Benjamin" userId="b934b6d2341f8780" providerId="LiveId" clId="{BEC92FBF-ED37-454A-A588-47B060F87431}" dt="2020-12-11T16:08:05.143" v="1751" actId="26606"/>
          <ac:spMkLst>
            <pc:docMk/>
            <pc:sldMk cId="3071938206" sldId="264"/>
            <ac:spMk id="26" creationId="{D9FB580A-BA0E-4D5E-90F4-C42767A78389}"/>
          </ac:spMkLst>
        </pc:spChg>
        <pc:spChg chg="add">
          <ac:chgData name="Benjamin" userId="b934b6d2341f8780" providerId="LiveId" clId="{BEC92FBF-ED37-454A-A588-47B060F87431}" dt="2020-12-11T16:08:05.161" v="1752" actId="26606"/>
          <ac:spMkLst>
            <pc:docMk/>
            <pc:sldMk cId="3071938206" sldId="264"/>
            <ac:spMk id="29" creationId="{158B3569-73B2-4D05-8E95-886A6EE17F1F}"/>
          </ac:spMkLst>
        </pc:spChg>
        <pc:spChg chg="add">
          <ac:chgData name="Benjamin" userId="b934b6d2341f8780" providerId="LiveId" clId="{BEC92FBF-ED37-454A-A588-47B060F87431}" dt="2020-12-11T16:08:05.161" v="1752" actId="26606"/>
          <ac:spMkLst>
            <pc:docMk/>
            <pc:sldMk cId="3071938206" sldId="264"/>
            <ac:spMk id="30" creationId="{B71758F4-3F46-45DA-8AC5-4E508DA080BA}"/>
          </ac:spMkLst>
        </pc:spChg>
        <pc:spChg chg="add">
          <ac:chgData name="Benjamin" userId="b934b6d2341f8780" providerId="LiveId" clId="{BEC92FBF-ED37-454A-A588-47B060F87431}" dt="2020-12-11T16:08:05.161" v="1752" actId="26606"/>
          <ac:spMkLst>
            <pc:docMk/>
            <pc:sldMk cId="3071938206" sldId="264"/>
            <ac:spMk id="33" creationId="{8D61482F-F3C5-4D66-8C5D-C6BBE3E1275C}"/>
          </ac:spMkLst>
        </pc:spChg>
        <pc:picChg chg="add del">
          <ac:chgData name="Benjamin" userId="b934b6d2341f8780" providerId="LiveId" clId="{BEC92FBF-ED37-454A-A588-47B060F87431}" dt="2020-12-11T16:08:05.143" v="1751" actId="26606"/>
          <ac:picMkLst>
            <pc:docMk/>
            <pc:sldMk cId="3071938206" sldId="264"/>
            <ac:picMk id="6" creationId="{58B91585-FD37-42E5-BFD7-49D65716E747}"/>
          </ac:picMkLst>
        </pc:picChg>
        <pc:picChg chg="add">
          <ac:chgData name="Benjamin" userId="b934b6d2341f8780" providerId="LiveId" clId="{BEC92FBF-ED37-454A-A588-47B060F87431}" dt="2020-12-11T16:08:05.161" v="1752" actId="26606"/>
          <ac:picMkLst>
            <pc:docMk/>
            <pc:sldMk cId="3071938206" sldId="264"/>
            <ac:picMk id="32" creationId="{E15894B5-0117-4CC0-914E-73FACA84CBEB}"/>
          </ac:picMkLst>
        </pc:picChg>
        <pc:cxnChg chg="add del">
          <ac:chgData name="Benjamin" userId="b934b6d2341f8780" providerId="LiveId" clId="{BEC92FBF-ED37-454A-A588-47B060F87431}" dt="2020-12-11T16:08:04.346" v="1749" actId="26606"/>
          <ac:cxnSpMkLst>
            <pc:docMk/>
            <pc:sldMk cId="3071938206" sldId="264"/>
            <ac:cxnSpMk id="7" creationId="{D1B787A8-0D67-4B7E-9B48-86BD906AB6B5}"/>
          </ac:cxnSpMkLst>
        </pc:cxnChg>
        <pc:cxnChg chg="add del">
          <ac:chgData name="Benjamin" userId="b934b6d2341f8780" providerId="LiveId" clId="{BEC92FBF-ED37-454A-A588-47B060F87431}" dt="2020-12-11T16:08:04.346" v="1749" actId="26606"/>
          <ac:cxnSpMkLst>
            <pc:docMk/>
            <pc:sldMk cId="3071938206" sldId="264"/>
            <ac:cxnSpMk id="23" creationId="{56020367-4FD5-4596-8E10-C5F095CD8DBF}"/>
          </ac:cxnSpMkLst>
        </pc:cxnChg>
        <pc:cxnChg chg="add del">
          <ac:chgData name="Benjamin" userId="b934b6d2341f8780" providerId="LiveId" clId="{BEC92FBF-ED37-454A-A588-47B060F87431}" dt="2020-12-11T16:08:05.143" v="1751" actId="26606"/>
          <ac:cxnSpMkLst>
            <pc:docMk/>
            <pc:sldMk cId="3071938206" sldId="264"/>
            <ac:cxnSpMk id="25" creationId="{D1B787A8-0D67-4B7E-9B48-86BD906AB6B5}"/>
          </ac:cxnSpMkLst>
        </pc:cxnChg>
        <pc:cxnChg chg="add">
          <ac:chgData name="Benjamin" userId="b934b6d2341f8780" providerId="LiveId" clId="{BEC92FBF-ED37-454A-A588-47B060F87431}" dt="2020-12-11T16:08:05.161" v="1752" actId="26606"/>
          <ac:cxnSpMkLst>
            <pc:docMk/>
            <pc:sldMk cId="3071938206" sldId="264"/>
            <ac:cxnSpMk id="28" creationId="{D1B787A8-0D67-4B7E-9B48-86BD906AB6B5}"/>
          </ac:cxnSpMkLst>
        </pc:cxnChg>
        <pc:cxnChg chg="add">
          <ac:chgData name="Benjamin" userId="b934b6d2341f8780" providerId="LiveId" clId="{BEC92FBF-ED37-454A-A588-47B060F87431}" dt="2020-12-11T16:08:05.161" v="1752" actId="26606"/>
          <ac:cxnSpMkLst>
            <pc:docMk/>
            <pc:sldMk cId="3071938206" sldId="264"/>
            <ac:cxnSpMk id="31" creationId="{56020367-4FD5-4596-8E10-C5F095CD8DB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2-DESKTOP-BBP0MFN.xlsx]Make!PivotTable11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Make!$B$5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Make!$A$6:$A$8</c:f>
              <c:strCache>
                <c:ptCount val="2"/>
                <c:pt idx="0">
                  <c:v>German</c:v>
                </c:pt>
                <c:pt idx="1">
                  <c:v>Japanese</c:v>
                </c:pt>
              </c:strCache>
            </c:strRef>
          </c:cat>
          <c:val>
            <c:numRef>
              <c:f>Make!$B$6:$B$8</c:f>
              <c:numCache>
                <c:formatCode>0.00</c:formatCode>
                <c:ptCount val="2"/>
                <c:pt idx="0">
                  <c:v>20.795399515738499</c:v>
                </c:pt>
                <c:pt idx="1">
                  <c:v>21.772936837252189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1-411E-AB19-F19B1FC1B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142239"/>
        <c:axId val="1662140575"/>
      </c:barChart>
      <c:catAx>
        <c:axId val="16621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140575"/>
        <c:crosses val="autoZero"/>
        <c:auto val="1"/>
        <c:lblAlgn val="ctr"/>
        <c:lblOffset val="100"/>
        <c:noMultiLvlLbl val="0"/>
      </c:catAx>
      <c:valAx>
        <c:axId val="1662140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14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2-DESKTOP-BBP0MFN.xlsx]Car Types!PivotTable12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Types'!$A$4:$A$6</c:f>
              <c:strCache>
                <c:ptCount val="2"/>
                <c:pt idx="0">
                  <c:v>Truck</c:v>
                </c:pt>
                <c:pt idx="1">
                  <c:v>Van</c:v>
                </c:pt>
              </c:strCache>
            </c:strRef>
          </c:cat>
          <c:val>
            <c:numRef>
              <c:f>'Car Types'!$B$4:$B$6</c:f>
              <c:numCache>
                <c:formatCode>0.00</c:formatCode>
                <c:ptCount val="2"/>
                <c:pt idx="0">
                  <c:v>16.533169963241729</c:v>
                </c:pt>
                <c:pt idx="1">
                  <c:v>15.47786058746164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E-46C6-BDC0-277B57398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585327"/>
        <c:axId val="1560586991"/>
      </c:barChart>
      <c:catAx>
        <c:axId val="156058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586991"/>
        <c:crosses val="autoZero"/>
        <c:auto val="1"/>
        <c:lblAlgn val="ctr"/>
        <c:lblOffset val="100"/>
        <c:noMultiLvlLbl val="0"/>
      </c:catAx>
      <c:valAx>
        <c:axId val="1560586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58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2-DESKTOP-BBP0MFN.xlsx]Fuel Type!PivotTable2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'Fuel Type'!$B$4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'Fuel Type'!$A$5:$A$6</c:f>
              <c:strCache>
                <c:ptCount val="2"/>
                <c:pt idx="0">
                  <c:v>Regular Gasoline</c:v>
                </c:pt>
                <c:pt idx="1">
                  <c:v>Premium Gasoline</c:v>
                </c:pt>
              </c:strCache>
            </c:strRef>
          </c:cat>
          <c:val>
            <c:numRef>
              <c:f>'Fuel Type'!$B$5:$B$6</c:f>
              <c:numCache>
                <c:formatCode>General</c:formatCode>
                <c:ptCount val="2"/>
                <c:pt idx="0">
                  <c:v>20.062869850363725</c:v>
                </c:pt>
                <c:pt idx="1">
                  <c:v>19.392600504952419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B-4AA8-858B-ECDA46A2C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3449727"/>
        <c:axId val="1573439327"/>
      </c:barChart>
      <c:catAx>
        <c:axId val="157344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439327"/>
        <c:crosses val="autoZero"/>
        <c:auto val="1"/>
        <c:lblAlgn val="ctr"/>
        <c:lblOffset val="100"/>
        <c:noMultiLvlLbl val="0"/>
      </c:catAx>
      <c:valAx>
        <c:axId val="1573439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44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B4132-DEDE-4506-9E51-C6EF02655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AA5DC7-6EFC-45CF-8FDC-54FA1FA98214}">
      <dgm:prSet/>
      <dgm:spPr/>
      <dgm:t>
        <a:bodyPr/>
        <a:lstStyle/>
        <a:p>
          <a:r>
            <a:rPr lang="en-US"/>
            <a:t>Over 35,000 data sets with vehicle information that includes: </a:t>
          </a:r>
          <a:r>
            <a:rPr lang="en-US" b="1"/>
            <a:t>Fuel Types</a:t>
          </a:r>
          <a:r>
            <a:rPr lang="en-US"/>
            <a:t>, </a:t>
          </a:r>
          <a:r>
            <a:rPr lang="en-US" b="1"/>
            <a:t>Makes</a:t>
          </a:r>
          <a:r>
            <a:rPr lang="en-US"/>
            <a:t>, Years, Cylinders, and </a:t>
          </a:r>
          <a:r>
            <a:rPr lang="en-US" b="1"/>
            <a:t>Transmission</a:t>
          </a:r>
          <a:r>
            <a:rPr lang="en-US"/>
            <a:t> type.</a:t>
          </a:r>
        </a:p>
      </dgm:t>
    </dgm:pt>
    <dgm:pt modelId="{F3CE87CE-F7EC-4CA7-8E31-C86AF0318B4F}" type="parTrans" cxnId="{001D34BE-AA45-49E0-8F39-CEE49A9A4E27}">
      <dgm:prSet/>
      <dgm:spPr/>
      <dgm:t>
        <a:bodyPr/>
        <a:lstStyle/>
        <a:p>
          <a:endParaRPr lang="en-US"/>
        </a:p>
      </dgm:t>
    </dgm:pt>
    <dgm:pt modelId="{04241805-04E4-4718-82EF-1F1E1AFAA0AD}" type="sibTrans" cxnId="{001D34BE-AA45-49E0-8F39-CEE49A9A4E27}">
      <dgm:prSet/>
      <dgm:spPr/>
      <dgm:t>
        <a:bodyPr/>
        <a:lstStyle/>
        <a:p>
          <a:endParaRPr lang="en-US"/>
        </a:p>
      </dgm:t>
    </dgm:pt>
    <dgm:pt modelId="{7DBCDA72-E5D3-4961-A2CB-23197752FCB7}">
      <dgm:prSet/>
      <dgm:spPr/>
      <dgm:t>
        <a:bodyPr/>
        <a:lstStyle/>
        <a:p>
          <a:r>
            <a:rPr lang="en-US"/>
            <a:t>What specs of the vehicles are attributing to better fuel economy?</a:t>
          </a:r>
        </a:p>
      </dgm:t>
    </dgm:pt>
    <dgm:pt modelId="{F2B1CB4B-CCBA-49B7-AE8A-2886CE4BB810}" type="parTrans" cxnId="{467485F5-857A-45A5-BBC1-1789022F1A19}">
      <dgm:prSet/>
      <dgm:spPr/>
      <dgm:t>
        <a:bodyPr/>
        <a:lstStyle/>
        <a:p>
          <a:endParaRPr lang="en-US"/>
        </a:p>
      </dgm:t>
    </dgm:pt>
    <dgm:pt modelId="{E547AAB0-935A-419C-9DDF-5C2FF5802FA1}" type="sibTrans" cxnId="{467485F5-857A-45A5-BBC1-1789022F1A19}">
      <dgm:prSet/>
      <dgm:spPr/>
      <dgm:t>
        <a:bodyPr/>
        <a:lstStyle/>
        <a:p>
          <a:endParaRPr lang="en-US"/>
        </a:p>
      </dgm:t>
    </dgm:pt>
    <dgm:pt modelId="{C3E5344C-8E92-4090-AF23-8967F663F82F}" type="pres">
      <dgm:prSet presAssocID="{2E1B4132-DEDE-4506-9E51-C6EF02655904}" presName="root" presStyleCnt="0">
        <dgm:presLayoutVars>
          <dgm:dir/>
          <dgm:resizeHandles val="exact"/>
        </dgm:presLayoutVars>
      </dgm:prSet>
      <dgm:spPr/>
    </dgm:pt>
    <dgm:pt modelId="{FB596956-F073-4211-939A-F2CAE6242366}" type="pres">
      <dgm:prSet presAssocID="{14AA5DC7-6EFC-45CF-8FDC-54FA1FA98214}" presName="compNode" presStyleCnt="0"/>
      <dgm:spPr/>
    </dgm:pt>
    <dgm:pt modelId="{6F6D19C5-1CAC-4A4C-9CF4-2401C43A575C}" type="pres">
      <dgm:prSet presAssocID="{14AA5DC7-6EFC-45CF-8FDC-54FA1FA98214}" presName="bgRect" presStyleLbl="bgShp" presStyleIdx="0" presStyleCnt="2"/>
      <dgm:spPr/>
    </dgm:pt>
    <dgm:pt modelId="{931546F4-DD21-43F8-BCA6-6A90A229DFAE}" type="pres">
      <dgm:prSet presAssocID="{14AA5DC7-6EFC-45CF-8FDC-54FA1FA982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193163E-833A-4F7C-BB5D-110171ADF733}" type="pres">
      <dgm:prSet presAssocID="{14AA5DC7-6EFC-45CF-8FDC-54FA1FA98214}" presName="spaceRect" presStyleCnt="0"/>
      <dgm:spPr/>
    </dgm:pt>
    <dgm:pt modelId="{AA98931E-EA77-4110-85C5-B60034C4A5DE}" type="pres">
      <dgm:prSet presAssocID="{14AA5DC7-6EFC-45CF-8FDC-54FA1FA98214}" presName="parTx" presStyleLbl="revTx" presStyleIdx="0" presStyleCnt="2">
        <dgm:presLayoutVars>
          <dgm:chMax val="0"/>
          <dgm:chPref val="0"/>
        </dgm:presLayoutVars>
      </dgm:prSet>
      <dgm:spPr/>
    </dgm:pt>
    <dgm:pt modelId="{9C84649A-DA25-4E14-9E52-83CD9BD8CD84}" type="pres">
      <dgm:prSet presAssocID="{04241805-04E4-4718-82EF-1F1E1AFAA0AD}" presName="sibTrans" presStyleCnt="0"/>
      <dgm:spPr/>
    </dgm:pt>
    <dgm:pt modelId="{7AE18845-F08F-4901-8A16-B67D5D7C38A6}" type="pres">
      <dgm:prSet presAssocID="{7DBCDA72-E5D3-4961-A2CB-23197752FCB7}" presName="compNode" presStyleCnt="0"/>
      <dgm:spPr/>
    </dgm:pt>
    <dgm:pt modelId="{EB160C18-B6D6-4EB6-A850-4C326E4D4E0F}" type="pres">
      <dgm:prSet presAssocID="{7DBCDA72-E5D3-4961-A2CB-23197752FCB7}" presName="bgRect" presStyleLbl="bgShp" presStyleIdx="1" presStyleCnt="2"/>
      <dgm:spPr/>
    </dgm:pt>
    <dgm:pt modelId="{5CE6562D-1205-4CCE-81BC-D6529AFFC7B3}" type="pres">
      <dgm:prSet presAssocID="{7DBCDA72-E5D3-4961-A2CB-23197752FC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F1E4B0A-894D-42B8-9EA6-3BFA7B9E2702}" type="pres">
      <dgm:prSet presAssocID="{7DBCDA72-E5D3-4961-A2CB-23197752FCB7}" presName="spaceRect" presStyleCnt="0"/>
      <dgm:spPr/>
    </dgm:pt>
    <dgm:pt modelId="{7FD78053-8967-4597-B2F9-A42DF26DC3CE}" type="pres">
      <dgm:prSet presAssocID="{7DBCDA72-E5D3-4961-A2CB-23197752FC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DD4B10-F413-4F00-8227-4D2224AD3B27}" type="presOf" srcId="{7DBCDA72-E5D3-4961-A2CB-23197752FCB7}" destId="{7FD78053-8967-4597-B2F9-A42DF26DC3CE}" srcOrd="0" destOrd="0" presId="urn:microsoft.com/office/officeart/2018/2/layout/IconVerticalSolidList"/>
    <dgm:cxn modelId="{E19A3298-043C-4B6F-A6B0-0BE8754757E0}" type="presOf" srcId="{14AA5DC7-6EFC-45CF-8FDC-54FA1FA98214}" destId="{AA98931E-EA77-4110-85C5-B60034C4A5DE}" srcOrd="0" destOrd="0" presId="urn:microsoft.com/office/officeart/2018/2/layout/IconVerticalSolidList"/>
    <dgm:cxn modelId="{001D34BE-AA45-49E0-8F39-CEE49A9A4E27}" srcId="{2E1B4132-DEDE-4506-9E51-C6EF02655904}" destId="{14AA5DC7-6EFC-45CF-8FDC-54FA1FA98214}" srcOrd="0" destOrd="0" parTransId="{F3CE87CE-F7EC-4CA7-8E31-C86AF0318B4F}" sibTransId="{04241805-04E4-4718-82EF-1F1E1AFAA0AD}"/>
    <dgm:cxn modelId="{2ED63DE0-CBAD-4C60-8B23-5BF282E7C6CA}" type="presOf" srcId="{2E1B4132-DEDE-4506-9E51-C6EF02655904}" destId="{C3E5344C-8E92-4090-AF23-8967F663F82F}" srcOrd="0" destOrd="0" presId="urn:microsoft.com/office/officeart/2018/2/layout/IconVerticalSolidList"/>
    <dgm:cxn modelId="{467485F5-857A-45A5-BBC1-1789022F1A19}" srcId="{2E1B4132-DEDE-4506-9E51-C6EF02655904}" destId="{7DBCDA72-E5D3-4961-A2CB-23197752FCB7}" srcOrd="1" destOrd="0" parTransId="{F2B1CB4B-CCBA-49B7-AE8A-2886CE4BB810}" sibTransId="{E547AAB0-935A-419C-9DDF-5C2FF5802FA1}"/>
    <dgm:cxn modelId="{4FE73C3F-14EF-44B0-8598-294A3B8AD230}" type="presParOf" srcId="{C3E5344C-8E92-4090-AF23-8967F663F82F}" destId="{FB596956-F073-4211-939A-F2CAE6242366}" srcOrd="0" destOrd="0" presId="urn:microsoft.com/office/officeart/2018/2/layout/IconVerticalSolidList"/>
    <dgm:cxn modelId="{FB3A8B1C-D180-4DDF-BFEC-AD2D67790EE6}" type="presParOf" srcId="{FB596956-F073-4211-939A-F2CAE6242366}" destId="{6F6D19C5-1CAC-4A4C-9CF4-2401C43A575C}" srcOrd="0" destOrd="0" presId="urn:microsoft.com/office/officeart/2018/2/layout/IconVerticalSolidList"/>
    <dgm:cxn modelId="{9B247D96-EA6C-4C95-8815-09EDF2E0C093}" type="presParOf" srcId="{FB596956-F073-4211-939A-F2CAE6242366}" destId="{931546F4-DD21-43F8-BCA6-6A90A229DFAE}" srcOrd="1" destOrd="0" presId="urn:microsoft.com/office/officeart/2018/2/layout/IconVerticalSolidList"/>
    <dgm:cxn modelId="{8136D5C7-B780-4A7F-9FDE-346B2D53C06E}" type="presParOf" srcId="{FB596956-F073-4211-939A-F2CAE6242366}" destId="{8193163E-833A-4F7C-BB5D-110171ADF733}" srcOrd="2" destOrd="0" presId="urn:microsoft.com/office/officeart/2018/2/layout/IconVerticalSolidList"/>
    <dgm:cxn modelId="{0AF61336-FDF1-4DAB-9A20-B99BEEEBBDE2}" type="presParOf" srcId="{FB596956-F073-4211-939A-F2CAE6242366}" destId="{AA98931E-EA77-4110-85C5-B60034C4A5DE}" srcOrd="3" destOrd="0" presId="urn:microsoft.com/office/officeart/2018/2/layout/IconVerticalSolidList"/>
    <dgm:cxn modelId="{D3990BC5-4BB8-4EFB-A99E-C060E5F60FCF}" type="presParOf" srcId="{C3E5344C-8E92-4090-AF23-8967F663F82F}" destId="{9C84649A-DA25-4E14-9E52-83CD9BD8CD84}" srcOrd="1" destOrd="0" presId="urn:microsoft.com/office/officeart/2018/2/layout/IconVerticalSolidList"/>
    <dgm:cxn modelId="{B8A12E33-3F6A-4354-8E0F-CD39E2CF601C}" type="presParOf" srcId="{C3E5344C-8E92-4090-AF23-8967F663F82F}" destId="{7AE18845-F08F-4901-8A16-B67D5D7C38A6}" srcOrd="2" destOrd="0" presId="urn:microsoft.com/office/officeart/2018/2/layout/IconVerticalSolidList"/>
    <dgm:cxn modelId="{0BA0D611-2A03-4D3D-9236-C63C5D23C174}" type="presParOf" srcId="{7AE18845-F08F-4901-8A16-B67D5D7C38A6}" destId="{EB160C18-B6D6-4EB6-A850-4C326E4D4E0F}" srcOrd="0" destOrd="0" presId="urn:microsoft.com/office/officeart/2018/2/layout/IconVerticalSolidList"/>
    <dgm:cxn modelId="{32D7ECC0-E91D-4EB4-8424-DB85C25CA345}" type="presParOf" srcId="{7AE18845-F08F-4901-8A16-B67D5D7C38A6}" destId="{5CE6562D-1205-4CCE-81BC-D6529AFFC7B3}" srcOrd="1" destOrd="0" presId="urn:microsoft.com/office/officeart/2018/2/layout/IconVerticalSolidList"/>
    <dgm:cxn modelId="{55F9B940-E022-429D-8221-6930143180EB}" type="presParOf" srcId="{7AE18845-F08F-4901-8A16-B67D5D7C38A6}" destId="{BF1E4B0A-894D-42B8-9EA6-3BFA7B9E2702}" srcOrd="2" destOrd="0" presId="urn:microsoft.com/office/officeart/2018/2/layout/IconVerticalSolidList"/>
    <dgm:cxn modelId="{6028A795-82FB-4B3E-9869-52E18E47F287}" type="presParOf" srcId="{7AE18845-F08F-4901-8A16-B67D5D7C38A6}" destId="{7FD78053-8967-4597-B2F9-A42DF26DC3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D19C5-1CAC-4A4C-9CF4-2401C43A575C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546F4-DD21-43F8-BCA6-6A90A229DFA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8931E-EA77-4110-85C5-B60034C4A5DE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 35,000 data sets with vehicle information that includes: </a:t>
          </a:r>
          <a:r>
            <a:rPr lang="en-US" sz="1900" b="1" kern="1200"/>
            <a:t>Fuel Types</a:t>
          </a:r>
          <a:r>
            <a:rPr lang="en-US" sz="1900" kern="1200"/>
            <a:t>, </a:t>
          </a:r>
          <a:r>
            <a:rPr lang="en-US" sz="1900" b="1" kern="1200"/>
            <a:t>Makes</a:t>
          </a:r>
          <a:r>
            <a:rPr lang="en-US" sz="1900" kern="1200"/>
            <a:t>, Years, Cylinders, and </a:t>
          </a:r>
          <a:r>
            <a:rPr lang="en-US" sz="1900" b="1" kern="1200"/>
            <a:t>Transmission</a:t>
          </a:r>
          <a:r>
            <a:rPr lang="en-US" sz="1900" kern="1200"/>
            <a:t> type.</a:t>
          </a:r>
        </a:p>
      </dsp:txBody>
      <dsp:txXfrm>
        <a:off x="1936708" y="908268"/>
        <a:ext cx="4308556" cy="1676804"/>
      </dsp:txXfrm>
    </dsp:sp>
    <dsp:sp modelId="{EB160C18-B6D6-4EB6-A850-4C326E4D4E0F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6562D-1205-4CCE-81BC-D6529AFFC7B3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8053-8967-4597-B2F9-A42DF26DC3CE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specs of the vehicles are attributing to better fuel economy?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4EE8-8FD5-413F-97E9-45277C92A70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7EE3D-6EE6-497D-9BA2-AF0ADE8D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changes can create lifelong savings, also could impact environmental initiatives.</a:t>
            </a:r>
          </a:p>
          <a:p>
            <a:r>
              <a:rPr lang="en-US" dirty="0"/>
              <a:t>Using something like regular fuel that has better statistically better MPG than premium can create much larger savings as current prices are about 60cents more for Premium than Regular.</a:t>
            </a:r>
          </a:p>
          <a:p>
            <a:r>
              <a:rPr lang="en-US" dirty="0"/>
              <a:t>Data Set Avg MPG 20.2</a:t>
            </a:r>
          </a:p>
          <a:p>
            <a:r>
              <a:rPr lang="en-US" dirty="0"/>
              <a:t>667 gallons at 20.2 MPG</a:t>
            </a:r>
          </a:p>
          <a:p>
            <a:r>
              <a:rPr lang="en-US" dirty="0"/>
              <a:t>651 gallons with at 20.7 MPG</a:t>
            </a:r>
          </a:p>
          <a:p>
            <a:r>
              <a:rPr lang="en-US" dirty="0"/>
              <a:t>Regular Cost – 1440 at 20.2 mpg 1404 at 20.7 mpg</a:t>
            </a:r>
          </a:p>
          <a:p>
            <a:r>
              <a:rPr lang="en-US"/>
              <a:t>Premium Cost – 1850 at 20.2 mpg 1803 at 20.7 mpg</a:t>
            </a:r>
            <a:endParaRPr lang="en-US" dirty="0"/>
          </a:p>
          <a:p>
            <a:r>
              <a:rPr lang="en-US" dirty="0"/>
              <a:t>Gallons if only 0.5 increase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7EE3D-6EE6-497D-9BA2-AF0ADE8D8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yqymOwXGZ1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hwa.dot.gov/ohim/onh00/bar8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58553-0A66-40D9-8F48-F0B2F2B7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Fuel economy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4C569-5229-4143-AA3F-CE42960C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52742" b="16022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43ED-1647-4B8C-AC3D-09A91DB3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F5E-9D63-4D3E-85AA-A9DE5ECD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cars fuel economy based on 3 hypotheses comparing MPG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German vs Japanese Manufactured Vehicles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Trucks vs Vans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Fuel Type</a:t>
            </a:r>
          </a:p>
        </p:txBody>
      </p:sp>
    </p:spTree>
    <p:extLst>
      <p:ext uri="{BB962C8B-B14F-4D97-AF65-F5344CB8AC3E}">
        <p14:creationId xmlns:p14="http://schemas.microsoft.com/office/powerpoint/2010/main" val="8842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E178E-271D-48C6-97CF-1151F932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Data Analyzed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A08839-5D7F-4BF0-8A54-611AC9E7A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4069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7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E44AB-6229-465F-B090-70E53657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/>
              <a:t>Focus: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ighted Marathon gas station">
            <a:extLst>
              <a:ext uri="{FF2B5EF4-FFF2-40B4-BE49-F238E27FC236}">
                <a16:creationId xmlns:a16="http://schemas.microsoft.com/office/drawing/2014/main" id="{8AAEF8B9-C0B5-4014-BEB9-30B585C3B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998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CFF-F1AF-49F0-85C0-50C24850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1800"/>
              <a:t>Electric cars are showing incredible fuel economy, but consumer popularity on gasoline/diesel.</a:t>
            </a:r>
          </a:p>
        </p:txBody>
      </p:sp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206213-27B9-46FD-A364-FCC9059B8B1C}"/>
              </a:ext>
            </a:extLst>
          </p:cNvPr>
          <p:cNvSpPr txBox="1"/>
          <p:nvPr/>
        </p:nvSpPr>
        <p:spPr>
          <a:xfrm>
            <a:off x="0" y="6516850"/>
            <a:ext cx="6505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Image: </a:t>
            </a:r>
            <a:r>
              <a:rPr lang="en-US" sz="1000" dirty="0">
                <a:hlinkClick r:id="rId3"/>
              </a:rPr>
              <a:t>https://unsplash.com/photos/yqymOwXGZ1Y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7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B923-60E9-410E-9237-B0E346DB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German vs Japanese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30290F-57E6-4119-8CDA-C7F6177AE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80739"/>
              </p:ext>
            </p:extLst>
          </p:nvPr>
        </p:nvGraphicFramePr>
        <p:xfrm>
          <a:off x="67818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7C6F1A-2907-4090-80EF-E84F4F52404A}"/>
              </a:ext>
            </a:extLst>
          </p:cNvPr>
          <p:cNvSpPr txBox="1"/>
          <p:nvPr/>
        </p:nvSpPr>
        <p:spPr>
          <a:xfrm>
            <a:off x="1219200" y="2057400"/>
            <a:ext cx="467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difference between German and Japanese Manufactured cars.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95% confidence, the average Japanese car has between a 0.15 and 0.46 MPG increase in fuel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725-B39D-4D26-8806-BC75CF5B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Trucks vs Vans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E1064D-23B4-45C7-AB22-F69BFE955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102147"/>
              </p:ext>
            </p:extLst>
          </p:nvPr>
        </p:nvGraphicFramePr>
        <p:xfrm>
          <a:off x="6846815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29A01F-CC88-4C42-8AD2-30F3294752A0}"/>
              </a:ext>
            </a:extLst>
          </p:cNvPr>
          <p:cNvSpPr txBox="1"/>
          <p:nvPr/>
        </p:nvSpPr>
        <p:spPr>
          <a:xfrm>
            <a:off x="1219200" y="2057400"/>
            <a:ext cx="467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difference between trucks and vans.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95% confidence, the average truck has between a 0.12 and 0.36 MPG increase in fuel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BBF7-EEDA-478F-A755-7ED11481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Regular vs Premium Gasoline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68420C-76EF-4A42-91C3-2A655BD7BC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471253"/>
              </p:ext>
            </p:extLst>
          </p:nvPr>
        </p:nvGraphicFramePr>
        <p:xfrm>
          <a:off x="7153564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18B62B-66FC-46BE-B578-83963AC8B7D0}"/>
              </a:ext>
            </a:extLst>
          </p:cNvPr>
          <p:cNvSpPr txBox="1"/>
          <p:nvPr/>
        </p:nvSpPr>
        <p:spPr>
          <a:xfrm>
            <a:off x="1219200" y="2057400"/>
            <a:ext cx="467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 difference between premium and regular gasoline.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95% confidence, the average truck has between a 0.21 and 0.63 MPG increase in fuel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A167-DA59-4102-8568-E420D734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407-3BF0-4DC7-A4C5-1A93BB6B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national fuel prices*: </a:t>
            </a:r>
          </a:p>
          <a:p>
            <a:pPr lvl="1"/>
            <a:r>
              <a:rPr lang="en-US" dirty="0"/>
              <a:t>Regular: $2.158</a:t>
            </a:r>
          </a:p>
          <a:p>
            <a:pPr lvl="1"/>
            <a:r>
              <a:rPr lang="en-US" dirty="0"/>
              <a:t>Premium: $2.771</a:t>
            </a:r>
          </a:p>
          <a:p>
            <a:r>
              <a:rPr lang="en-US" dirty="0"/>
              <a:t>Average miles driven*: 13,476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C4F4-CF7D-45E1-B644-15449CC7EC86}"/>
              </a:ext>
            </a:extLst>
          </p:cNvPr>
          <p:cNvSpPr txBox="1"/>
          <p:nvPr/>
        </p:nvSpPr>
        <p:spPr>
          <a:xfrm>
            <a:off x="838200" y="6204178"/>
            <a:ext cx="991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*fuel prices from AAA on 12/10/2020</a:t>
            </a:r>
          </a:p>
          <a:p>
            <a:r>
              <a:rPr lang="en-US" sz="800" dirty="0"/>
              <a:t>*average miles driven per year found on 12/10/2020 on </a:t>
            </a:r>
            <a:r>
              <a:rPr lang="en-US" sz="800" dirty="0">
                <a:hlinkClick r:id="rId3"/>
              </a:rPr>
              <a:t>https://www.fhwa.dot.gov/ohim/onh00/bar8.htm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88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723B-36E2-4BAB-BE70-908AB13A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" descr="Question mark">
            <a:extLst>
              <a:ext uri="{FF2B5EF4-FFF2-40B4-BE49-F238E27FC236}">
                <a16:creationId xmlns:a16="http://schemas.microsoft.com/office/drawing/2014/main" id="{E15894B5-0117-4CC0-914E-73FACA84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2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338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Fuel economy</vt:lpstr>
      <vt:lpstr>Introduction</vt:lpstr>
      <vt:lpstr>Data Analyzed</vt:lpstr>
      <vt:lpstr>Focus:</vt:lpstr>
      <vt:lpstr>1. German vs Japanese</vt:lpstr>
      <vt:lpstr>2. Trucks vs Vans</vt:lpstr>
      <vt:lpstr>3. Regular vs Premium Gasoline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economy</dc:title>
  <dc:creator>Benjamin Welter</dc:creator>
  <cp:lastModifiedBy>Benjamin Welter</cp:lastModifiedBy>
  <cp:revision>1</cp:revision>
  <dcterms:created xsi:type="dcterms:W3CDTF">2020-12-11T18:15:30Z</dcterms:created>
  <dcterms:modified xsi:type="dcterms:W3CDTF">2020-12-11T18:32:58Z</dcterms:modified>
</cp:coreProperties>
</file>