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7" r:id="rId2"/>
    <p:sldId id="263" r:id="rId3"/>
    <p:sldId id="266" r:id="rId4"/>
    <p:sldId id="258" r:id="rId5"/>
    <p:sldId id="267" r:id="rId6"/>
    <p:sldId id="268" r:id="rId7"/>
    <p:sldId id="265" r:id="rId8"/>
    <p:sldId id="264" r:id="rId9"/>
    <p:sldId id="269" r:id="rId10"/>
    <p:sldId id="260" r:id="rId11"/>
    <p:sldId id="272" r:id="rId12"/>
    <p:sldId id="271" r:id="rId13"/>
    <p:sldId id="274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930402E-B2DD-4538-BF19-7A0345E77EC2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D326817-7385-46DF-B25E-DF0DB8F24C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715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02E-B2DD-4538-BF19-7A0345E77EC2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6817-7385-46DF-B25E-DF0DB8F24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67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02E-B2DD-4538-BF19-7A0345E77EC2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6817-7385-46DF-B25E-DF0DB8F24C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769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02E-B2DD-4538-BF19-7A0345E77EC2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6817-7385-46DF-B25E-DF0DB8F24C2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706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02E-B2DD-4538-BF19-7A0345E77EC2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6817-7385-46DF-B25E-DF0DB8F24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79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02E-B2DD-4538-BF19-7A0345E77EC2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6817-7385-46DF-B25E-DF0DB8F24C23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594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02E-B2DD-4538-BF19-7A0345E77EC2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6817-7385-46DF-B25E-DF0DB8F24C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999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02E-B2DD-4538-BF19-7A0345E77EC2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6817-7385-46DF-B25E-DF0DB8F24C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362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02E-B2DD-4538-BF19-7A0345E77EC2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6817-7385-46DF-B25E-DF0DB8F24C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77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02E-B2DD-4538-BF19-7A0345E77EC2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6817-7385-46DF-B25E-DF0DB8F24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081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02E-B2DD-4538-BF19-7A0345E77EC2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6817-7385-46DF-B25E-DF0DB8F24C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31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02E-B2DD-4538-BF19-7A0345E77EC2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6817-7385-46DF-B25E-DF0DB8F24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5408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02E-B2DD-4538-BF19-7A0345E77EC2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6817-7385-46DF-B25E-DF0DB8F24C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090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02E-B2DD-4538-BF19-7A0345E77EC2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6817-7385-46DF-B25E-DF0DB8F24C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3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02E-B2DD-4538-BF19-7A0345E77EC2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6817-7385-46DF-B25E-DF0DB8F24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17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02E-B2DD-4538-BF19-7A0345E77EC2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6817-7385-46DF-B25E-DF0DB8F24C2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338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02E-B2DD-4538-BF19-7A0345E77EC2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6817-7385-46DF-B25E-DF0DB8F24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4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30402E-B2DD-4538-BF19-7A0345E77EC2}" type="datetimeFigureOut">
              <a:rPr lang="pt-BR" smtClean="0"/>
              <a:t>18/11/2023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326817-7385-46DF-B25E-DF0DB8F24C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93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18D9F0-2956-16D8-9666-54281B2F8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499" y="3474036"/>
            <a:ext cx="4804835" cy="846286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Autor: Welton Leite da Paixão</a:t>
            </a:r>
          </a:p>
          <a:p>
            <a:pPr marL="0" indent="0" algn="ctr">
              <a:buNone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Orientador: Prof. Cláudio Garcia</a:t>
            </a:r>
          </a:p>
          <a:p>
            <a:pPr marL="0" indent="0" algn="ctr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49C02D6-581D-D39A-9DE1-BBA34D13E91A}"/>
              </a:ext>
            </a:extLst>
          </p:cNvPr>
          <p:cNvSpPr txBox="1">
            <a:spLocks/>
          </p:cNvSpPr>
          <p:nvPr/>
        </p:nvSpPr>
        <p:spPr>
          <a:xfrm>
            <a:off x="1524000" y="2409332"/>
            <a:ext cx="9144000" cy="63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Abordagem para Construção de Software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D5D59A2-CAE1-1792-C401-541C0407F294}"/>
              </a:ext>
            </a:extLst>
          </p:cNvPr>
          <p:cNvSpPr txBox="1">
            <a:spLocks/>
          </p:cNvSpPr>
          <p:nvPr/>
        </p:nvSpPr>
        <p:spPr>
          <a:xfrm>
            <a:off x="1524000" y="876264"/>
            <a:ext cx="9144000" cy="1433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Análise de Requisitos no Processo Legislativo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B674DB-DA67-D68B-F26A-95825B1BAD8A}"/>
              </a:ext>
            </a:extLst>
          </p:cNvPr>
          <p:cNvSpPr txBox="1"/>
          <p:nvPr/>
        </p:nvSpPr>
        <p:spPr>
          <a:xfrm>
            <a:off x="11599334" y="6231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C9A7D4-E21B-BA04-5AB1-D99493B4C4F9}"/>
              </a:ext>
            </a:extLst>
          </p:cNvPr>
          <p:cNvSpPr txBox="1"/>
          <p:nvPr/>
        </p:nvSpPr>
        <p:spPr>
          <a:xfrm>
            <a:off x="3119965" y="5444207"/>
            <a:ext cx="4944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Universidade Estadual de Goiás</a:t>
            </a:r>
          </a:p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1A7B29F-DA2D-7712-96AA-EC61D2BC8EAA}"/>
              </a:ext>
            </a:extLst>
          </p:cNvPr>
          <p:cNvSpPr txBox="1"/>
          <p:nvPr/>
        </p:nvSpPr>
        <p:spPr>
          <a:xfrm>
            <a:off x="1422400" y="4574488"/>
            <a:ext cx="885838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Palavras-chaves: </a:t>
            </a:r>
            <a:r>
              <a:rPr lang="pt-BR" sz="1600" dirty="0">
                <a:latin typeface="Arial" panose="020B0604020202020204" pitchFamily="34" charset="0"/>
              </a:rPr>
              <a:t>E</a:t>
            </a:r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licitação de requisitos, Análise de requisitos, Levantamento de requisitos, </a:t>
            </a:r>
          </a:p>
          <a:p>
            <a:r>
              <a:rPr lang="pt-BR" sz="1600" dirty="0">
                <a:latin typeface="Arial" panose="020B0604020202020204" pitchFamily="34" charset="0"/>
              </a:rPr>
              <a:t>	           T</a:t>
            </a:r>
            <a:r>
              <a:rPr lang="pt-BR" sz="1600" b="0" i="0" u="none" strike="noStrike" dirty="0">
                <a:effectLst/>
                <a:latin typeface="Arial" panose="020B0604020202020204" pitchFamily="34" charset="0"/>
              </a:rPr>
              <a:t>écnicas no levantamento de requisitos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33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FA97866-C238-EC1B-33F7-20A13085D7E4}"/>
              </a:ext>
            </a:extLst>
          </p:cNvPr>
          <p:cNvSpPr txBox="1"/>
          <p:nvPr/>
        </p:nvSpPr>
        <p:spPr>
          <a:xfrm>
            <a:off x="11599334" y="6231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A1969B4-0B4D-D667-FEA4-BC1F122F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127125"/>
            <a:ext cx="6934200" cy="1362075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08245D-DE88-E5DD-18A4-4ECC710276CB}"/>
              </a:ext>
            </a:extLst>
          </p:cNvPr>
          <p:cNvSpPr txBox="1"/>
          <p:nvPr/>
        </p:nvSpPr>
        <p:spPr>
          <a:xfrm>
            <a:off x="1206500" y="2730501"/>
            <a:ext cx="5905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Sugestão para trabalhos posteriores: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800" dirty="0"/>
              <a:t>Implementação do software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sz="2800" dirty="0"/>
              <a:t>Extensão mobile</a:t>
            </a:r>
          </a:p>
        </p:txBody>
      </p:sp>
    </p:spTree>
    <p:extLst>
      <p:ext uri="{BB962C8B-B14F-4D97-AF65-F5344CB8AC3E}">
        <p14:creationId xmlns:p14="http://schemas.microsoft.com/office/powerpoint/2010/main" val="283534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FA97866-C238-EC1B-33F7-20A13085D7E4}"/>
              </a:ext>
            </a:extLst>
          </p:cNvPr>
          <p:cNvSpPr txBox="1"/>
          <p:nvPr/>
        </p:nvSpPr>
        <p:spPr>
          <a:xfrm>
            <a:off x="11599334" y="6231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A1969B4-0B4D-D667-FEA4-BC1F122F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127125"/>
            <a:ext cx="3187700" cy="663575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08245D-DE88-E5DD-18A4-4ECC710276CB}"/>
              </a:ext>
            </a:extLst>
          </p:cNvPr>
          <p:cNvSpPr txBox="1"/>
          <p:nvPr/>
        </p:nvSpPr>
        <p:spPr>
          <a:xfrm>
            <a:off x="1073150" y="2615793"/>
            <a:ext cx="95313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Sommerville, Ian. Engenharia de Software. 9 ed. São Paulo: Pearson Prentice Hall, 2011.</a:t>
            </a:r>
            <a:endParaRPr lang="pt-BR" sz="2800" b="0" dirty="0">
              <a:effectLst/>
            </a:endParaRPr>
          </a:p>
          <a:p>
            <a:pPr algn="just"/>
            <a:br>
              <a:rPr lang="pt-BR" sz="2800" dirty="0"/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Pressman, Roger; Maxim,. Engenharia de Software: uma abordagem profissional.  9. Ed. Porto Alegre: AMGH,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2021. Bruce</a:t>
            </a:r>
            <a:endParaRPr lang="pt-B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Larman, Craig. Utilizando UML e Padrões: Uma Introdução à Análise e ao Projeto Orientados a Objetos e ao Desenvolvimento Iterativo. 3 ed. Porto Alegre: Bookman, 2007.</a:t>
            </a:r>
            <a:endParaRPr lang="pt-BR" sz="2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718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FA97866-C238-EC1B-33F7-20A13085D7E4}"/>
              </a:ext>
            </a:extLst>
          </p:cNvPr>
          <p:cNvSpPr txBox="1"/>
          <p:nvPr/>
        </p:nvSpPr>
        <p:spPr>
          <a:xfrm>
            <a:off x="11599334" y="6231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A1969B4-0B4D-D667-FEA4-BC1F122F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2849562"/>
            <a:ext cx="9334500" cy="151447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AGRADEÇO PELA OPORTUNIDADE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13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FA97866-C238-EC1B-33F7-20A13085D7E4}"/>
              </a:ext>
            </a:extLst>
          </p:cNvPr>
          <p:cNvSpPr txBox="1"/>
          <p:nvPr/>
        </p:nvSpPr>
        <p:spPr>
          <a:xfrm>
            <a:off x="11599334" y="6231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A1969B4-0B4D-D667-FEA4-BC1F122F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2849562"/>
            <a:ext cx="9334500" cy="1514475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AGRADEÇO PELA OPORTUNIDADE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44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FA97866-C238-EC1B-33F7-20A13085D7E4}"/>
              </a:ext>
            </a:extLst>
          </p:cNvPr>
          <p:cNvSpPr txBox="1"/>
          <p:nvPr/>
        </p:nvSpPr>
        <p:spPr>
          <a:xfrm>
            <a:off x="11599334" y="6231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A1969B4-0B4D-D667-FEA4-BC1F122F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58925"/>
            <a:ext cx="10629900" cy="333375"/>
          </a:xfrm>
        </p:spPr>
        <p:txBody>
          <a:bodyPr>
            <a:normAutofit fontScale="90000"/>
          </a:bodyPr>
          <a:lstStyle/>
          <a:p>
            <a:r>
              <a:rPr lang="pt-BR" dirty="0"/>
              <a:t>https://www.youtube.com/watch?v=BH02nztW3tU</a:t>
            </a:r>
          </a:p>
        </p:txBody>
      </p:sp>
    </p:spTree>
    <p:extLst>
      <p:ext uri="{BB962C8B-B14F-4D97-AF65-F5344CB8AC3E}">
        <p14:creationId xmlns:p14="http://schemas.microsoft.com/office/powerpoint/2010/main" val="265963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29942-3ECB-1652-AD24-9DC46F8E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025"/>
            <a:ext cx="3340100" cy="1184275"/>
          </a:xfrm>
        </p:spPr>
        <p:txBody>
          <a:bodyPr>
            <a:norm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16AED3-95EF-9D8A-C758-D2B5983496F4}"/>
              </a:ext>
            </a:extLst>
          </p:cNvPr>
          <p:cNvSpPr txBox="1"/>
          <p:nvPr/>
        </p:nvSpPr>
        <p:spPr>
          <a:xfrm>
            <a:off x="1276103" y="2452688"/>
            <a:ext cx="7937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 inúmeras pautas e requerimentos do processo legislativo podem  tornar um problema diante do grande fluxo de dados mediante envios à procuradoria jurídica do legislativo.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 falta de softwares específicos deixam o processo lento e repetitivo tornando lento os processos legislativos de pautas e votação para sessão ordinária.</a:t>
            </a:r>
          </a:p>
        </p:txBody>
      </p:sp>
    </p:spTree>
    <p:extLst>
      <p:ext uri="{BB962C8B-B14F-4D97-AF65-F5344CB8AC3E}">
        <p14:creationId xmlns:p14="http://schemas.microsoft.com/office/powerpoint/2010/main" val="395010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29942-3ECB-1652-AD24-9DC46F8E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672048"/>
            <a:ext cx="7112000" cy="1184275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Justificativa/Problemática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7ED785C-4E87-B143-3244-1CD94888E526}"/>
              </a:ext>
            </a:extLst>
          </p:cNvPr>
          <p:cNvSpPr txBox="1"/>
          <p:nvPr/>
        </p:nvSpPr>
        <p:spPr>
          <a:xfrm>
            <a:off x="850900" y="2400300"/>
            <a:ext cx="1061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O referido tema foi descrito com base na experiência cotidiana no ambiente de trabalho do autor presenciando tais circunstâncias em dias de sessão ordinária.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	O Trabalho excessivo e repetitivo que o procurador faz, torna-o impossibilitado de agilizar os procedimentos devido essa falha no processo de envios de pautas como objeto de votação.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4335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CD58F78-CFB1-BE82-D171-F9EE1F73D2D7}"/>
              </a:ext>
            </a:extLst>
          </p:cNvPr>
          <p:cNvSpPr txBox="1"/>
          <p:nvPr/>
        </p:nvSpPr>
        <p:spPr>
          <a:xfrm>
            <a:off x="11599334" y="6231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592855-68E3-4B2F-3634-89D2388213E9}"/>
              </a:ext>
            </a:extLst>
          </p:cNvPr>
          <p:cNvSpPr txBox="1"/>
          <p:nvPr/>
        </p:nvSpPr>
        <p:spPr>
          <a:xfrm>
            <a:off x="650186" y="568753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A9CDAB-F99A-3770-BE48-D726C4711FBC}"/>
              </a:ext>
            </a:extLst>
          </p:cNvPr>
          <p:cNvSpPr txBox="1"/>
          <p:nvPr/>
        </p:nvSpPr>
        <p:spPr>
          <a:xfrm>
            <a:off x="1768441" y="4545110"/>
            <a:ext cx="5972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Propor um modelo de documento do projeto para órgão Legislativo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AFCA52A-B410-386D-0A1E-5D1C9ADA1E82}"/>
              </a:ext>
            </a:extLst>
          </p:cNvPr>
          <p:cNvSpPr txBox="1"/>
          <p:nvPr/>
        </p:nvSpPr>
        <p:spPr>
          <a:xfrm>
            <a:off x="1679541" y="5516655"/>
            <a:ext cx="6581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Possibilitar uma futura implementação do software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EA9B0B5-48C5-D66E-C82F-DFB159511EAF}"/>
              </a:ext>
            </a:extLst>
          </p:cNvPr>
          <p:cNvSpPr txBox="1"/>
          <p:nvPr/>
        </p:nvSpPr>
        <p:spPr>
          <a:xfrm>
            <a:off x="915575" y="1606024"/>
            <a:ext cx="1910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Geral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039C17-3D2E-1A6E-6162-0F61D8093B33}"/>
              </a:ext>
            </a:extLst>
          </p:cNvPr>
          <p:cNvSpPr txBox="1"/>
          <p:nvPr/>
        </p:nvSpPr>
        <p:spPr>
          <a:xfrm>
            <a:off x="1768441" y="2421274"/>
            <a:ext cx="8963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Mostrar a importância da Análise de requisitos na construção do software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4C07CB6-75C0-EBAF-9DD6-0B668337DB3C}"/>
              </a:ext>
            </a:extLst>
          </p:cNvPr>
          <p:cNvSpPr txBox="1"/>
          <p:nvPr/>
        </p:nvSpPr>
        <p:spPr>
          <a:xfrm>
            <a:off x="650186" y="3701489"/>
            <a:ext cx="322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Específicos</a:t>
            </a:r>
          </a:p>
        </p:txBody>
      </p:sp>
    </p:spTree>
    <p:extLst>
      <p:ext uri="{BB962C8B-B14F-4D97-AF65-F5344CB8AC3E}">
        <p14:creationId xmlns:p14="http://schemas.microsoft.com/office/powerpoint/2010/main" val="1756501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CD58F78-CFB1-BE82-D171-F9EE1F73D2D7}"/>
              </a:ext>
            </a:extLst>
          </p:cNvPr>
          <p:cNvSpPr txBox="1"/>
          <p:nvPr/>
        </p:nvSpPr>
        <p:spPr>
          <a:xfrm>
            <a:off x="11599334" y="6231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E08C2B5-F238-CC1B-75B9-2EEA2809DB33}"/>
              </a:ext>
            </a:extLst>
          </p:cNvPr>
          <p:cNvSpPr txBox="1">
            <a:spLocks/>
          </p:cNvSpPr>
          <p:nvPr/>
        </p:nvSpPr>
        <p:spPr>
          <a:xfrm>
            <a:off x="1028700" y="2660650"/>
            <a:ext cx="6604000" cy="178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Apresentação do  trabalho</a:t>
            </a:r>
          </a:p>
          <a:p>
            <a:pPr marL="457200" indent="-457200"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importância da engenharia de requisitos</a:t>
            </a:r>
          </a:p>
          <a:p>
            <a:pPr marL="457200" indent="-457200"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Organização do trabalho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68E9AC7-E938-5CCF-9F2C-F93DDD583094}"/>
              </a:ext>
            </a:extLst>
          </p:cNvPr>
          <p:cNvSpPr txBox="1">
            <a:spLocks/>
          </p:cNvSpPr>
          <p:nvPr/>
        </p:nvSpPr>
        <p:spPr>
          <a:xfrm>
            <a:off x="889000" y="669663"/>
            <a:ext cx="3441700" cy="114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841328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CD58F78-CFB1-BE82-D171-F9EE1F73D2D7}"/>
              </a:ext>
            </a:extLst>
          </p:cNvPr>
          <p:cNvSpPr txBox="1"/>
          <p:nvPr/>
        </p:nvSpPr>
        <p:spPr>
          <a:xfrm>
            <a:off x="11599334" y="6231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0E2461-723F-AAFD-A663-94775CB5885F}"/>
              </a:ext>
            </a:extLst>
          </p:cNvPr>
          <p:cNvSpPr txBox="1">
            <a:spLocks/>
          </p:cNvSpPr>
          <p:nvPr/>
        </p:nvSpPr>
        <p:spPr>
          <a:xfrm>
            <a:off x="889000" y="669663"/>
            <a:ext cx="6311900" cy="1044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 engenharia de Requisitos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EBAA3E-90DE-8CB7-C390-C8796BF4BB16}"/>
              </a:ext>
            </a:extLst>
          </p:cNvPr>
          <p:cNvSpPr txBox="1">
            <a:spLocks/>
          </p:cNvSpPr>
          <p:nvPr/>
        </p:nvSpPr>
        <p:spPr>
          <a:xfrm>
            <a:off x="1117600" y="2040982"/>
            <a:ext cx="9956800" cy="39280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Importância da engenharia de requisitos nos projetos</a:t>
            </a:r>
          </a:p>
          <a:p>
            <a:pPr marL="457200" indent="-4572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Requisitos </a:t>
            </a:r>
          </a:p>
          <a:p>
            <a:pPr marL="457200" indent="-4572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Gerenciamento</a:t>
            </a:r>
          </a:p>
          <a:p>
            <a:pPr marL="457200" indent="-4572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Requisito funcional </a:t>
            </a:r>
          </a:p>
          <a:p>
            <a:pPr marL="457200" indent="-4572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Documentação no processo</a:t>
            </a:r>
          </a:p>
          <a:p>
            <a:pPr marL="457200" indent="-4572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Validação</a:t>
            </a:r>
          </a:p>
          <a:p>
            <a:pPr marL="457200" indent="-4572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Controle de qualidade </a:t>
            </a:r>
          </a:p>
          <a:p>
            <a:pPr marL="457200" indent="-457200">
              <a:buAutoNum type="arabicPeriod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Gerenciamento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8640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29942-3ECB-1652-AD24-9DC46F8E9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00" y="657225"/>
            <a:ext cx="8813800" cy="981075"/>
          </a:xfrm>
        </p:spPr>
        <p:txBody>
          <a:bodyPr>
            <a:normAutofit fontScale="90000"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Técnicas de levantamento de requisitos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C50F3F0D-DBAF-1C0C-EA69-A2539306DC5F}"/>
              </a:ext>
            </a:extLst>
          </p:cNvPr>
          <p:cNvSpPr txBox="1">
            <a:spLocks/>
          </p:cNvSpPr>
          <p:nvPr/>
        </p:nvSpPr>
        <p:spPr>
          <a:xfrm>
            <a:off x="1936750" y="2073275"/>
            <a:ext cx="4464050" cy="421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Brainstorm</a:t>
            </a:r>
          </a:p>
          <a:p>
            <a:pPr marL="457200" indent="-457200"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Entrevista</a:t>
            </a:r>
          </a:p>
          <a:p>
            <a:pPr marL="457200" indent="-457200"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Questionário</a:t>
            </a:r>
          </a:p>
          <a:p>
            <a:pPr marL="457200" indent="-457200"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Cenário</a:t>
            </a:r>
          </a:p>
          <a:p>
            <a:pPr marL="457200" indent="-457200"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Caso de Uso</a:t>
            </a:r>
          </a:p>
          <a:p>
            <a:pPr marL="457200" indent="-457200"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Etnografia</a:t>
            </a:r>
          </a:p>
          <a:p>
            <a:pPr marL="457200" indent="-457200"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Reunião</a:t>
            </a:r>
          </a:p>
          <a:p>
            <a:pPr marL="457200" indent="-457200"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Analise documental</a:t>
            </a:r>
          </a:p>
          <a:p>
            <a:pPr marL="457200" indent="-457200"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Prototipação</a:t>
            </a:r>
          </a:p>
          <a:p>
            <a:pPr marL="457200" indent="-457200"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Reuso dos requisitos</a:t>
            </a:r>
          </a:p>
          <a:p>
            <a:pPr marL="457200" indent="-457200">
              <a:buAutoNum type="arabicPeriod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50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CD58F78-CFB1-BE82-D171-F9EE1F73D2D7}"/>
              </a:ext>
            </a:extLst>
          </p:cNvPr>
          <p:cNvSpPr txBox="1"/>
          <p:nvPr/>
        </p:nvSpPr>
        <p:spPr>
          <a:xfrm>
            <a:off x="11599334" y="6231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592855-68E3-4B2F-3634-89D2388213E9}"/>
              </a:ext>
            </a:extLst>
          </p:cNvPr>
          <p:cNvSpPr txBox="1"/>
          <p:nvPr/>
        </p:nvSpPr>
        <p:spPr>
          <a:xfrm>
            <a:off x="650186" y="568753"/>
            <a:ext cx="6284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Processo Legislativo Municipal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039C17-3D2E-1A6E-6162-0F61D8093B33}"/>
              </a:ext>
            </a:extLst>
          </p:cNvPr>
          <p:cNvSpPr txBox="1"/>
          <p:nvPr/>
        </p:nvSpPr>
        <p:spPr>
          <a:xfrm>
            <a:off x="650186" y="1855824"/>
            <a:ext cx="89637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Executivo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Legislativo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Judiciário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 poder Legislativo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Estrutura da Câmara municipal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Poder Legislativo (Art. 31 CF/88)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Regimento interno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Projetos e Requerimentos</a:t>
            </a:r>
          </a:p>
        </p:txBody>
      </p:sp>
    </p:spTree>
    <p:extLst>
      <p:ext uri="{BB962C8B-B14F-4D97-AF65-F5344CB8AC3E}">
        <p14:creationId xmlns:p14="http://schemas.microsoft.com/office/powerpoint/2010/main" val="297021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CD58F78-CFB1-BE82-D171-F9EE1F73D2D7}"/>
              </a:ext>
            </a:extLst>
          </p:cNvPr>
          <p:cNvSpPr txBox="1"/>
          <p:nvPr/>
        </p:nvSpPr>
        <p:spPr>
          <a:xfrm>
            <a:off x="11599334" y="6231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592855-68E3-4B2F-3634-89D2388213E9}"/>
              </a:ext>
            </a:extLst>
          </p:cNvPr>
          <p:cNvSpPr txBox="1"/>
          <p:nvPr/>
        </p:nvSpPr>
        <p:spPr>
          <a:xfrm>
            <a:off x="650186" y="568753"/>
            <a:ext cx="10272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Diagramas do Processo de Construção de Software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039C17-3D2E-1A6E-6162-0F61D8093B33}"/>
              </a:ext>
            </a:extLst>
          </p:cNvPr>
          <p:cNvSpPr txBox="1"/>
          <p:nvPr/>
        </p:nvSpPr>
        <p:spPr>
          <a:xfrm>
            <a:off x="891487" y="2033624"/>
            <a:ext cx="6855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Ferramenta usada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Abordagem do Projeto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Diagrama de Entidade Relacionamento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Diagrama de Classes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Caso de Uso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Diagrama de Caso de Uso</a:t>
            </a:r>
          </a:p>
        </p:txBody>
      </p:sp>
    </p:spTree>
    <p:extLst>
      <p:ext uri="{BB962C8B-B14F-4D97-AF65-F5344CB8AC3E}">
        <p14:creationId xmlns:p14="http://schemas.microsoft.com/office/powerpoint/2010/main" val="3825396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TM02900743[[fn=Sisal]]</Template>
  <TotalTime>198</TotalTime>
  <Words>434</Words>
  <Application>Microsoft Office PowerPoint</Application>
  <PresentationFormat>Widescreen</PresentationFormat>
  <Paragraphs>85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Orgânico</vt:lpstr>
      <vt:lpstr>Apresentação do PowerPoint</vt:lpstr>
      <vt:lpstr>Introdução</vt:lpstr>
      <vt:lpstr>Justificativa/Problemática</vt:lpstr>
      <vt:lpstr>Apresentação do PowerPoint</vt:lpstr>
      <vt:lpstr>Apresentação do PowerPoint</vt:lpstr>
      <vt:lpstr>Apresentação do PowerPoint</vt:lpstr>
      <vt:lpstr>Técnicas de levantamento de requisitos</vt:lpstr>
      <vt:lpstr>Apresentação do PowerPoint</vt:lpstr>
      <vt:lpstr>Apresentação do PowerPoint</vt:lpstr>
      <vt:lpstr>Considerações finais</vt:lpstr>
      <vt:lpstr>Referências</vt:lpstr>
      <vt:lpstr>OBRIGADO! AGRADEÇO PELA OPORTUNIDADE</vt:lpstr>
      <vt:lpstr>OBRIGADO! AGRADEÇO PELA OPORTUNIDADE</vt:lpstr>
      <vt:lpstr>https://www.youtube.com/watch?v=BH02nztW3tU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welton leite da paixao</dc:creator>
  <cp:lastModifiedBy>welton leite da paixao</cp:lastModifiedBy>
  <cp:revision>5</cp:revision>
  <dcterms:created xsi:type="dcterms:W3CDTF">2023-11-01T18:05:49Z</dcterms:created>
  <dcterms:modified xsi:type="dcterms:W3CDTF">2023-11-18T20:59:20Z</dcterms:modified>
</cp:coreProperties>
</file>