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0" r:id="rId3"/>
    <p:sldId id="258" r:id="rId4"/>
    <p:sldId id="261" r:id="rId5"/>
    <p:sldId id="287" r:id="rId6"/>
    <p:sldId id="288" r:id="rId7"/>
    <p:sldId id="289" r:id="rId8"/>
    <p:sldId id="290" r:id="rId9"/>
    <p:sldId id="294" r:id="rId10"/>
    <p:sldId id="301" r:id="rId11"/>
    <p:sldId id="298" r:id="rId12"/>
    <p:sldId id="300" r:id="rId13"/>
    <p:sldId id="302" r:id="rId14"/>
    <p:sldId id="303" r:id="rId15"/>
    <p:sldId id="293" r:id="rId16"/>
    <p:sldId id="291" r:id="rId17"/>
    <p:sldId id="295" r:id="rId18"/>
    <p:sldId id="296" r:id="rId19"/>
    <p:sldId id="297" r:id="rId20"/>
    <p:sldId id="264" r:id="rId21"/>
    <p:sldId id="267" r:id="rId22"/>
    <p:sldId id="268" r:id="rId23"/>
    <p:sldId id="269" r:id="rId24"/>
    <p:sldId id="278" r:id="rId25"/>
    <p:sldId id="276" r:id="rId26"/>
    <p:sldId id="277" r:id="rId27"/>
    <p:sldId id="272" r:id="rId28"/>
    <p:sldId id="27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A7"/>
    <a:srgbClr val="FDDE45"/>
    <a:srgbClr val="EDE5D5"/>
    <a:srgbClr val="E6E6E6"/>
    <a:srgbClr val="7C8387"/>
    <a:srgbClr val="FBCE01"/>
    <a:srgbClr val="FCFBF7"/>
    <a:srgbClr val="A6A7A9"/>
    <a:srgbClr val="F8E00E"/>
    <a:srgbClr val="93959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63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04966-CC8D-46C8-BE00-DC17317E4C7A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806C-1306-4882-A707-B86A6640F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5475-08DE-47BF-8355-16047138A597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A4D1-FFEC-4DDC-B408-C3627FB90C79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6EF2-EFAA-40A6-B437-1F2C885F8CED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B40E-05E6-479F-8626-0B56743957E6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531F-7A80-4CDC-850B-D993B594A1D9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7FA1-7287-4D93-B007-B255EDF3EDDF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C74E-8921-437E-A763-491254DBC245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C506-2B61-4BBA-BA0E-86C1E176E212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3E4E-BB91-449E-AF3F-08A21C337897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D3B1-2DBE-486A-9120-95A11C1CC8FA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EB95-C1BD-4C78-88AB-904A672F5857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3F3C-E413-438A-8483-9A33C836FB7F}" type="datetime1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560963" y="4897120"/>
            <a:ext cx="3070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2022. 09. 14.</a:t>
            </a:r>
          </a:p>
          <a:p>
            <a:pPr algn="ctr"/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문경률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유지선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장준혁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한희건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배달의 민족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Clone Site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1399B-5927-E08D-F935-2366752F895B}"/>
              </a:ext>
            </a:extLst>
          </p:cNvPr>
          <p:cNvSpPr txBox="1"/>
          <p:nvPr/>
        </p:nvSpPr>
        <p:spPr>
          <a:xfrm>
            <a:off x="5076549" y="1856471"/>
            <a:ext cx="1463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7C83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600" b="1" dirty="0">
                <a:solidFill>
                  <a:srgbClr val="7C838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52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Spring MVC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19FDED-B827-A9A7-1775-49D847BC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21" y="462353"/>
            <a:ext cx="5436000" cy="13312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EB8F82-F044-9AA7-46A3-6D32641C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9" y="1964791"/>
            <a:ext cx="7920000" cy="44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프로젝트 구조도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B619C-2D41-40DF-B57A-E96AFF56A96A}"/>
              </a:ext>
            </a:extLst>
          </p:cNvPr>
          <p:cNvSpPr txBox="1"/>
          <p:nvPr/>
        </p:nvSpPr>
        <p:spPr>
          <a:xfrm>
            <a:off x="720000" y="1330046"/>
            <a:ext cx="2877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STS Project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캡처하여  붙여넣기</a:t>
            </a:r>
          </a:p>
        </p:txBody>
      </p:sp>
    </p:spTree>
    <p:extLst>
      <p:ext uri="{BB962C8B-B14F-4D97-AF65-F5344CB8AC3E}">
        <p14:creationId xmlns:p14="http://schemas.microsoft.com/office/powerpoint/2010/main" val="2254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43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API URI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경로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(1)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0991B4F-3470-0112-19C4-1995E69F0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60641"/>
              </p:ext>
            </p:extLst>
          </p:nvPr>
        </p:nvGraphicFramePr>
        <p:xfrm>
          <a:off x="667860" y="1661517"/>
          <a:ext cx="10856280" cy="4659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467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4842845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Method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URI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    or    /home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Home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/auth/</a:t>
                      </a:r>
                      <a:r>
                        <a:rPr lang="en-US" altLang="ko-KR" sz="2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signin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b="0" spc="-150" dirty="0">
                          <a:solidFill>
                            <a:srgbClr val="40474D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/auth/signup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>
                          <a:solidFill>
                            <a:srgbClr val="40474D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45310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43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API URI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경로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(2)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E9602CF-3232-536D-DB43-3E86504EF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35018"/>
              </p:ext>
            </p:extLst>
          </p:nvPr>
        </p:nvGraphicFramePr>
        <p:xfrm>
          <a:off x="667860" y="1661517"/>
          <a:ext cx="10856280" cy="4659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467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4842845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Method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URI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b="0" spc="-150" dirty="0">
                          <a:solidFill>
                            <a:srgbClr val="40474D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spc="-150" dirty="0">
                        <a:solidFill>
                          <a:srgbClr val="40474D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45310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43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API URI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경로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(3)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E9602CF-3232-536D-DB43-3E86504EF0E0}"/>
              </a:ext>
            </a:extLst>
          </p:cNvPr>
          <p:cNvGraphicFramePr>
            <a:graphicFrameLocks noGrp="1"/>
          </p:cNvGraphicFramePr>
          <p:nvPr/>
        </p:nvGraphicFramePr>
        <p:xfrm>
          <a:off x="667860" y="1661517"/>
          <a:ext cx="10856280" cy="4659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467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4842845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Method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URI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b="0" spc="-150" dirty="0">
                          <a:solidFill>
                            <a:srgbClr val="40474D"/>
                          </a:solidFill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/</a:t>
                      </a:r>
                      <a:endParaRPr lang="ko-KR" altLang="en-US" sz="2200" b="0" spc="-150" dirty="0">
                        <a:solidFill>
                          <a:srgbClr val="40474D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spc="-150" dirty="0">
                        <a:solidFill>
                          <a:srgbClr val="40474D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45310"/>
                  </a:ext>
                </a:extLst>
              </a:tr>
              <a:tr h="665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 / POST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2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42AB5-76B9-49A1-AACC-C102DE531FFC}"/>
              </a:ext>
            </a:extLst>
          </p:cNvPr>
          <p:cNvSpPr txBox="1"/>
          <p:nvPr/>
        </p:nvSpPr>
        <p:spPr>
          <a:xfrm>
            <a:off x="674340" y="3075415"/>
            <a:ext cx="345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배달의 민족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940604" y="2921168"/>
            <a:ext cx="4310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40262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참고 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참고 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프로젝트 참고 자료 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SpringBoot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배달의 민족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https://velog.io/@jiandme?tag=SpringBoot-%EB%B0%B0%EB%8B%AC%EC%9D%98%EB%AF%BC%EC%A1%B1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4732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스프링부트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+ </a:t>
            </a:r>
            <a:r>
              <a:rPr lang="en-US" altLang="ko-KR" sz="24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jsp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로 배달 사이트 만들기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https://sumin2.tistory.com/category/%EC%8A%A4%ED%94%84%EB%A7%81%EB%B6%80%ED%8A%B8</a:t>
            </a:r>
            <a:endParaRPr lang="ko-KR" altLang="en-US" sz="16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03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개발 개요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데이터 관계도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구조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시연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참고 자료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  <p:pic>
        <p:nvPicPr>
          <p:cNvPr id="2050" name="Picture 2" descr="배달의민족 - Google Play 앱">
            <a:extLst>
              <a:ext uri="{FF2B5EF4-FFF2-40B4-BE49-F238E27FC236}">
                <a16:creationId xmlns:a16="http://schemas.microsoft.com/office/drawing/2014/main" id="{F63C6B1E-17E4-CD59-3B78-5620D66092C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00" y="107303"/>
            <a:ext cx="54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4679"/>
              </p:ext>
            </p:extLst>
          </p:nvPr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F1533E0-2529-4FCA-8049-203B1468B85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C71F260-09D9-4223-9A36-D39DEC5DF29F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1F5848C-3C44-4AEF-B788-254271050F3A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0BC8EB7-8DDC-42BE-994E-C2F4F46584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287C0EC-CA83-4A5B-935D-ECDA76EA2EE1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7D4FDBF-0914-4BF5-BF35-DC253B0A6FD9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9F533D-694A-448A-B9BF-C787906FDFD8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8AF0A59-36C7-4455-AC08-425121136368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C606D146-9A6D-4379-9122-72801354C87C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9311067-D9F5-4747-9D26-5C5EC3F578E8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BAA2A9C3-FFF3-4AE6-A4CF-05286207B1A7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8706615-7E36-4A7B-8967-B1902D8C097D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08AC87B-C2CB-4014-871D-6F4CC0EF53D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4FC0C64-0B29-4629-9001-BE5A792FDC67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BB3C735-1F15-42EE-9E33-8C885B93505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5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BBC556-B623-4587-ABED-E15DC6C3619F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087AD3-01A1-40B8-98B7-AF83E0E69609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41FF52-95DA-4C0B-942C-F3A0FE16ECDA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053FB5-50F1-4651-AEC6-7F91C90A4194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A6B943-8C34-4C94-BD2A-1FBC40F6E1C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981355-0624-4B57-AC24-A7CCFF15638C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19E5D-B1D6-4EA2-82F8-73AA9C3F210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2007D7-069B-4972-A6AC-CDD3E7C38D83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3D3EC-1AFC-408E-A387-59BBEB60D9B3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E63D68-3CF1-4F5B-8555-292C2E3F09C3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19E09-B4D9-45D0-903B-C66D756426CC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03F037-8C65-49AE-8071-F5B10EA6075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789E1E-B79B-46A0-AD97-BCD48AA25F42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E1A069-64E9-487A-B99A-FD7C70ACCF38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E40B1-0CD9-4114-B3F9-D880F4337C6F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70CE2C-7521-435C-AE99-9FA35FDAB83C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D0D7A2-43D1-49AD-94C9-84CD9C8F5950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9384E68-83D6-44EC-8B07-CD6DF494FAB0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05BE31-53F7-42AE-9788-9343810BE346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4F79CF-CCC4-425A-B442-6A527A7494A5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152B88-5E53-44A6-9E57-0E8CBDCA8245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45CE45-03B0-4600-B784-A1CA91FC65E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2C504-7440-4088-9AE3-CFF9BCD82723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B72FF-2AD0-4A89-99D6-736437B3F9E6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5189B-0DD7-4006-B2E8-25B630A74157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6E75F-6209-4A96-9255-2263613E1C59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0A02A-8D05-4D92-8F34-523B9C6D1881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CDE64E-2100-4734-99F2-EA0A83FD9BFF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8C7FEE-198C-467F-9987-344EB9B6E25E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DB8D13-6567-4E13-B96A-FE3C027D9DC8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298EB4-6065-4553-A77E-F0F41A275EA9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FC98-3927-4C2E-BF3B-54B7141174B3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BFD8E8-7FDD-4917-B41D-D14ADB07625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216F8-8C68-486C-A221-7CE000C9D92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88C9C8-A9E8-4945-A891-6767547BB62F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3BA189-4C68-4813-A0AD-A45BB209911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C1FB10-DB7D-45AA-BEF5-EC099910966F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4EC061-251A-4FAE-A172-CD6E62462526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3E084C-3BC9-4ABA-BDCB-41BFF895E547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C2CCB1-036B-4288-801A-F0AC8ED4187A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9C0FCF-BC2E-4320-848E-F44FE9F3A8F4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22AD33-0638-4C57-968B-2FE804A28BB0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2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720000" y="13670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001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6" y="1320838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720000" y="31877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002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6" y="3141617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720000" y="504920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003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301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8993726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/>
              <a:t>봄이 아무 아스라히 한 추억과 묻힌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별빛이 써 같이 별 시와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이름자 된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내일 써 별 책상을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묻힌 했던 별 말 봄이 </a:t>
            </a:r>
            <a:r>
              <a:rPr lang="ko-KR" altLang="en-US" sz="1600" spc="-150" dirty="0" err="1"/>
              <a:t>릴케</a:t>
            </a:r>
            <a:r>
              <a:rPr lang="ko-KR" altLang="en-US" sz="1600" spc="-150" dirty="0"/>
              <a:t> 다 위에 그리워 있습니다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봄이 </a:t>
            </a:r>
            <a:r>
              <a:rPr lang="ko-KR" altLang="en-US" sz="1600" spc="-150" dirty="0" err="1"/>
              <a:t>헤일</a:t>
            </a:r>
            <a:r>
              <a:rPr lang="ko-KR" altLang="en-US" sz="1600" spc="-150" dirty="0"/>
              <a:t> 딴은 별 무덤 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이름과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비둘기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못 까닭입니다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노새</a:t>
            </a:r>
            <a:r>
              <a:rPr lang="en-US" altLang="ko-KR" sz="1600" spc="-150" dirty="0"/>
              <a:t>, </a:t>
            </a:r>
            <a:r>
              <a:rPr lang="ko-KR" altLang="en-US" sz="1600" spc="-150" dirty="0" err="1"/>
              <a:t>라이너</a:t>
            </a:r>
            <a:r>
              <a:rPr lang="ko-KR" altLang="en-US" sz="1600" spc="-150" dirty="0"/>
              <a:t> 가을 위에도 하나에 </a:t>
            </a:r>
            <a:r>
              <a:rPr lang="ko-KR" altLang="en-US" sz="1600" spc="-150" dirty="0" err="1"/>
              <a:t>프랑시스</a:t>
            </a:r>
            <a:r>
              <a:rPr lang="ko-KR" altLang="en-US" sz="1600" spc="-150" dirty="0"/>
              <a:t> 가득 버리었습니다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B7F077-352A-497B-ABD2-552A30E6C083}"/>
              </a:ext>
            </a:extLst>
          </p:cNvPr>
          <p:cNvSpPr/>
          <p:nvPr/>
        </p:nvSpPr>
        <p:spPr>
          <a:xfrm>
            <a:off x="800980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1630709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187581-9EB6-48DE-BC01-8396AD11AEF6}"/>
              </a:ext>
            </a:extLst>
          </p:cNvPr>
          <p:cNvSpPr/>
          <p:nvPr/>
        </p:nvSpPr>
        <p:spPr>
          <a:xfrm>
            <a:off x="800980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1630709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E3EA9C-E97C-4E34-9219-4C82CD32DAE3}"/>
              </a:ext>
            </a:extLst>
          </p:cNvPr>
          <p:cNvSpPr/>
          <p:nvPr/>
        </p:nvSpPr>
        <p:spPr>
          <a:xfrm>
            <a:off x="4415718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402F72-FBA7-403A-9DDF-40BEB587FCA4}"/>
              </a:ext>
            </a:extLst>
          </p:cNvPr>
          <p:cNvSpPr txBox="1"/>
          <p:nvPr/>
        </p:nvSpPr>
        <p:spPr>
          <a:xfrm>
            <a:off x="5245447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8522BF-0C39-4572-9683-AB4BBC5F47C4}"/>
              </a:ext>
            </a:extLst>
          </p:cNvPr>
          <p:cNvSpPr/>
          <p:nvPr/>
        </p:nvSpPr>
        <p:spPr>
          <a:xfrm>
            <a:off x="8030456" y="1539793"/>
            <a:ext cx="3360564" cy="1959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CE9AB-E915-41C3-AE95-370CA52A969B}"/>
              </a:ext>
            </a:extLst>
          </p:cNvPr>
          <p:cNvSpPr txBox="1"/>
          <p:nvPr/>
        </p:nvSpPr>
        <p:spPr>
          <a:xfrm>
            <a:off x="8860185" y="3565852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89E178-E554-4B24-B0D3-027D9D52E4A1}"/>
              </a:ext>
            </a:extLst>
          </p:cNvPr>
          <p:cNvSpPr/>
          <p:nvPr/>
        </p:nvSpPr>
        <p:spPr>
          <a:xfrm>
            <a:off x="4415718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74253D-805A-40DB-AB63-903742C0D32C}"/>
              </a:ext>
            </a:extLst>
          </p:cNvPr>
          <p:cNvSpPr txBox="1"/>
          <p:nvPr/>
        </p:nvSpPr>
        <p:spPr>
          <a:xfrm>
            <a:off x="5245447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5FFD9E-3F69-4509-B64A-9C4D3D9AC973}"/>
              </a:ext>
            </a:extLst>
          </p:cNvPr>
          <p:cNvSpPr/>
          <p:nvPr/>
        </p:nvSpPr>
        <p:spPr>
          <a:xfrm>
            <a:off x="8030456" y="4096005"/>
            <a:ext cx="3360564" cy="195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92808-2845-4307-9395-F27B2DCDADD3}"/>
              </a:ext>
            </a:extLst>
          </p:cNvPr>
          <p:cNvSpPr txBox="1"/>
          <p:nvPr/>
        </p:nvSpPr>
        <p:spPr>
          <a:xfrm>
            <a:off x="8860185" y="6122064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5" name="자유형: 도형 284">
            <a:extLst>
              <a:ext uri="{FF2B5EF4-FFF2-40B4-BE49-F238E27FC236}">
                <a16:creationId xmlns:a16="http://schemas.microsoft.com/office/drawing/2014/main" id="{A8083B87-71D2-4F37-8462-54E9AFB71424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62D51570-E36B-4B07-B04C-6AB96A588C7E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B02C82D1-00D1-44BE-887B-2A7703000D01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타원 288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C5D4A58-95E5-4C28-94BB-363379952484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150599-0305-4CDD-806F-064B2BD5F1E5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444D58-9129-4AE1-8664-F1E2A6D4154A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CFAA8B9D-B8E9-4E7B-8BFF-83DE6FB88220}"/>
              </a:ext>
            </a:extLst>
          </p:cNvPr>
          <p:cNvGrpSpPr/>
          <p:nvPr/>
        </p:nvGrpSpPr>
        <p:grpSpPr>
          <a:xfrm>
            <a:off x="474868" y="4594920"/>
            <a:ext cx="2858426" cy="1942892"/>
            <a:chOff x="281014" y="4235821"/>
            <a:chExt cx="2858426" cy="194289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B2CBA8-9B05-4EDB-BD5E-FEE55A35FD6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CB2E844-661E-49AF-A692-49FE08178D6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6B976A36-5E35-4ABF-8DC9-83DA7DD8E456}"/>
              </a:ext>
            </a:extLst>
          </p:cNvPr>
          <p:cNvGrpSpPr/>
          <p:nvPr/>
        </p:nvGrpSpPr>
        <p:grpSpPr>
          <a:xfrm>
            <a:off x="8961204" y="4561110"/>
            <a:ext cx="2858426" cy="1942892"/>
            <a:chOff x="281014" y="4235821"/>
            <a:chExt cx="2858426" cy="194289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511C5A57-AF2F-4707-8181-F10383F5B178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341D3C3-1516-4B9B-A859-1F5CF06CD7BB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0F8BEFB2-BBD9-4D2A-9254-3DF9701107E7}"/>
              </a:ext>
            </a:extLst>
          </p:cNvPr>
          <p:cNvGrpSpPr/>
          <p:nvPr/>
        </p:nvGrpSpPr>
        <p:grpSpPr>
          <a:xfrm>
            <a:off x="7253476" y="1405938"/>
            <a:ext cx="2858426" cy="1942892"/>
            <a:chOff x="281014" y="4235821"/>
            <a:chExt cx="2858426" cy="1942892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747067-C4B8-46A9-B232-4C068E038A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012032A-CFF1-42E5-9D45-BA48C2A5575A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4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68113B-F2BC-41AF-9419-122DAA30A576}"/>
              </a:ext>
            </a:extLst>
          </p:cNvPr>
          <p:cNvSpPr/>
          <p:nvPr/>
        </p:nvSpPr>
        <p:spPr>
          <a:xfrm>
            <a:off x="5740067" y="348603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8C2A02C-CBF3-47D8-840C-F2A8F580A550}"/>
              </a:ext>
            </a:extLst>
          </p:cNvPr>
          <p:cNvSpPr/>
          <p:nvPr/>
        </p:nvSpPr>
        <p:spPr>
          <a:xfrm>
            <a:off x="3658625" y="3486034"/>
            <a:ext cx="2738208" cy="2738208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4710" y="1636426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04C16-EFFD-49A0-A1FB-18516B38D6A9}"/>
              </a:ext>
            </a:extLst>
          </p:cNvPr>
          <p:cNvSpPr txBox="1"/>
          <p:nvPr/>
        </p:nvSpPr>
        <p:spPr>
          <a:xfrm>
            <a:off x="384728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2B749-0D38-4E80-90B8-D2A1F923E8C6}"/>
              </a:ext>
            </a:extLst>
          </p:cNvPr>
          <p:cNvSpPr txBox="1"/>
          <p:nvPr/>
        </p:nvSpPr>
        <p:spPr>
          <a:xfrm>
            <a:off x="6573797" y="480806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216391" y="280547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7A3B-4CB5-4398-A5E3-02C69A6521AF}"/>
              </a:ext>
            </a:extLst>
          </p:cNvPr>
          <p:cNvSpPr txBox="1"/>
          <p:nvPr/>
        </p:nvSpPr>
        <p:spPr>
          <a:xfrm>
            <a:off x="857320" y="479521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477FD-C589-4184-9E94-30E3A6C2C2F7}"/>
              </a:ext>
            </a:extLst>
          </p:cNvPr>
          <p:cNvSpPr txBox="1"/>
          <p:nvPr/>
        </p:nvSpPr>
        <p:spPr>
          <a:xfrm>
            <a:off x="8646550" y="479521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58D3-755C-4059-9B02-488F406D218E}"/>
              </a:ext>
            </a:extLst>
          </p:cNvPr>
          <p:cNvSpPr txBox="1"/>
          <p:nvPr/>
        </p:nvSpPr>
        <p:spPr>
          <a:xfrm>
            <a:off x="7620307" y="206339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1961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8CDF40-98C4-4448-B94A-655387F1787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D183-6B70-4974-BE7C-DC7E35AA9F09}"/>
              </a:ext>
            </a:extLst>
          </p:cNvPr>
          <p:cNvSpPr txBox="1"/>
          <p:nvPr/>
        </p:nvSpPr>
        <p:spPr>
          <a:xfrm>
            <a:off x="5230300" y="2758890"/>
            <a:ext cx="19549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lang="en-US" altLang="ko-KR" sz="8800" b="1" dirty="0">
                <a:solidFill>
                  <a:schemeClr val="accent2"/>
                </a:solidFill>
                <a:latin typeface="+mj-lt"/>
              </a:rPr>
              <a:t>S.</a:t>
            </a:r>
            <a:endParaRPr lang="ko-KR" altLang="en-US" sz="88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7858-2531-41AB-A09A-C06C21E0E888}"/>
              </a:ext>
            </a:extLst>
          </p:cNvPr>
          <p:cNvSpPr txBox="1"/>
          <p:nvPr/>
        </p:nvSpPr>
        <p:spPr>
          <a:xfrm>
            <a:off x="1189665" y="3189777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4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FC1D-BF21-4AB3-B508-A8DFD3569C7C}"/>
              </a:ext>
            </a:extLst>
          </p:cNvPr>
          <p:cNvSpPr txBox="1"/>
          <p:nvPr/>
        </p:nvSpPr>
        <p:spPr>
          <a:xfrm>
            <a:off x="8055543" y="3136612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accent2"/>
                </a:solidFill>
                <a:latin typeface="+mj-ea"/>
                <a:ea typeface="+mj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95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153801" y="3075057"/>
            <a:ext cx="388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solidFill>
                  <a:schemeClr val="accent4">
                    <a:lumMod val="50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BB771B-5F7B-4E33-8FCD-D5978865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61C8D-8254-466F-B863-0A5D0EAB45C3}"/>
              </a:ext>
            </a:extLst>
          </p:cNvPr>
          <p:cNvSpPr txBox="1"/>
          <p:nvPr/>
        </p:nvSpPr>
        <p:spPr>
          <a:xfrm>
            <a:off x="3412641" y="2921168"/>
            <a:ext cx="5366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4">
                    <a:lumMod val="50000"/>
                  </a:schemeClr>
                </a:solidFill>
              </a:rPr>
              <a:t>Insert Title Here</a:t>
            </a:r>
            <a:endParaRPr lang="ko-KR" altLang="en-US" sz="6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88F5FB7-414C-4D38-A139-BBD48721C0EE}"/>
              </a:ext>
            </a:extLst>
          </p:cNvPr>
          <p:cNvSpPr/>
          <p:nvPr/>
        </p:nvSpPr>
        <p:spPr>
          <a:xfrm>
            <a:off x="946484" y="2326106"/>
            <a:ext cx="10234863" cy="2229852"/>
          </a:xfrm>
          <a:prstGeom prst="bracketPair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4E9C5-B843-4E32-ADB3-62A28339B513}"/>
              </a:ext>
            </a:extLst>
          </p:cNvPr>
          <p:cNvSpPr txBox="1"/>
          <p:nvPr/>
        </p:nvSpPr>
        <p:spPr>
          <a:xfrm>
            <a:off x="7663122" y="3012218"/>
            <a:ext cx="256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일정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49EA0CDE-36C1-40A5-8114-16638C518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513" y="2309891"/>
            <a:ext cx="3610286" cy="936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E65728-E045-43D9-8C66-E48BE40FEE5F}"/>
              </a:ext>
            </a:extLst>
          </p:cNvPr>
          <p:cNvPicPr preferRelativeResize="0"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77" y="2204890"/>
            <a:ext cx="2880000" cy="144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060168C-B93C-4219-ADB7-5CB42E921210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08" y="4503267"/>
            <a:ext cx="4968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81AC32-F5D8-4330-87AD-32B6AE05D22E}"/>
              </a:ext>
            </a:extLst>
          </p:cNvPr>
          <p:cNvSpPr txBox="1"/>
          <p:nvPr/>
        </p:nvSpPr>
        <p:spPr>
          <a:xfrm>
            <a:off x="4697197" y="3644614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 Tools 4.15.3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4DD725-D489-4B91-8269-3F13E982C2E7}"/>
              </a:ext>
            </a:extLst>
          </p:cNvPr>
          <p:cNvSpPr txBox="1"/>
          <p:nvPr/>
        </p:nvSpPr>
        <p:spPr>
          <a:xfrm>
            <a:off x="1018392" y="3644890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Development Kit 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D5781BC-A732-4834-BAFA-E49940B7F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316" y="1784056"/>
            <a:ext cx="2743438" cy="17192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E9EB4F8-B876-49C0-BE9E-1342E8161034}"/>
              </a:ext>
            </a:extLst>
          </p:cNvPr>
          <p:cNvSpPr txBox="1"/>
          <p:nvPr/>
        </p:nvSpPr>
        <p:spPr>
          <a:xfrm>
            <a:off x="7591243" y="5943267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Type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4CDFFD-CC4C-429E-A853-D391525AB3A4}"/>
              </a:ext>
            </a:extLst>
          </p:cNvPr>
          <p:cNvSpPr txBox="1"/>
          <p:nvPr/>
        </p:nvSpPr>
        <p:spPr>
          <a:xfrm>
            <a:off x="2252720" y="5943267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Server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B00EAA-C816-419C-BD66-1C66A0B7A050}"/>
              </a:ext>
            </a:extLst>
          </p:cNvPr>
          <p:cNvSpPr txBox="1"/>
          <p:nvPr/>
        </p:nvSpPr>
        <p:spPr>
          <a:xfrm>
            <a:off x="8203634" y="3644890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Database Oracle 11g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958A3F-CFA2-4B00-91DF-28391A055914}"/>
              </a:ext>
            </a:extLst>
          </p:cNvPr>
          <p:cNvSpPr txBox="1"/>
          <p:nvPr/>
        </p:nvSpPr>
        <p:spPr>
          <a:xfrm>
            <a:off x="4697196" y="4013946"/>
            <a:ext cx="295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Boot Version : 2.6.11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4F655-AC99-BABB-878A-F0199AE7DDC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277" y="4503267"/>
            <a:ext cx="4104000" cy="144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개발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Group 127">
            <a:extLst>
              <a:ext uri="{FF2B5EF4-FFF2-40B4-BE49-F238E27FC236}">
                <a16:creationId xmlns:a16="http://schemas.microsoft.com/office/drawing/2014/main" id="{EA611BE1-2A8D-A248-7EE7-A13776D8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75856"/>
              </p:ext>
            </p:extLst>
          </p:nvPr>
        </p:nvGraphicFramePr>
        <p:xfrm>
          <a:off x="239316" y="1328166"/>
          <a:ext cx="11790758" cy="5407915"/>
        </p:xfrm>
        <a:graphic>
          <a:graphicData uri="http://schemas.openxmlformats.org/drawingml/2006/table">
            <a:tbl>
              <a:tblPr/>
              <a:tblGrid>
                <a:gridCol w="168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9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MON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TUE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WED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THU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FRI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SAT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E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4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7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91187"/>
                  </a:ext>
                </a:extLst>
              </a:tr>
              <a:tr h="1267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08/29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/UI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08/31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메뉴목록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점검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보안 적용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데이터베이스 적용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데이터베이스 적용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점검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09/08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차 점검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모서리가 둥근 직사각형 1">
            <a:extLst>
              <a:ext uri="{FF2B5EF4-FFF2-40B4-BE49-F238E27FC236}">
                <a16:creationId xmlns:a16="http://schemas.microsoft.com/office/drawing/2014/main" id="{F9B1F0E3-C7E1-2925-A14B-7331AEF8377A}"/>
              </a:ext>
            </a:extLst>
          </p:cNvPr>
          <p:cNvSpPr/>
          <p:nvPr/>
        </p:nvSpPr>
        <p:spPr>
          <a:xfrm>
            <a:off x="3600001" y="2210239"/>
            <a:ext cx="6753675" cy="360000"/>
          </a:xfrm>
          <a:prstGeom prst="roundRect">
            <a:avLst>
              <a:gd name="adj" fmla="val 27173"/>
            </a:avLst>
          </a:prstGeom>
          <a:solidFill>
            <a:srgbClr val="EDE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 및 개발환경 설정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모서리가 둥근 직사각형 11">
            <a:extLst>
              <a:ext uri="{FF2B5EF4-FFF2-40B4-BE49-F238E27FC236}">
                <a16:creationId xmlns:a16="http://schemas.microsoft.com/office/drawing/2014/main" id="{DE79B147-9163-36E0-0663-B3149764A4AB}"/>
              </a:ext>
            </a:extLst>
          </p:cNvPr>
          <p:cNvSpPr/>
          <p:nvPr/>
        </p:nvSpPr>
        <p:spPr>
          <a:xfrm>
            <a:off x="239315" y="3452312"/>
            <a:ext cx="11790759" cy="360000"/>
          </a:xfrm>
          <a:prstGeom prst="roundRect">
            <a:avLst>
              <a:gd name="adj" fmla="val 2717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관계도 설정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모서리가 둥근 직사각형 11">
            <a:extLst>
              <a:ext uri="{FF2B5EF4-FFF2-40B4-BE49-F238E27FC236}">
                <a16:creationId xmlns:a16="http://schemas.microsoft.com/office/drawing/2014/main" id="{DC01B71F-655F-0394-0022-7773DFE5C7AD}"/>
              </a:ext>
            </a:extLst>
          </p:cNvPr>
          <p:cNvSpPr/>
          <p:nvPr/>
        </p:nvSpPr>
        <p:spPr>
          <a:xfrm>
            <a:off x="10353676" y="2210239"/>
            <a:ext cx="1676398" cy="360000"/>
          </a:xfrm>
          <a:prstGeom prst="roundRect">
            <a:avLst>
              <a:gd name="adj" fmla="val 2717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모서리가 둥근 직사각형 11">
            <a:extLst>
              <a:ext uri="{FF2B5EF4-FFF2-40B4-BE49-F238E27FC236}">
                <a16:creationId xmlns:a16="http://schemas.microsoft.com/office/drawing/2014/main" id="{85EFD623-8D12-D017-A60A-0089A2A4AA3B}"/>
              </a:ext>
            </a:extLst>
          </p:cNvPr>
          <p:cNvSpPr/>
          <p:nvPr/>
        </p:nvSpPr>
        <p:spPr>
          <a:xfrm>
            <a:off x="239315" y="4654774"/>
            <a:ext cx="1675210" cy="360000"/>
          </a:xfrm>
          <a:prstGeom prst="roundRect">
            <a:avLst>
              <a:gd name="adj" fmla="val 2717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모서리가 둥근 직사각형 11">
            <a:extLst>
              <a:ext uri="{FF2B5EF4-FFF2-40B4-BE49-F238E27FC236}">
                <a16:creationId xmlns:a16="http://schemas.microsoft.com/office/drawing/2014/main" id="{04E00B5A-D0C0-219C-0D65-96E9F9EDBEF8}"/>
              </a:ext>
            </a:extLst>
          </p:cNvPr>
          <p:cNvSpPr/>
          <p:nvPr/>
        </p:nvSpPr>
        <p:spPr>
          <a:xfrm>
            <a:off x="1914525" y="4654774"/>
            <a:ext cx="10115549" cy="360000"/>
          </a:xfrm>
          <a:prstGeom prst="roundRect">
            <a:avLst>
              <a:gd name="adj" fmla="val 27173"/>
            </a:avLst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모서리가 둥근 직사각형 11">
            <a:extLst>
              <a:ext uri="{FF2B5EF4-FFF2-40B4-BE49-F238E27FC236}">
                <a16:creationId xmlns:a16="http://schemas.microsoft.com/office/drawing/2014/main" id="{CF23AC48-4A37-0D77-BC22-20CC33CFCE19}"/>
              </a:ext>
            </a:extLst>
          </p:cNvPr>
          <p:cNvSpPr/>
          <p:nvPr/>
        </p:nvSpPr>
        <p:spPr>
          <a:xfrm>
            <a:off x="238127" y="5936458"/>
            <a:ext cx="1675211" cy="360000"/>
          </a:xfrm>
          <a:prstGeom prst="roundRect">
            <a:avLst>
              <a:gd name="adj" fmla="val 27173"/>
            </a:avLst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모서리가 둥근 직사각형 11">
            <a:extLst>
              <a:ext uri="{FF2B5EF4-FFF2-40B4-BE49-F238E27FC236}">
                <a16:creationId xmlns:a16="http://schemas.microsoft.com/office/drawing/2014/main" id="{5679A1D9-9FD2-3BCB-7917-C7AD8C7D4CE8}"/>
              </a:ext>
            </a:extLst>
          </p:cNvPr>
          <p:cNvSpPr/>
          <p:nvPr/>
        </p:nvSpPr>
        <p:spPr>
          <a:xfrm>
            <a:off x="1914526" y="5941082"/>
            <a:ext cx="5067300" cy="360000"/>
          </a:xfrm>
          <a:prstGeom prst="roundRect">
            <a:avLst>
              <a:gd name="adj" fmla="val 27173"/>
            </a:avLst>
          </a:prstGeom>
          <a:solidFill>
            <a:srgbClr val="D8BE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 수정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모서리가 둥근 직사각형 11">
            <a:extLst>
              <a:ext uri="{FF2B5EF4-FFF2-40B4-BE49-F238E27FC236}">
                <a16:creationId xmlns:a16="http://schemas.microsoft.com/office/drawing/2014/main" id="{137A756E-4F84-CDEA-1C51-6893FB15B24A}"/>
              </a:ext>
            </a:extLst>
          </p:cNvPr>
          <p:cNvSpPr/>
          <p:nvPr/>
        </p:nvSpPr>
        <p:spPr>
          <a:xfrm>
            <a:off x="6972299" y="5936458"/>
            <a:ext cx="1675211" cy="360000"/>
          </a:xfrm>
          <a:prstGeom prst="roundRect">
            <a:avLst>
              <a:gd name="adj" fmla="val 2717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확인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데이터 관계도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42AB5-76B9-49A1-AACC-C102DE531FFC}"/>
              </a:ext>
            </a:extLst>
          </p:cNvPr>
          <p:cNvSpPr txBox="1"/>
          <p:nvPr/>
        </p:nvSpPr>
        <p:spPr>
          <a:xfrm>
            <a:off x="674340" y="3075415"/>
            <a:ext cx="345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USECASE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및 데이터베이스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4438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데이터 관계도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00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USECASE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B619C-2D41-40DF-B57A-E96AFF56A96A}"/>
              </a:ext>
            </a:extLst>
          </p:cNvPr>
          <p:cNvSpPr txBox="1"/>
          <p:nvPr/>
        </p:nvSpPr>
        <p:spPr>
          <a:xfrm>
            <a:off x="720000" y="1330046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“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희건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 중입니다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……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61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데이터 관계도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ERD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9ED3F5-DDE7-E3DB-29B8-5640261C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269066"/>
            <a:ext cx="9720000" cy="52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프로젝트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4E9C5-B843-4E32-ADB3-62A28339B513}"/>
              </a:ext>
            </a:extLst>
          </p:cNvPr>
          <p:cNvSpPr txBox="1"/>
          <p:nvPr/>
        </p:nvSpPr>
        <p:spPr>
          <a:xfrm>
            <a:off x="7663121" y="3012218"/>
            <a:ext cx="32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구조도 및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URI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경로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423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spc="-300" dirty="0" smtClean="0">
            <a:solidFill>
              <a:schemeClr val="accent4">
                <a:lumMod val="50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1148</Words>
  <Application>Microsoft Office PowerPoint</Application>
  <PresentationFormat>와이드스크린</PresentationFormat>
  <Paragraphs>299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</cp:lastModifiedBy>
  <cp:revision>75</cp:revision>
  <dcterms:created xsi:type="dcterms:W3CDTF">2020-12-13T00:02:47Z</dcterms:created>
  <dcterms:modified xsi:type="dcterms:W3CDTF">2022-09-05T11:28:34Z</dcterms:modified>
</cp:coreProperties>
</file>