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52CC-0E81-5292-D566-1DEDA310C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DC71BE-8923-0873-6EAE-B58E9D7C4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E62BA-9C14-5651-D214-F1C6B5E5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C6967-B270-FBD0-A2F6-B73F8598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6C2DE-9C6A-2339-22AC-09A51B14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4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AAE3-9CB3-FD90-71D1-A537134F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082A7-89BE-7AA2-BAD6-1F5D2E257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F6F-652E-7DFD-A0BB-1375DC2F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732D9-B62C-BFAF-633F-CD78C91F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CF67-BD8C-AD2C-270F-11631584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3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BB3F98-5FC1-26B8-0121-D91F33481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C9B0FE-9595-EF4B-8BE0-45D1FF6C7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03905-59CF-507C-BBCD-27DD1D84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8FD20-A123-464D-4878-F49281B9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7E885-7EE9-63AC-589E-699593E2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1A0DA-D68A-4B08-BFF5-714DF23F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11FF8-A2D5-E55E-A947-F8495946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42CB2-7FA9-2708-A325-7EF3C71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F746-A61D-3AB7-F747-FF015DAF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46690-F9B6-67F5-E72F-04424889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701B-FCCA-A4A9-C623-D80617BA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000C9-24CA-2BB6-01D5-EA55550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748DE-B697-221D-7C74-1673F809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47D98-7049-D748-063E-950F977A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599C5-29C1-701A-6FC3-85A87955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53792-6EFC-9188-A9E7-3F740121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E1519-DC05-D07B-A398-A110AE288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2659D-7490-1194-CCFA-4CD5DC10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90364-6B64-F8D9-7257-3F884872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38E17-EFA6-EF8C-D26C-259A16E9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6A3A5-F4C0-3C6D-323D-993DFC11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9B58-EDC6-8E84-5DA7-35C86DD6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BEF46-70C9-9190-B14D-7957FC4D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2480DA-04E8-E1DB-2C7D-FB68D6805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FD1B-DBE2-AB73-9657-EA4FCEAEC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C30EEC-5067-5235-A3F6-2251C4D8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F4B1E-C24D-F285-F228-A16DB6E5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71F216-2856-DA71-F18E-00A8820B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F2254-77F3-3C9F-AB55-4FCAF7C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0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7672E-7E1F-B441-A465-DD36682B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61B4B-8FDD-8336-F8BF-6FEFD47E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13C863-1FE0-3660-53D9-CFDF1447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67063-4F31-FF08-5F81-99E18D83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2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C77A9F-2CEC-655D-FD96-0FE2212C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1413F-750E-28F0-4891-9C4A1664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05E0D-74CB-77E0-73DD-BCA48CFE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3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04E97-6A34-924A-A1A8-33B52AFA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41E9A-606B-5831-0D5E-2B30F0A0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EB68A-C5A9-7711-F364-2051342B9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5A5D5-E167-EB24-8349-2040D515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52784-8264-49F5-E121-E17EFDC6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2307A-EAEC-D083-93E0-1F2B0A4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625FA-AECF-FFC5-F21E-B45537A5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5E215-CB7C-C506-DC7C-98B02CD61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ECC0A-34B7-9153-B60F-1BA952319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91501-AFCF-4825-9E2D-F3E70819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C154C-2580-201D-60D6-A549F3B6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2BBB7-6F06-AE15-A953-56ACBCE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2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BF752C-EAAE-7D54-D8D4-3CA140ED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53A4E-A9B3-542D-DE0F-3C3CD35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3FE83-1241-5D46-1354-6263B97B0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2809B-0915-469C-946A-EB95A118F7C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90C83-9F22-938F-EC02-920E8EEF8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61785-165C-9EEE-0C94-1502FD2B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FEC2-5894-40D4-8545-080F878CD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4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6F3B51-5F42-1694-7AA3-6E9039E6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755441"/>
            <a:ext cx="7200000" cy="334711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E81D7C9-0AE1-3E84-190D-65507536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35119"/>
              </p:ext>
            </p:extLst>
          </p:nvPr>
        </p:nvGraphicFramePr>
        <p:xfrm>
          <a:off x="215153" y="272081"/>
          <a:ext cx="11761683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59223">
                  <a:extLst>
                    <a:ext uri="{9D8B030D-6E8A-4147-A177-3AD203B41FA5}">
                      <a16:colId xmlns:a16="http://schemas.microsoft.com/office/drawing/2014/main" val="4041856888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104209507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006206382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530015956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010024061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3496516166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3490625217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265054276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317756855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770920748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796500531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772983427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605489500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74710965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627065459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748621612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830681649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3729494734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321747734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220061792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0305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피자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치킨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패스트푸드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분식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카페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디저트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카테고리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102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104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6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매장번호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07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1~4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5~8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9~12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13~16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17~20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21~24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25~28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29~32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33~36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37~40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41~44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45~48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49~52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53~56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57~60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61~64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65~68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69~72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73~76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77~80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657517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075DE962-9C3D-EDD3-44BC-985A1DA2D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68459"/>
              </p:ext>
            </p:extLst>
          </p:nvPr>
        </p:nvGraphicFramePr>
        <p:xfrm>
          <a:off x="215153" y="5087769"/>
          <a:ext cx="11761683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59223">
                  <a:extLst>
                    <a:ext uri="{9D8B030D-6E8A-4147-A177-3AD203B41FA5}">
                      <a16:colId xmlns:a16="http://schemas.microsoft.com/office/drawing/2014/main" val="4041856888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104209507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006206382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530015956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010024061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3496516166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3490625217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265054276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317756855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770920748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796500531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772983427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605489500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74710965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627065459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748621612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2830681649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3729494734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321747734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220061792"/>
                    </a:ext>
                  </a:extLst>
                </a:gridCol>
                <a:gridCol w="540123">
                  <a:extLst>
                    <a:ext uri="{9D8B030D-6E8A-4147-A177-3AD203B41FA5}">
                      <a16:colId xmlns:a16="http://schemas.microsoft.com/office/drawing/2014/main" val="10305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돈까스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일식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중국집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족발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보쌈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야식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카테고리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105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107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108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109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6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매장번호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07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81~84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85~88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89~92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93~96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97~100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101~104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105~108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109~112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113~116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117~120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121~124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125~128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129~132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133~136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137~140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141~144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145~148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149~152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153~156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157~160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65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와이드스크린</PresentationFormat>
  <Paragraphs>108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</cp:lastModifiedBy>
  <cp:revision>2</cp:revision>
  <dcterms:created xsi:type="dcterms:W3CDTF">2022-09-05T06:52:49Z</dcterms:created>
  <dcterms:modified xsi:type="dcterms:W3CDTF">2022-09-05T11:56:58Z</dcterms:modified>
</cp:coreProperties>
</file>