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60" r:id="rId3"/>
    <p:sldId id="258" r:id="rId4"/>
    <p:sldId id="261" r:id="rId5"/>
    <p:sldId id="287" r:id="rId6"/>
    <p:sldId id="288" r:id="rId7"/>
    <p:sldId id="289" r:id="rId8"/>
    <p:sldId id="290" r:id="rId9"/>
    <p:sldId id="291" r:id="rId10"/>
    <p:sldId id="262" r:id="rId11"/>
    <p:sldId id="265" r:id="rId12"/>
    <p:sldId id="264" r:id="rId13"/>
    <p:sldId id="266" r:id="rId14"/>
    <p:sldId id="263" r:id="rId15"/>
    <p:sldId id="267" r:id="rId16"/>
    <p:sldId id="268" r:id="rId17"/>
    <p:sldId id="269" r:id="rId18"/>
    <p:sldId id="270" r:id="rId19"/>
    <p:sldId id="278" r:id="rId20"/>
    <p:sldId id="280" r:id="rId21"/>
    <p:sldId id="271" r:id="rId22"/>
    <p:sldId id="276" r:id="rId23"/>
    <p:sldId id="277" r:id="rId24"/>
    <p:sldId id="272" r:id="rId25"/>
    <p:sldId id="274" r:id="rId26"/>
    <p:sldId id="281" r:id="rId27"/>
    <p:sldId id="273" r:id="rId28"/>
    <p:sldId id="279" r:id="rId29"/>
    <p:sldId id="256" r:id="rId30"/>
    <p:sldId id="284" r:id="rId31"/>
    <p:sldId id="285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EA7"/>
    <a:srgbClr val="FDDE45"/>
    <a:srgbClr val="EDE5D5"/>
    <a:srgbClr val="E6E6E6"/>
    <a:srgbClr val="7C8387"/>
    <a:srgbClr val="FBCE01"/>
    <a:srgbClr val="FCFBF7"/>
    <a:srgbClr val="A6A7A9"/>
    <a:srgbClr val="F8E00E"/>
    <a:srgbClr val="93959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12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04966-CC8D-46C8-BE00-DC17317E4C7A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806C-1306-4882-A707-B86A6640F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508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47E50-E1BE-480A-87A8-31EC9BBD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8C10D-08E3-4BAD-9934-8623B726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F337-0B82-4E6E-A636-4640546A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5475-08DE-47BF-8355-16047138A597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DCEE0-D808-4C09-8260-F97C6D6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10E8C-7085-4648-A3C3-F6E6644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9CAC0-F41F-4E8C-BFBA-980DB4A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F3A00-B109-4376-AA48-5E7B5464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43BB4-F08C-4048-8C8F-28EB79B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A4D1-FFEC-4DDC-B408-C3627FB90C79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B118A-D773-438E-9FCC-E98AC84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63AA0-21C8-4A59-A8F0-04E217F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F418F2-4099-4266-AA90-9B0C225B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F3734-B5CF-47EC-8D79-5D639BDE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C87E-D5AB-43A7-8022-58A667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6EF2-EFAA-40A6-B437-1F2C885F8CED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30F32-9B8D-4781-90FC-B1778C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43733-2338-4CB3-ADB4-CEECF8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E4C23-F907-4E6D-A491-3D7E5A9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0C1AD-66F4-430A-B930-3163AEAD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02AC3-7DE4-46A2-B764-30A30748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B40E-05E6-479F-8626-0B56743957E6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7FC80-1F56-4F6E-9B34-F355FCA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99F24-16F4-4B2A-B6BB-DDEEA36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9E811-F132-4E2A-B962-E695376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CAD16-C84A-4C83-ACD0-F824C432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26D91-5322-4173-91CB-E5C6F070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531F-7A80-4CDC-850B-D993B594A1D9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1B30F-648A-4D07-9DC7-26E4BE3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3AE05-90BC-443E-A190-1A57A203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D81D-90B7-43D9-887E-B2224E9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6C520-4AB0-4381-B939-F402DFD7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1DA69-FDC7-448A-9C68-184A0399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2B867-2677-4DAC-8963-CA61B66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7FA1-7287-4D93-B007-B255EDF3EDDF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15F40-C02C-4EAB-9CEA-056056AE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52D15-5286-419B-9A8A-872F3A6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062D3-9ECA-45BD-BD87-07F7D9C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9A32D-8825-44A7-8DF3-ECDAB1F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DB7C6-FFE4-4520-9751-FD143BCD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11589-9358-41A3-86E8-218AC545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D2F7A-B09C-494D-AABB-14431B4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0A92DC-AB6E-4BE9-BCF3-AFB36D7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C74E-8921-437E-A763-491254DBC245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46119-1B1F-465A-B088-85118B4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A819E-4A6E-45C9-A382-46BAE10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25014-2BAD-4B22-953E-28B4B4D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03112B-E2F7-4884-ADDF-9B4D49A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C506-2B61-4BBA-BA0E-86C1E176E212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BF32F-66A8-43A7-88BB-D22806E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AB36C3-026A-459F-8BFC-475C8EB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3E4E-BB91-449E-AF3F-08A21C337897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993E7-E5B8-4992-AF88-BE5E069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E56B5-89D6-4434-AFE2-10910E6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E89AE-7640-4DEE-83EC-55865095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2ADBB-CB0C-44B6-874A-9FE0E6B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D3B1-2DBE-486A-9120-95A11C1CC8FA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2C452-D876-41FB-AA00-7B4AC09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68ED6-8F1B-4FAA-8793-2D5D9D0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85C01-AA51-407B-BC7B-FE6B406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E3FC-556C-41B8-BD62-1E94E42D4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58969-AAF7-486A-A3D5-2BF3390E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15A57-D6ED-4EDA-981D-59434A4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EB95-C1BD-4C78-88AB-904A672F5857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DCAD1-E41F-4F46-AE84-1BEC50D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22BF4-68B3-4DA1-A704-FE1D99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B2DF7-6E62-4A2B-93E3-D9F1E95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6D0E9-8EC4-42DB-9B37-47D449A1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51153-4AB9-4CFA-8ABD-245697E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C3F3C-E413-438A-8483-9A33C836FB7F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DED0B-BA23-4D49-9944-C420C36E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D6E46-082A-488A-B507-08943ECE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1D578C-5341-4F14-ACA5-8171710A824A}"/>
              </a:ext>
            </a:extLst>
          </p:cNvPr>
          <p:cNvSpPr/>
          <p:nvPr/>
        </p:nvSpPr>
        <p:spPr>
          <a:xfrm>
            <a:off x="5252720" y="1856471"/>
            <a:ext cx="2160000" cy="2160000"/>
          </a:xfrm>
          <a:prstGeom prst="rect">
            <a:avLst/>
          </a:prstGeom>
          <a:solidFill>
            <a:schemeClr val="accent4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16D76B-05D0-428E-B6A2-D9D2121259A8}"/>
              </a:ext>
            </a:extLst>
          </p:cNvPr>
          <p:cNvSpPr txBox="1"/>
          <p:nvPr/>
        </p:nvSpPr>
        <p:spPr>
          <a:xfrm>
            <a:off x="4560963" y="4897120"/>
            <a:ext cx="3070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2022. 09. 00.</a:t>
            </a:r>
          </a:p>
          <a:p>
            <a:pPr algn="ctr"/>
            <a:r>
              <a:rPr lang="ko-KR" altLang="en-US" dirty="0" err="1">
                <a:solidFill>
                  <a:schemeClr val="accent4">
                    <a:lumMod val="50000"/>
                  </a:schemeClr>
                </a:solidFill>
              </a:rPr>
              <a:t>문경률</a:t>
            </a:r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</a:rPr>
              <a:t>유지선</a:t>
            </a:r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</a:rPr>
              <a:t>장준혁</a:t>
            </a:r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ko-KR" altLang="en-US" dirty="0" err="1">
                <a:solidFill>
                  <a:schemeClr val="accent4">
                    <a:lumMod val="50000"/>
                  </a:schemeClr>
                </a:solidFill>
              </a:rPr>
              <a:t>한희건</a:t>
            </a:r>
            <a:endParaRPr lang="en-US" altLang="ko-KR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B2229-A196-43A3-8388-12031402E4B0}"/>
              </a:ext>
            </a:extLst>
          </p:cNvPr>
          <p:cNvSpPr txBox="1"/>
          <p:nvPr/>
        </p:nvSpPr>
        <p:spPr>
          <a:xfrm>
            <a:off x="2628900" y="4356705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배달의 민족 </a:t>
            </a:r>
            <a:r>
              <a:rPr lang="en-US" altLang="ko-KR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Clone Site</a:t>
            </a:r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 제작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8DA3FA-A923-4EC7-9E49-9F6F21714EE0}"/>
              </a:ext>
            </a:extLst>
          </p:cNvPr>
          <p:cNvSpPr/>
          <p:nvPr/>
        </p:nvSpPr>
        <p:spPr>
          <a:xfrm>
            <a:off x="4728480" y="1314549"/>
            <a:ext cx="2160000" cy="2160000"/>
          </a:xfrm>
          <a:prstGeom prst="rect">
            <a:avLst/>
          </a:prstGeom>
          <a:solidFill>
            <a:schemeClr val="accent2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D1399B-5927-E08D-F935-2366752F895B}"/>
              </a:ext>
            </a:extLst>
          </p:cNvPr>
          <p:cNvSpPr txBox="1"/>
          <p:nvPr/>
        </p:nvSpPr>
        <p:spPr>
          <a:xfrm>
            <a:off x="5076549" y="1856471"/>
            <a:ext cx="14638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rgbClr val="7C838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6600" b="1" dirty="0">
                <a:solidFill>
                  <a:srgbClr val="7C838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499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F39BE6-9431-48BE-9990-2C7515DEC743}"/>
              </a:ext>
            </a:extLst>
          </p:cNvPr>
          <p:cNvSpPr/>
          <p:nvPr/>
        </p:nvSpPr>
        <p:spPr>
          <a:xfrm>
            <a:off x="965357" y="183111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71780E-5146-4893-98B5-E7A8791CCCFF}"/>
              </a:ext>
            </a:extLst>
          </p:cNvPr>
          <p:cNvSpPr/>
          <p:nvPr/>
        </p:nvSpPr>
        <p:spPr>
          <a:xfrm>
            <a:off x="965357" y="1831119"/>
            <a:ext cx="2041451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A0C0E37-FA1F-4ADD-909B-0B9CC0B134DE}"/>
              </a:ext>
            </a:extLst>
          </p:cNvPr>
          <p:cNvSpPr/>
          <p:nvPr/>
        </p:nvSpPr>
        <p:spPr>
          <a:xfrm>
            <a:off x="9241032" y="183111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853BF52-3F6E-42F8-A32F-681B230146F5}"/>
              </a:ext>
            </a:extLst>
          </p:cNvPr>
          <p:cNvSpPr/>
          <p:nvPr/>
        </p:nvSpPr>
        <p:spPr>
          <a:xfrm>
            <a:off x="3723915" y="183111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F8B617-EFC8-49CF-A9C4-695DF4FE914B}"/>
              </a:ext>
            </a:extLst>
          </p:cNvPr>
          <p:cNvSpPr/>
          <p:nvPr/>
        </p:nvSpPr>
        <p:spPr>
          <a:xfrm>
            <a:off x="6482473" y="183111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35A04F-3E17-4814-9032-305DE9611D72}"/>
              </a:ext>
            </a:extLst>
          </p:cNvPr>
          <p:cNvSpPr txBox="1"/>
          <p:nvPr/>
        </p:nvSpPr>
        <p:spPr>
          <a:xfrm>
            <a:off x="3172025" y="391711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652C6F-4C5D-4D09-9BFA-007E097A546C}"/>
              </a:ext>
            </a:extLst>
          </p:cNvPr>
          <p:cNvSpPr txBox="1"/>
          <p:nvPr/>
        </p:nvSpPr>
        <p:spPr>
          <a:xfrm>
            <a:off x="5925847" y="391711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5AB7C6-D808-4B0E-8234-6D20B2A4D7A7}"/>
              </a:ext>
            </a:extLst>
          </p:cNvPr>
          <p:cNvSpPr txBox="1"/>
          <p:nvPr/>
        </p:nvSpPr>
        <p:spPr>
          <a:xfrm>
            <a:off x="8679669" y="391711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0E7B05-9A6A-4029-BFD2-6242CFA35A33}"/>
              </a:ext>
            </a:extLst>
          </p:cNvPr>
          <p:cNvSpPr txBox="1"/>
          <p:nvPr/>
        </p:nvSpPr>
        <p:spPr>
          <a:xfrm>
            <a:off x="1501108" y="1986732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STEP 1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3FF1A79-8F83-4372-8B0D-F9CEF6037FAC}"/>
              </a:ext>
            </a:extLst>
          </p:cNvPr>
          <p:cNvSpPr/>
          <p:nvPr/>
        </p:nvSpPr>
        <p:spPr>
          <a:xfrm>
            <a:off x="3723914" y="1831119"/>
            <a:ext cx="2041451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4F2F6B-3513-4C33-A45E-C68C698C2CFE}"/>
              </a:ext>
            </a:extLst>
          </p:cNvPr>
          <p:cNvSpPr txBox="1"/>
          <p:nvPr/>
        </p:nvSpPr>
        <p:spPr>
          <a:xfrm>
            <a:off x="4282909" y="1986732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STEP 2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A1CDF9B-560E-41C7-B489-3215FE9795E5}"/>
              </a:ext>
            </a:extLst>
          </p:cNvPr>
          <p:cNvSpPr/>
          <p:nvPr/>
        </p:nvSpPr>
        <p:spPr>
          <a:xfrm>
            <a:off x="6482471" y="1831119"/>
            <a:ext cx="2041451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291B2F-2FD5-4E87-ABB8-5D1D479E0F9E}"/>
              </a:ext>
            </a:extLst>
          </p:cNvPr>
          <p:cNvSpPr txBox="1"/>
          <p:nvPr/>
        </p:nvSpPr>
        <p:spPr>
          <a:xfrm>
            <a:off x="7042267" y="1986732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STEP 3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4771EAF-6391-461B-9CAD-8C1690F4B09A}"/>
              </a:ext>
            </a:extLst>
          </p:cNvPr>
          <p:cNvSpPr/>
          <p:nvPr/>
        </p:nvSpPr>
        <p:spPr>
          <a:xfrm>
            <a:off x="9241028" y="1831119"/>
            <a:ext cx="2041451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54F4D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972B19-9BF6-4177-8BA5-BF9EBE8E896D}"/>
              </a:ext>
            </a:extLst>
          </p:cNvPr>
          <p:cNvSpPr txBox="1"/>
          <p:nvPr/>
        </p:nvSpPr>
        <p:spPr>
          <a:xfrm>
            <a:off x="9792596" y="1986732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STEP 4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65A713-6172-4A94-8E9E-C069261FCE42}"/>
              </a:ext>
            </a:extLst>
          </p:cNvPr>
          <p:cNvSpPr txBox="1"/>
          <p:nvPr/>
        </p:nvSpPr>
        <p:spPr>
          <a:xfrm>
            <a:off x="1135082" y="3124136"/>
            <a:ext cx="1682895" cy="243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봄이 아무 아스라히 한 추억과 묻힌 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이름자 별빛이 써 같이 별 시와 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이름자 된 </a:t>
            </a:r>
            <a:r>
              <a:rPr lang="ko-KR" altLang="en-US" sz="1600" dirty="0" err="1">
                <a:latin typeface="+mn-ea"/>
              </a:rPr>
              <a:t>릴케</a:t>
            </a:r>
            <a:r>
              <a:rPr lang="ko-KR" altLang="en-US" sz="1600" dirty="0">
                <a:latin typeface="+mn-ea"/>
              </a:rPr>
              <a:t> 내일 써 별 책상을 있습니다</a:t>
            </a:r>
            <a:r>
              <a:rPr lang="en-US" altLang="ko-KR" sz="1600" dirty="0">
                <a:latin typeface="+mn-ea"/>
              </a:rPr>
              <a:t>. 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39AD16-4057-436E-B8D8-86451ABDE901}"/>
              </a:ext>
            </a:extLst>
          </p:cNvPr>
          <p:cNvSpPr txBox="1"/>
          <p:nvPr/>
        </p:nvSpPr>
        <p:spPr>
          <a:xfrm>
            <a:off x="3893640" y="3124136"/>
            <a:ext cx="1682895" cy="243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봄이 아무 아스라히 한 추억과 묻힌 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이름자 별빛이 써 같이 별 시와 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이름자 된 </a:t>
            </a:r>
            <a:r>
              <a:rPr lang="ko-KR" altLang="en-US" sz="1600" dirty="0" err="1">
                <a:latin typeface="+mn-ea"/>
              </a:rPr>
              <a:t>릴케</a:t>
            </a:r>
            <a:r>
              <a:rPr lang="ko-KR" altLang="en-US" sz="1600" dirty="0">
                <a:latin typeface="+mn-ea"/>
              </a:rPr>
              <a:t> 내일 써 별 책상을 있습니다</a:t>
            </a:r>
            <a:r>
              <a:rPr lang="en-US" altLang="ko-KR" sz="1600" dirty="0">
                <a:latin typeface="+mn-ea"/>
              </a:rPr>
              <a:t>. 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EBEF53-34A9-49F3-8869-6FAA196837FD}"/>
              </a:ext>
            </a:extLst>
          </p:cNvPr>
          <p:cNvSpPr txBox="1"/>
          <p:nvPr/>
        </p:nvSpPr>
        <p:spPr>
          <a:xfrm>
            <a:off x="6652199" y="3124136"/>
            <a:ext cx="1682895" cy="243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봄이 아무 아스라히 한 추억과 묻힌 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이름자 별빛이 써 같이 별 시와 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이름자 된 </a:t>
            </a:r>
            <a:r>
              <a:rPr lang="ko-KR" altLang="en-US" sz="1600" dirty="0" err="1">
                <a:latin typeface="+mn-ea"/>
              </a:rPr>
              <a:t>릴케</a:t>
            </a:r>
            <a:r>
              <a:rPr lang="ko-KR" altLang="en-US" sz="1600" dirty="0">
                <a:latin typeface="+mn-ea"/>
              </a:rPr>
              <a:t> 내일 써 별 책상을 있습니다</a:t>
            </a:r>
            <a:r>
              <a:rPr lang="en-US" altLang="ko-KR" sz="1600" dirty="0">
                <a:latin typeface="+mn-ea"/>
              </a:rPr>
              <a:t>. 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7C99BC-4A7B-4865-8E47-2DDE72BE524C}"/>
              </a:ext>
            </a:extLst>
          </p:cNvPr>
          <p:cNvSpPr txBox="1"/>
          <p:nvPr/>
        </p:nvSpPr>
        <p:spPr>
          <a:xfrm>
            <a:off x="9420305" y="3124136"/>
            <a:ext cx="1682895" cy="243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봄이 아무 아스라히 한 추억과 묻힌 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이름자 별빛이 써 같이 별 시와 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이름자 된 </a:t>
            </a:r>
            <a:r>
              <a:rPr lang="ko-KR" altLang="en-US" sz="1600" dirty="0" err="1">
                <a:latin typeface="+mn-ea"/>
              </a:rPr>
              <a:t>릴케</a:t>
            </a:r>
            <a:r>
              <a:rPr lang="ko-KR" altLang="en-US" sz="1600" dirty="0">
                <a:latin typeface="+mn-ea"/>
              </a:rPr>
              <a:t> 내일 써 별 책상을 있습니다</a:t>
            </a:r>
            <a:r>
              <a:rPr lang="en-US" altLang="ko-KR" sz="1600" dirty="0">
                <a:latin typeface="+mn-ea"/>
              </a:rPr>
              <a:t>. 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337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0" name="원호 9">
            <a:extLst>
              <a:ext uri="{FF2B5EF4-FFF2-40B4-BE49-F238E27FC236}">
                <a16:creationId xmlns:a16="http://schemas.microsoft.com/office/drawing/2014/main" id="{A7890B5E-D4BA-4774-A970-F0337B64C12D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원호 10">
            <a:extLst>
              <a:ext uri="{FF2B5EF4-FFF2-40B4-BE49-F238E27FC236}">
                <a16:creationId xmlns:a16="http://schemas.microsoft.com/office/drawing/2014/main" id="{36449D3B-1A0A-495F-A0C7-9A0B0BEBCBBA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6DDEE3-A7F8-4273-8591-3062E1CC0410}"/>
              </a:ext>
            </a:extLst>
          </p:cNvPr>
          <p:cNvSpPr txBox="1"/>
          <p:nvPr/>
        </p:nvSpPr>
        <p:spPr>
          <a:xfrm>
            <a:off x="1645596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3" name="テキスト ボックス 17">
            <a:extLst>
              <a:ext uri="{FF2B5EF4-FFF2-40B4-BE49-F238E27FC236}">
                <a16:creationId xmlns:a16="http://schemas.microsoft.com/office/drawing/2014/main" id="{2775DB12-B950-45AB-9CA5-E4205D947DFF}"/>
              </a:ext>
            </a:extLst>
          </p:cNvPr>
          <p:cNvSpPr txBox="1"/>
          <p:nvPr/>
        </p:nvSpPr>
        <p:spPr>
          <a:xfrm>
            <a:off x="1219334" y="512873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7F0F3BCA-6B45-4A5A-905D-B897FFC05DCD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2085EBEB-E495-4465-A341-2A353F8FFF93}"/>
              </a:ext>
            </a:extLst>
          </p:cNvPr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19878D-E14B-48D2-9448-958D842F9BE7}"/>
              </a:ext>
            </a:extLst>
          </p:cNvPr>
          <p:cNvSpPr txBox="1"/>
          <p:nvPr/>
        </p:nvSpPr>
        <p:spPr>
          <a:xfrm>
            <a:off x="5628133" y="3016993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14AAD7B-AED8-452C-9A15-DEDA00C7FE92}"/>
              </a:ext>
            </a:extLst>
          </p:cNvPr>
          <p:cNvSpPr txBox="1"/>
          <p:nvPr/>
        </p:nvSpPr>
        <p:spPr>
          <a:xfrm>
            <a:off x="5126022" y="512873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5257A34-4A41-4859-B324-FB8978CA3A55}"/>
              </a:ext>
            </a:extLst>
          </p:cNvPr>
          <p:cNvCxnSpPr/>
          <p:nvPr/>
        </p:nvCxnSpPr>
        <p:spPr>
          <a:xfrm>
            <a:off x="5815875" y="4938794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원호 20">
            <a:extLst>
              <a:ext uri="{FF2B5EF4-FFF2-40B4-BE49-F238E27FC236}">
                <a16:creationId xmlns:a16="http://schemas.microsoft.com/office/drawing/2014/main" id="{323CA6E8-A79D-4629-90F2-6ED63FA7BCF9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A5D6EDD0-2EF8-413C-BBD2-E302D1130BBF}"/>
              </a:ext>
            </a:extLst>
          </p:cNvPr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21E7FB-7DC7-4F92-8A50-FD0850463F92}"/>
              </a:ext>
            </a:extLst>
          </p:cNvPr>
          <p:cNvSpPr txBox="1"/>
          <p:nvPr/>
        </p:nvSpPr>
        <p:spPr>
          <a:xfrm>
            <a:off x="9610669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4" name="テキスト ボックス 17">
            <a:extLst>
              <a:ext uri="{FF2B5EF4-FFF2-40B4-BE49-F238E27FC236}">
                <a16:creationId xmlns:a16="http://schemas.microsoft.com/office/drawing/2014/main" id="{DC24AA12-6E60-462D-B338-55E0D44DF2D0}"/>
              </a:ext>
            </a:extLst>
          </p:cNvPr>
          <p:cNvSpPr txBox="1"/>
          <p:nvPr/>
        </p:nvSpPr>
        <p:spPr>
          <a:xfrm>
            <a:off x="9130654" y="512873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E2CADFC-39A6-4E86-BFE7-BFC81572A490}"/>
              </a:ext>
            </a:extLst>
          </p:cNvPr>
          <p:cNvCxnSpPr/>
          <p:nvPr/>
        </p:nvCxnSpPr>
        <p:spPr>
          <a:xfrm>
            <a:off x="9798411" y="4938794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1B6BF52-73A2-47C5-BA44-5CF4B4B86CC2}"/>
              </a:ext>
            </a:extLst>
          </p:cNvPr>
          <p:cNvSpPr/>
          <p:nvPr/>
        </p:nvSpPr>
        <p:spPr>
          <a:xfrm rot="5400000">
            <a:off x="2130297" y="4622427"/>
            <a:ext cx="36000" cy="6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94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AEEEC5F-09A1-4D97-80EE-CE11C1BD6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44679"/>
              </p:ext>
            </p:extLst>
          </p:nvPr>
        </p:nvGraphicFramePr>
        <p:xfrm>
          <a:off x="720000" y="1661517"/>
          <a:ext cx="10856280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8760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618760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618760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강조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32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650240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609600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660400" y="2418080"/>
            <a:ext cx="3324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  <a:endParaRPr lang="ko-KR" altLang="en-US" sz="36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660400" y="310030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300" dirty="0">
                <a:solidFill>
                  <a:schemeClr val="accent4">
                    <a:lumMod val="50000"/>
                  </a:schemeClr>
                </a:solidFill>
              </a:rPr>
              <a:t>소제목을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250898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2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0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7CDCC0-1D4A-4231-98D4-1AB1FDCB0B43}"/>
              </a:ext>
            </a:extLst>
          </p:cNvPr>
          <p:cNvSpPr txBox="1"/>
          <p:nvPr/>
        </p:nvSpPr>
        <p:spPr>
          <a:xfrm>
            <a:off x="655450" y="6411004"/>
            <a:ext cx="764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554F4D"/>
                </a:solidFill>
              </a:rPr>
              <a:t>지도 출처 </a:t>
            </a:r>
            <a:r>
              <a:rPr lang="en-US" altLang="ko-KR" sz="1600" dirty="0">
                <a:solidFill>
                  <a:srgbClr val="554F4D"/>
                </a:solidFill>
              </a:rPr>
              <a:t>© SimpleMaps.com: http://simplemaps.com/resources/svg-maps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5A50609-BA13-4C5B-8B0D-C2D718221B6D}"/>
              </a:ext>
            </a:extLst>
          </p:cNvPr>
          <p:cNvGrpSpPr/>
          <p:nvPr/>
        </p:nvGrpSpPr>
        <p:grpSpPr>
          <a:xfrm>
            <a:off x="720000" y="1474514"/>
            <a:ext cx="10412763" cy="4754311"/>
            <a:chOff x="828675" y="1206875"/>
            <a:chExt cx="11219593" cy="4838966"/>
          </a:xfrm>
          <a:solidFill>
            <a:schemeClr val="accent2"/>
          </a:solidFill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A2B3F778-5EA9-450C-B05C-907195911779}"/>
                </a:ext>
              </a:extLst>
            </p:cNvPr>
            <p:cNvSpPr/>
            <p:nvPr/>
          </p:nvSpPr>
          <p:spPr>
            <a:xfrm>
              <a:off x="8180977" y="2638994"/>
              <a:ext cx="416512" cy="336633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75E2145B-594E-45DA-AA38-ABF6AF1E60C4}"/>
                </a:ext>
              </a:extLst>
            </p:cNvPr>
            <p:cNvSpPr/>
            <p:nvPr/>
          </p:nvSpPr>
          <p:spPr>
            <a:xfrm>
              <a:off x="6710062" y="4199491"/>
              <a:ext cx="399396" cy="490686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D8C4BC04-0197-4C31-ADE2-7ADC7A7A5A9E}"/>
                </a:ext>
              </a:extLst>
            </p:cNvPr>
            <p:cNvSpPr/>
            <p:nvPr/>
          </p:nvSpPr>
          <p:spPr>
            <a:xfrm>
              <a:off x="6905193" y="2488365"/>
              <a:ext cx="57056" cy="114113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F1883729-F605-4D96-9265-B99E7DDF7FFD}"/>
                </a:ext>
              </a:extLst>
            </p:cNvPr>
            <p:cNvSpPr/>
            <p:nvPr/>
          </p:nvSpPr>
          <p:spPr>
            <a:xfrm>
              <a:off x="7953322" y="3092595"/>
              <a:ext cx="148347" cy="131230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303D12E2-5C97-4E9F-9C04-D0F285EBB91B}"/>
                </a:ext>
              </a:extLst>
            </p:cNvPr>
            <p:cNvSpPr/>
            <p:nvPr/>
          </p:nvSpPr>
          <p:spPr>
            <a:xfrm>
              <a:off x="4179605" y="4831107"/>
              <a:ext cx="496392" cy="1198187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A8F427B1-1920-4268-8654-674E1B596D94}"/>
                </a:ext>
              </a:extLst>
            </p:cNvPr>
            <p:cNvSpPr/>
            <p:nvPr/>
          </p:nvSpPr>
          <p:spPr>
            <a:xfrm>
              <a:off x="7622394" y="2539145"/>
              <a:ext cx="102703" cy="91290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38995E1-39D1-4245-9687-79F5CF03F1F6}"/>
                </a:ext>
              </a:extLst>
            </p:cNvPr>
            <p:cNvSpPr/>
            <p:nvPr/>
          </p:nvSpPr>
          <p:spPr>
            <a:xfrm>
              <a:off x="9829910" y="4425435"/>
              <a:ext cx="1278066" cy="1198187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EF052CD5-1B18-44F6-BCC0-2DCD2158250C}"/>
                </a:ext>
              </a:extLst>
            </p:cNvPr>
            <p:cNvSpPr/>
            <p:nvPr/>
          </p:nvSpPr>
          <p:spPr>
            <a:xfrm>
              <a:off x="6610212" y="2264133"/>
              <a:ext cx="211109" cy="96996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DA6E6EFB-147B-4BA8-9861-E19716279165}"/>
                </a:ext>
              </a:extLst>
            </p:cNvPr>
            <p:cNvSpPr/>
            <p:nvPr/>
          </p:nvSpPr>
          <p:spPr>
            <a:xfrm>
              <a:off x="7661763" y="2517464"/>
              <a:ext cx="171169" cy="131230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78C0B6E2-A808-459B-9E64-281273AA4408}"/>
                </a:ext>
              </a:extLst>
            </p:cNvPr>
            <p:cNvSpPr/>
            <p:nvPr/>
          </p:nvSpPr>
          <p:spPr>
            <a:xfrm>
              <a:off x="7271497" y="4123606"/>
              <a:ext cx="57056" cy="79879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05B9339-AF8E-4D2E-A7CE-F0B039449C4D}"/>
                </a:ext>
              </a:extLst>
            </p:cNvPr>
            <p:cNvSpPr/>
            <p:nvPr/>
          </p:nvSpPr>
          <p:spPr>
            <a:xfrm>
              <a:off x="6411083" y="2178549"/>
              <a:ext cx="102703" cy="6846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6AB03B1A-0058-4997-B294-F947F5E6EF0C}"/>
                </a:ext>
              </a:extLst>
            </p:cNvPr>
            <p:cNvSpPr/>
            <p:nvPr/>
          </p:nvSpPr>
          <p:spPr>
            <a:xfrm>
              <a:off x="6366010" y="3594121"/>
              <a:ext cx="96996" cy="222520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BC22214A-385F-4CAC-B315-DA9ECB34B497}"/>
                </a:ext>
              </a:extLst>
            </p:cNvPr>
            <p:cNvSpPr/>
            <p:nvPr/>
          </p:nvSpPr>
          <p:spPr>
            <a:xfrm>
              <a:off x="6166881" y="3489708"/>
              <a:ext cx="245343" cy="199699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9053BECC-B8FB-4B87-9A0D-879FE9CFF6A6}"/>
                </a:ext>
              </a:extLst>
            </p:cNvPr>
            <p:cNvSpPr/>
            <p:nvPr/>
          </p:nvSpPr>
          <p:spPr>
            <a:xfrm>
              <a:off x="9088747" y="3078330"/>
              <a:ext cx="165464" cy="211109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75181C69-6101-43C7-BF9D-9852F9DA38CB}"/>
                </a:ext>
              </a:extLst>
            </p:cNvPr>
            <p:cNvSpPr/>
            <p:nvPr/>
          </p:nvSpPr>
          <p:spPr>
            <a:xfrm>
              <a:off x="6989067" y="2434162"/>
              <a:ext cx="182581" cy="108408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3EA8A943-B9BD-4EED-AFB3-269FA593D5D5}"/>
                </a:ext>
              </a:extLst>
            </p:cNvPr>
            <p:cNvSpPr/>
            <p:nvPr/>
          </p:nvSpPr>
          <p:spPr>
            <a:xfrm>
              <a:off x="6794503" y="2399357"/>
              <a:ext cx="114113" cy="91290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084099F5-0773-4451-AE37-561E5F897E59}"/>
                </a:ext>
              </a:extLst>
            </p:cNvPr>
            <p:cNvSpPr/>
            <p:nvPr/>
          </p:nvSpPr>
          <p:spPr>
            <a:xfrm>
              <a:off x="6975374" y="2017078"/>
              <a:ext cx="256754" cy="171170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6CFF899F-3EB8-4C88-9148-4851EE98C5C4}"/>
                </a:ext>
              </a:extLst>
            </p:cNvPr>
            <p:cNvSpPr/>
            <p:nvPr/>
          </p:nvSpPr>
          <p:spPr>
            <a:xfrm>
              <a:off x="3512613" y="3367037"/>
              <a:ext cx="51351" cy="96996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4F6A7F5F-C071-4940-BA4E-450F9299DB1F}"/>
                </a:ext>
              </a:extLst>
            </p:cNvPr>
            <p:cNvSpPr/>
            <p:nvPr/>
          </p:nvSpPr>
          <p:spPr>
            <a:xfrm>
              <a:off x="4123689" y="4392913"/>
              <a:ext cx="405102" cy="479275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2899056C-1DDA-497A-8CAA-BAF22E032385}"/>
                </a:ext>
              </a:extLst>
            </p:cNvPr>
            <p:cNvSpPr/>
            <p:nvPr/>
          </p:nvSpPr>
          <p:spPr>
            <a:xfrm>
              <a:off x="3975342" y="3848023"/>
              <a:ext cx="1255244" cy="1420708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3FBF83C-0CA4-4B85-996F-482840098D26}"/>
                </a:ext>
              </a:extLst>
            </p:cNvPr>
            <p:cNvSpPr/>
            <p:nvPr/>
          </p:nvSpPr>
          <p:spPr>
            <a:xfrm>
              <a:off x="9999368" y="3840606"/>
              <a:ext cx="39940" cy="57056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815490F1-E40C-4BF9-AC4C-E1BE84174FA1}"/>
                </a:ext>
              </a:extLst>
            </p:cNvPr>
            <p:cNvSpPr/>
            <p:nvPr/>
          </p:nvSpPr>
          <p:spPr>
            <a:xfrm>
              <a:off x="9097305" y="3011004"/>
              <a:ext cx="108407" cy="62762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4CF56984-A807-478C-A4E6-E5DF4FC5CAA7}"/>
                </a:ext>
              </a:extLst>
            </p:cNvPr>
            <p:cNvSpPr/>
            <p:nvPr/>
          </p:nvSpPr>
          <p:spPr>
            <a:xfrm>
              <a:off x="6962820" y="4679337"/>
              <a:ext cx="302399" cy="336633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4C9C4F5F-8363-4E50-AA16-75A4EA38FC0C}"/>
                </a:ext>
              </a:extLst>
            </p:cNvPr>
            <p:cNvSpPr/>
            <p:nvPr/>
          </p:nvSpPr>
          <p:spPr>
            <a:xfrm>
              <a:off x="6804205" y="3634061"/>
              <a:ext cx="416512" cy="325223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C75CC593-1C48-4626-8D8B-9E008C2295F7}"/>
                </a:ext>
              </a:extLst>
            </p:cNvPr>
            <p:cNvSpPr/>
            <p:nvPr/>
          </p:nvSpPr>
          <p:spPr>
            <a:xfrm>
              <a:off x="2732081" y="1214863"/>
              <a:ext cx="2430607" cy="1300889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1D63CA08-83E5-44EC-B9DB-294FA66174FB}"/>
                </a:ext>
              </a:extLst>
            </p:cNvPr>
            <p:cNvSpPr/>
            <p:nvPr/>
          </p:nvSpPr>
          <p:spPr>
            <a:xfrm>
              <a:off x="6513216" y="2306926"/>
              <a:ext cx="125524" cy="74174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76BC3D33-7C36-433C-84B6-C6A83F221D8E}"/>
                </a:ext>
              </a:extLst>
            </p:cNvPr>
            <p:cNvSpPr/>
            <p:nvPr/>
          </p:nvSpPr>
          <p:spPr>
            <a:xfrm>
              <a:off x="4118554" y="4676484"/>
              <a:ext cx="433629" cy="1369357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FD4F1BFF-65B4-498B-BB77-8BDDA7E82FC7}"/>
                </a:ext>
              </a:extLst>
            </p:cNvPr>
            <p:cNvSpPr/>
            <p:nvPr/>
          </p:nvSpPr>
          <p:spPr>
            <a:xfrm>
              <a:off x="8524459" y="2109510"/>
              <a:ext cx="1643228" cy="1272361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A81E01A7-FF22-4D6C-84A9-38DE773D2D88}"/>
                </a:ext>
              </a:extLst>
            </p:cNvPr>
            <p:cNvSpPr/>
            <p:nvPr/>
          </p:nvSpPr>
          <p:spPr>
            <a:xfrm>
              <a:off x="6066464" y="3656314"/>
              <a:ext cx="193993" cy="228227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7832529E-2E8B-499F-86EF-52056A2C2045}"/>
                </a:ext>
              </a:extLst>
            </p:cNvPr>
            <p:cNvSpPr/>
            <p:nvPr/>
          </p:nvSpPr>
          <p:spPr>
            <a:xfrm>
              <a:off x="6613635" y="3571299"/>
              <a:ext cx="245343" cy="405102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1BA47D99-5029-4BE4-BF8C-848885C005CE}"/>
                </a:ext>
              </a:extLst>
            </p:cNvPr>
            <p:cNvSpPr/>
            <p:nvPr/>
          </p:nvSpPr>
          <p:spPr>
            <a:xfrm>
              <a:off x="6731172" y="3847453"/>
              <a:ext cx="610505" cy="673267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2465E3F6-843F-4328-B4CA-3CBD7691DFD6}"/>
                </a:ext>
              </a:extLst>
            </p:cNvPr>
            <p:cNvSpPr/>
            <p:nvPr/>
          </p:nvSpPr>
          <p:spPr>
            <a:xfrm>
              <a:off x="6696937" y="3902797"/>
              <a:ext cx="239637" cy="319517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025D9E9E-F450-46FD-8F7C-84FF7761377F}"/>
                </a:ext>
              </a:extLst>
            </p:cNvPr>
            <p:cNvSpPr/>
            <p:nvPr/>
          </p:nvSpPr>
          <p:spPr>
            <a:xfrm>
              <a:off x="3808737" y="3586704"/>
              <a:ext cx="393690" cy="610505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E1F64AA2-B7AF-4BE6-A802-F5FEA553B884}"/>
                </a:ext>
              </a:extLst>
            </p:cNvPr>
            <p:cNvSpPr/>
            <p:nvPr/>
          </p:nvSpPr>
          <p:spPr>
            <a:xfrm>
              <a:off x="3600481" y="3631209"/>
              <a:ext cx="108407" cy="108408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A775018C-09BC-4450-891A-7DBD2BDDF71D}"/>
                </a:ext>
              </a:extLst>
            </p:cNvPr>
            <p:cNvSpPr/>
            <p:nvPr/>
          </p:nvSpPr>
          <p:spPr>
            <a:xfrm>
              <a:off x="3674083" y="3196437"/>
              <a:ext cx="336633" cy="125524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7028CDCE-8681-431A-9A9B-B91969D270D6}"/>
                </a:ext>
              </a:extLst>
            </p:cNvPr>
            <p:cNvSpPr/>
            <p:nvPr/>
          </p:nvSpPr>
          <p:spPr>
            <a:xfrm>
              <a:off x="6681532" y="2191101"/>
              <a:ext cx="188286" cy="91290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27DE0B38-8A54-4C35-9013-384CDC8EDBF8}"/>
                </a:ext>
              </a:extLst>
            </p:cNvPr>
            <p:cNvSpPr/>
            <p:nvPr/>
          </p:nvSpPr>
          <p:spPr>
            <a:xfrm>
              <a:off x="6505798" y="2057589"/>
              <a:ext cx="251049" cy="268165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ED6F5F5E-E492-4D44-8908-98E79B903623}"/>
                </a:ext>
              </a:extLst>
            </p:cNvPr>
            <p:cNvSpPr/>
            <p:nvPr/>
          </p:nvSpPr>
          <p:spPr>
            <a:xfrm>
              <a:off x="7669180" y="3577575"/>
              <a:ext cx="57056" cy="6846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ED8A0CCB-8122-4B9C-BD54-00568BAB4C28}"/>
                </a:ext>
              </a:extLst>
            </p:cNvPr>
            <p:cNvSpPr/>
            <p:nvPr/>
          </p:nvSpPr>
          <p:spPr>
            <a:xfrm>
              <a:off x="6555437" y="1964016"/>
              <a:ext cx="125524" cy="102702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45360F8F-38BD-432C-95B8-C83307980434}"/>
                </a:ext>
              </a:extLst>
            </p:cNvPr>
            <p:cNvSpPr/>
            <p:nvPr/>
          </p:nvSpPr>
          <p:spPr>
            <a:xfrm>
              <a:off x="4070055" y="3316257"/>
              <a:ext cx="119820" cy="855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ACAC75A5-FC3F-48B8-9E33-B2C7BBFCC0A1}"/>
                </a:ext>
              </a:extLst>
            </p:cNvPr>
            <p:cNvSpPr/>
            <p:nvPr/>
          </p:nvSpPr>
          <p:spPr>
            <a:xfrm>
              <a:off x="6072168" y="2689776"/>
              <a:ext cx="644739" cy="661856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DDB63035-F404-4750-99ED-A6BBDCBD8A87}"/>
                </a:ext>
              </a:extLst>
            </p:cNvPr>
            <p:cNvSpPr/>
            <p:nvPr/>
          </p:nvSpPr>
          <p:spPr>
            <a:xfrm>
              <a:off x="3745976" y="3988382"/>
              <a:ext cx="188286" cy="233932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DEAABE28-684F-4D29-B919-C2A6396C0803}"/>
                </a:ext>
              </a:extLst>
            </p:cNvPr>
            <p:cNvSpPr/>
            <p:nvPr/>
          </p:nvSpPr>
          <p:spPr>
            <a:xfrm>
              <a:off x="7101468" y="2891755"/>
              <a:ext cx="399396" cy="348045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95923BD9-4882-48F0-9AF0-0F87C7804097}"/>
                </a:ext>
              </a:extLst>
            </p:cNvPr>
            <p:cNvSpPr/>
            <p:nvPr/>
          </p:nvSpPr>
          <p:spPr>
            <a:xfrm>
              <a:off x="7495158" y="3385293"/>
              <a:ext cx="222520" cy="205403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B7155D4B-4844-4EA6-A390-C6238ABC20B0}"/>
                </a:ext>
              </a:extLst>
            </p:cNvPr>
            <p:cNvSpPr/>
            <p:nvPr/>
          </p:nvSpPr>
          <p:spPr>
            <a:xfrm>
              <a:off x="6943992" y="1900683"/>
              <a:ext cx="125524" cy="74174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BA638854-73E4-4682-BDC5-C92BAE86E49C}"/>
                </a:ext>
              </a:extLst>
            </p:cNvPr>
            <p:cNvSpPr/>
            <p:nvPr/>
          </p:nvSpPr>
          <p:spPr>
            <a:xfrm>
              <a:off x="7395309" y="3495414"/>
              <a:ext cx="479275" cy="422219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C0BE7CD6-D467-41BC-81A0-7A86D9221CBF}"/>
                </a:ext>
              </a:extLst>
            </p:cNvPr>
            <p:cNvSpPr/>
            <p:nvPr/>
          </p:nvSpPr>
          <p:spPr>
            <a:xfrm>
              <a:off x="6822463" y="1564050"/>
              <a:ext cx="308106" cy="330927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6054AC64-6A41-485E-96FD-330459982428}"/>
                </a:ext>
              </a:extLst>
            </p:cNvPr>
            <p:cNvSpPr/>
            <p:nvPr/>
          </p:nvSpPr>
          <p:spPr>
            <a:xfrm>
              <a:off x="11945565" y="4621710"/>
              <a:ext cx="102703" cy="855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D69A4DDB-E0F1-47B7-8606-CF27AEBCED2C}"/>
                </a:ext>
              </a:extLst>
            </p:cNvPr>
            <p:cNvSpPr/>
            <p:nvPr/>
          </p:nvSpPr>
          <p:spPr>
            <a:xfrm>
              <a:off x="6623334" y="3954148"/>
              <a:ext cx="182581" cy="233932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D3A8E726-ADAF-4BE8-BF0A-232550949385}"/>
                </a:ext>
              </a:extLst>
            </p:cNvPr>
            <p:cNvSpPr/>
            <p:nvPr/>
          </p:nvSpPr>
          <p:spPr>
            <a:xfrm>
              <a:off x="6137213" y="1933205"/>
              <a:ext cx="251049" cy="302399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0EB9EDB5-080C-456E-B5C5-1F5DCF015B77}"/>
                </a:ext>
              </a:extLst>
            </p:cNvPr>
            <p:cNvSpPr/>
            <p:nvPr/>
          </p:nvSpPr>
          <p:spPr>
            <a:xfrm>
              <a:off x="7500294" y="2458125"/>
              <a:ext cx="211109" cy="91290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6B5E560F-676E-423B-8361-FFD03E2B25D9}"/>
                </a:ext>
              </a:extLst>
            </p:cNvPr>
            <p:cNvSpPr/>
            <p:nvPr/>
          </p:nvSpPr>
          <p:spPr>
            <a:xfrm>
              <a:off x="6237633" y="3635773"/>
              <a:ext cx="142641" cy="233932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2ABFBA3E-4BA1-4297-9254-1DC9FE5FE5E4}"/>
                </a:ext>
              </a:extLst>
            </p:cNvPr>
            <p:cNvSpPr/>
            <p:nvPr/>
          </p:nvSpPr>
          <p:spPr>
            <a:xfrm>
              <a:off x="5858778" y="3581569"/>
              <a:ext cx="233932" cy="193993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1E6E5E74-A61A-4D45-9A8A-93D405D9EBE0}"/>
                </a:ext>
              </a:extLst>
            </p:cNvPr>
            <p:cNvSpPr/>
            <p:nvPr/>
          </p:nvSpPr>
          <p:spPr>
            <a:xfrm>
              <a:off x="5805715" y="3534782"/>
              <a:ext cx="96996" cy="28528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95E51A1B-9691-48E4-A867-3C189AEEC672}"/>
                </a:ext>
              </a:extLst>
            </p:cNvPr>
            <p:cNvSpPr/>
            <p:nvPr/>
          </p:nvSpPr>
          <p:spPr>
            <a:xfrm>
              <a:off x="5810279" y="3579857"/>
              <a:ext cx="96996" cy="62762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8C476010-8BF5-4C82-8705-37B9C70FAD9C}"/>
                </a:ext>
              </a:extLst>
            </p:cNvPr>
            <p:cNvSpPr/>
            <p:nvPr/>
          </p:nvSpPr>
          <p:spPr>
            <a:xfrm>
              <a:off x="6639881" y="3955289"/>
              <a:ext cx="68468" cy="5135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D9027617-DC77-4FF4-866F-D89770D507DA}"/>
                </a:ext>
              </a:extLst>
            </p:cNvPr>
            <p:cNvSpPr/>
            <p:nvPr/>
          </p:nvSpPr>
          <p:spPr>
            <a:xfrm>
              <a:off x="6938287" y="2519175"/>
              <a:ext cx="199698" cy="256755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FA86802F-CB14-49EF-8759-BC952CD47CC0}"/>
                </a:ext>
              </a:extLst>
            </p:cNvPr>
            <p:cNvSpPr/>
            <p:nvPr/>
          </p:nvSpPr>
          <p:spPr>
            <a:xfrm>
              <a:off x="4832901" y="1206875"/>
              <a:ext cx="1272361" cy="684678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0777E87E-4DAE-4796-87BE-DFF4BCF81AE2}"/>
                </a:ext>
              </a:extLst>
            </p:cNvPr>
            <p:cNvSpPr/>
            <p:nvPr/>
          </p:nvSpPr>
          <p:spPr>
            <a:xfrm>
              <a:off x="3411623" y="3391571"/>
              <a:ext cx="136935" cy="148347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C1DF6892-4374-40A3-9DD9-817A6640A784}"/>
                </a:ext>
              </a:extLst>
            </p:cNvPr>
            <p:cNvSpPr/>
            <p:nvPr/>
          </p:nvSpPr>
          <p:spPr>
            <a:xfrm>
              <a:off x="4375879" y="3734480"/>
              <a:ext cx="154052" cy="262461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C9ECFC51-E7FB-4160-9CC1-2F22292E4E4A}"/>
                </a:ext>
              </a:extLst>
            </p:cNvPr>
            <p:cNvSpPr/>
            <p:nvPr/>
          </p:nvSpPr>
          <p:spPr>
            <a:xfrm>
              <a:off x="3502913" y="3457186"/>
              <a:ext cx="199698" cy="114113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434D44DB-516A-4BC4-B76C-7F15C83C3FCD}"/>
                </a:ext>
              </a:extLst>
            </p:cNvPr>
            <p:cNvSpPr/>
            <p:nvPr/>
          </p:nvSpPr>
          <p:spPr>
            <a:xfrm>
              <a:off x="6733453" y="2354283"/>
              <a:ext cx="165464" cy="142641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74433F25-311D-4BAC-BFE2-FACD754E7BDD}"/>
                </a:ext>
              </a:extLst>
            </p:cNvPr>
            <p:cNvSpPr/>
            <p:nvPr/>
          </p:nvSpPr>
          <p:spPr>
            <a:xfrm>
              <a:off x="3989607" y="3315685"/>
              <a:ext cx="96996" cy="6846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B8B5EC33-C1A9-4040-889C-F9E7F7E77154}"/>
                </a:ext>
              </a:extLst>
            </p:cNvPr>
            <p:cNvSpPr/>
            <p:nvPr/>
          </p:nvSpPr>
          <p:spPr>
            <a:xfrm>
              <a:off x="6801922" y="2278967"/>
              <a:ext cx="182581" cy="102702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E5E510E8-20CF-4107-BB1F-50F2E769D070}"/>
                </a:ext>
              </a:extLst>
            </p:cNvPr>
            <p:cNvSpPr/>
            <p:nvPr/>
          </p:nvSpPr>
          <p:spPr>
            <a:xfrm>
              <a:off x="9392287" y="3839465"/>
              <a:ext cx="1472059" cy="576271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0B0576E5-7E71-4B9A-9477-01CB53FBCF42}"/>
                </a:ext>
              </a:extLst>
            </p:cNvPr>
            <p:cNvSpPr/>
            <p:nvPr/>
          </p:nvSpPr>
          <p:spPr>
            <a:xfrm>
              <a:off x="8474248" y="2749684"/>
              <a:ext cx="884376" cy="1004196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2854764A-DAB9-42AE-A257-B928F619A6DF}"/>
                </a:ext>
              </a:extLst>
            </p:cNvPr>
            <p:cNvSpPr/>
            <p:nvPr/>
          </p:nvSpPr>
          <p:spPr>
            <a:xfrm>
              <a:off x="6067605" y="2052453"/>
              <a:ext cx="114113" cy="119819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24B36D62-BD6A-40E4-8539-7B3473EDA839}"/>
                </a:ext>
              </a:extLst>
            </p:cNvPr>
            <p:cNvSpPr/>
            <p:nvPr/>
          </p:nvSpPr>
          <p:spPr>
            <a:xfrm>
              <a:off x="7648640" y="2594491"/>
              <a:ext cx="661856" cy="536332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6B171309-35F2-466C-85FF-CF65436F8F2E}"/>
                </a:ext>
              </a:extLst>
            </p:cNvPr>
            <p:cNvSpPr/>
            <p:nvPr/>
          </p:nvSpPr>
          <p:spPr>
            <a:xfrm>
              <a:off x="7521404" y="2679505"/>
              <a:ext cx="319516" cy="302399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5936414D-E5A6-4BBE-8192-92C58960302A}"/>
                </a:ext>
              </a:extLst>
            </p:cNvPr>
            <p:cNvSpPr/>
            <p:nvPr/>
          </p:nvSpPr>
          <p:spPr>
            <a:xfrm>
              <a:off x="5752652" y="1676451"/>
              <a:ext cx="262460" cy="96996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ADC6D5DF-5DD3-4535-919D-C7D84622F5F0}"/>
                </a:ext>
              </a:extLst>
            </p:cNvPr>
            <p:cNvSpPr/>
            <p:nvPr/>
          </p:nvSpPr>
          <p:spPr>
            <a:xfrm>
              <a:off x="7391886" y="2830705"/>
              <a:ext cx="45645" cy="136936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D8959104-C86A-4E42-988B-2155DAD510B1}"/>
                </a:ext>
              </a:extLst>
            </p:cNvPr>
            <p:cNvSpPr/>
            <p:nvPr/>
          </p:nvSpPr>
          <p:spPr>
            <a:xfrm>
              <a:off x="6535467" y="2332601"/>
              <a:ext cx="353750" cy="376574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D2AD7B51-523D-4DA6-B50B-63B5590E5577}"/>
                </a:ext>
              </a:extLst>
            </p:cNvPr>
            <p:cNvSpPr/>
            <p:nvPr/>
          </p:nvSpPr>
          <p:spPr>
            <a:xfrm>
              <a:off x="3866934" y="3365896"/>
              <a:ext cx="68468" cy="3423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980A285F-F5FF-4E6B-B118-4A1C5400EBF9}"/>
                </a:ext>
              </a:extLst>
            </p:cNvPr>
            <p:cNvSpPr/>
            <p:nvPr/>
          </p:nvSpPr>
          <p:spPr>
            <a:xfrm>
              <a:off x="7418132" y="2827281"/>
              <a:ext cx="125524" cy="154052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31CFB97D-9EB9-44EA-B4A7-3AEDB313634E}"/>
                </a:ext>
              </a:extLst>
            </p:cNvPr>
            <p:cNvSpPr/>
            <p:nvPr/>
          </p:nvSpPr>
          <p:spPr>
            <a:xfrm>
              <a:off x="10279516" y="2387946"/>
              <a:ext cx="308106" cy="524920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C96A5AD3-8A03-4433-B4C9-2D1931F04AB3}"/>
                </a:ext>
              </a:extLst>
            </p:cNvPr>
            <p:cNvSpPr/>
            <p:nvPr/>
          </p:nvSpPr>
          <p:spPr>
            <a:xfrm>
              <a:off x="7648640" y="2043324"/>
              <a:ext cx="1141131" cy="519214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DC8F072D-FAC0-45AB-AFA0-27E17001CDD1}"/>
                </a:ext>
              </a:extLst>
            </p:cNvPr>
            <p:cNvSpPr/>
            <p:nvPr/>
          </p:nvSpPr>
          <p:spPr>
            <a:xfrm>
              <a:off x="7428402" y="3838323"/>
              <a:ext cx="256754" cy="370867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BEDA6ADA-46DE-4F8F-87A4-2F390A71280D}"/>
                </a:ext>
              </a:extLst>
            </p:cNvPr>
            <p:cNvSpPr/>
            <p:nvPr/>
          </p:nvSpPr>
          <p:spPr>
            <a:xfrm>
              <a:off x="8396081" y="2467254"/>
              <a:ext cx="290989" cy="142641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BCB2303D-934E-45F1-B79F-535EA36537E4}"/>
                </a:ext>
              </a:extLst>
            </p:cNvPr>
            <p:cNvSpPr/>
            <p:nvPr/>
          </p:nvSpPr>
          <p:spPr>
            <a:xfrm>
              <a:off x="9597120" y="3509678"/>
              <a:ext cx="171169" cy="148347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CA22CB36-4D2B-4E80-8677-2884FEB4B6CA}"/>
                </a:ext>
              </a:extLst>
            </p:cNvPr>
            <p:cNvSpPr/>
            <p:nvPr/>
          </p:nvSpPr>
          <p:spPr>
            <a:xfrm>
              <a:off x="10110629" y="2634430"/>
              <a:ext cx="136935" cy="159758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E538B14B-3AC9-4DCA-8DB5-B746589F19BF}"/>
                </a:ext>
              </a:extLst>
            </p:cNvPr>
            <p:cNvSpPr/>
            <p:nvPr/>
          </p:nvSpPr>
          <p:spPr>
            <a:xfrm>
              <a:off x="7779299" y="2947100"/>
              <a:ext cx="62762" cy="57056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81B2CBF6-5C36-427D-8900-77494BD5C68F}"/>
                </a:ext>
              </a:extLst>
            </p:cNvPr>
            <p:cNvSpPr/>
            <p:nvPr/>
          </p:nvSpPr>
          <p:spPr>
            <a:xfrm>
              <a:off x="9492707" y="3222683"/>
              <a:ext cx="262460" cy="313811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0CDEEB92-C2E8-4514-8CEC-BDBEFAAC4E90}"/>
                </a:ext>
              </a:extLst>
            </p:cNvPr>
            <p:cNvSpPr/>
            <p:nvPr/>
          </p:nvSpPr>
          <p:spPr>
            <a:xfrm>
              <a:off x="7411284" y="2781065"/>
              <a:ext cx="45645" cy="57056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9A1AF1A3-D77A-4CBB-A799-77A0B4394284}"/>
                </a:ext>
              </a:extLst>
            </p:cNvPr>
            <p:cNvSpPr/>
            <p:nvPr/>
          </p:nvSpPr>
          <p:spPr>
            <a:xfrm>
              <a:off x="5975743" y="3728204"/>
              <a:ext cx="125524" cy="154052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8CC659C2-DAAA-4C86-B130-EFE3D3B9604E}"/>
                </a:ext>
              </a:extLst>
            </p:cNvPr>
            <p:cNvSpPr/>
            <p:nvPr/>
          </p:nvSpPr>
          <p:spPr>
            <a:xfrm>
              <a:off x="6631323" y="2835840"/>
              <a:ext cx="502097" cy="496392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1D1EE282-A491-47C1-900E-596C6CD8FA78}"/>
                </a:ext>
              </a:extLst>
            </p:cNvPr>
            <p:cNvSpPr/>
            <p:nvPr/>
          </p:nvSpPr>
          <p:spPr>
            <a:xfrm>
              <a:off x="8889048" y="3681988"/>
              <a:ext cx="68468" cy="142641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63CB5EF6-49DC-4623-BBF6-A9C4AEB15FC7}"/>
                </a:ext>
              </a:extLst>
            </p:cNvPr>
            <p:cNvSpPr/>
            <p:nvPr/>
          </p:nvSpPr>
          <p:spPr>
            <a:xfrm>
              <a:off x="7172789" y="5078161"/>
              <a:ext cx="74173" cy="74174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439EB38D-AF77-4EE1-9F71-D4A2557C9758}"/>
                </a:ext>
              </a:extLst>
            </p:cNvPr>
            <p:cNvSpPr/>
            <p:nvPr/>
          </p:nvSpPr>
          <p:spPr>
            <a:xfrm>
              <a:off x="6900630" y="2009661"/>
              <a:ext cx="154052" cy="855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8204539C-3359-4AEE-96C6-F4F0A63D315E}"/>
                </a:ext>
              </a:extLst>
            </p:cNvPr>
            <p:cNvSpPr/>
            <p:nvPr/>
          </p:nvSpPr>
          <p:spPr>
            <a:xfrm>
              <a:off x="6500093" y="2225905"/>
              <a:ext cx="17117" cy="28528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CF9D5FEF-66BA-47D9-B8EB-5A89D50E7132}"/>
                </a:ext>
              </a:extLst>
            </p:cNvPr>
            <p:cNvSpPr/>
            <p:nvPr/>
          </p:nvSpPr>
          <p:spPr>
            <a:xfrm>
              <a:off x="6897777" y="1956027"/>
              <a:ext cx="193992" cy="79879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0E868B5D-214E-45D2-92D2-2C0D13A0BFF4}"/>
                </a:ext>
              </a:extLst>
            </p:cNvPr>
            <p:cNvSpPr/>
            <p:nvPr/>
          </p:nvSpPr>
          <p:spPr>
            <a:xfrm>
              <a:off x="5806856" y="2739986"/>
              <a:ext cx="502097" cy="524920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DDEBDDB9-65AD-4B17-9659-3F5A566FD377}"/>
                </a:ext>
              </a:extLst>
            </p:cNvPr>
            <p:cNvSpPr/>
            <p:nvPr/>
          </p:nvSpPr>
          <p:spPr>
            <a:xfrm>
              <a:off x="7091197" y="2284673"/>
              <a:ext cx="108407" cy="108408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3CE5D892-2269-4D73-AFAF-75D8E13646AB}"/>
                </a:ext>
              </a:extLst>
            </p:cNvPr>
            <p:cNvSpPr/>
            <p:nvPr/>
          </p:nvSpPr>
          <p:spPr>
            <a:xfrm>
              <a:off x="7698849" y="4475645"/>
              <a:ext cx="245343" cy="496392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5914D7AC-749E-406B-AA37-6B3ACD2FA95A}"/>
                </a:ext>
              </a:extLst>
            </p:cNvPr>
            <p:cNvSpPr/>
            <p:nvPr/>
          </p:nvSpPr>
          <p:spPr>
            <a:xfrm>
              <a:off x="2766885" y="2850674"/>
              <a:ext cx="850142" cy="661856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3EAE2672-8D4A-462E-8053-AE4A9B091B3D}"/>
                </a:ext>
              </a:extLst>
            </p:cNvPr>
            <p:cNvSpPr/>
            <p:nvPr/>
          </p:nvSpPr>
          <p:spPr>
            <a:xfrm>
              <a:off x="6941709" y="2501488"/>
              <a:ext cx="74173" cy="57056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524E0382-48D7-4F9D-A81D-EF8D4DD5FD83}"/>
                </a:ext>
              </a:extLst>
            </p:cNvPr>
            <p:cNvSpPr/>
            <p:nvPr/>
          </p:nvSpPr>
          <p:spPr>
            <a:xfrm>
              <a:off x="5954633" y="3131963"/>
              <a:ext cx="524919" cy="542037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7B557AAA-9437-4917-85B1-85CAC6CF5907}"/>
                </a:ext>
              </a:extLst>
            </p:cNvPr>
            <p:cNvSpPr/>
            <p:nvPr/>
          </p:nvSpPr>
          <p:spPr>
            <a:xfrm>
              <a:off x="9241087" y="3009862"/>
              <a:ext cx="279577" cy="673268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145B0380-42CC-4C35-ADD4-FC6348791708}"/>
                </a:ext>
              </a:extLst>
            </p:cNvPr>
            <p:cNvSpPr/>
            <p:nvPr/>
          </p:nvSpPr>
          <p:spPr>
            <a:xfrm>
              <a:off x="6879519" y="2459266"/>
              <a:ext cx="57056" cy="62762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57B7D628-A76C-4CEA-9267-DF736456F542}"/>
                </a:ext>
              </a:extLst>
            </p:cNvPr>
            <p:cNvSpPr/>
            <p:nvPr/>
          </p:nvSpPr>
          <p:spPr>
            <a:xfrm>
              <a:off x="8795476" y="2158578"/>
              <a:ext cx="952844" cy="370867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9BE8228C-11EC-49E2-862F-1A02CFFB078F}"/>
                </a:ext>
              </a:extLst>
            </p:cNvPr>
            <p:cNvSpPr/>
            <p:nvPr/>
          </p:nvSpPr>
          <p:spPr>
            <a:xfrm>
              <a:off x="7300024" y="4412883"/>
              <a:ext cx="336633" cy="599094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8DFAE098-D824-487C-8128-30DE51C28ACF}"/>
                </a:ext>
              </a:extLst>
            </p:cNvPr>
            <p:cNvSpPr/>
            <p:nvPr/>
          </p:nvSpPr>
          <p:spPr>
            <a:xfrm>
              <a:off x="5805145" y="3043526"/>
              <a:ext cx="387984" cy="467864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4DA92984-0F9B-45C0-BD89-27394E3088C9}"/>
                </a:ext>
              </a:extLst>
            </p:cNvPr>
            <p:cNvSpPr/>
            <p:nvPr/>
          </p:nvSpPr>
          <p:spPr>
            <a:xfrm>
              <a:off x="7381045" y="4373514"/>
              <a:ext cx="96996" cy="279577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A14949C6-7B60-422E-9895-2B64C41EF2B7}"/>
                </a:ext>
              </a:extLst>
            </p:cNvPr>
            <p:cNvSpPr/>
            <p:nvPr/>
          </p:nvSpPr>
          <p:spPr>
            <a:xfrm>
              <a:off x="9544059" y="3786972"/>
              <a:ext cx="616210" cy="228227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3222D8D0-AF55-47B3-B466-4017DC093A9B}"/>
                </a:ext>
              </a:extLst>
            </p:cNvPr>
            <p:cNvSpPr/>
            <p:nvPr/>
          </p:nvSpPr>
          <p:spPr>
            <a:xfrm>
              <a:off x="6712913" y="4653662"/>
              <a:ext cx="422219" cy="439336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18BC818E-F084-493B-96F0-EA8769720ED1}"/>
                </a:ext>
              </a:extLst>
            </p:cNvPr>
            <p:cNvSpPr/>
            <p:nvPr/>
          </p:nvSpPr>
          <p:spPr>
            <a:xfrm>
              <a:off x="6350605" y="3186168"/>
              <a:ext cx="496392" cy="433630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DBB791F8-FDB4-4356-B310-719EF0C7D7A9}"/>
                </a:ext>
              </a:extLst>
            </p:cNvPr>
            <p:cNvSpPr/>
            <p:nvPr/>
          </p:nvSpPr>
          <p:spPr>
            <a:xfrm>
              <a:off x="6427631" y="3534781"/>
              <a:ext cx="382279" cy="353751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16DBB1B4-8C03-4DE4-968B-063D64DA118B}"/>
                </a:ext>
              </a:extLst>
            </p:cNvPr>
            <p:cNvSpPr/>
            <p:nvPr/>
          </p:nvSpPr>
          <p:spPr>
            <a:xfrm>
              <a:off x="3550842" y="3493132"/>
              <a:ext cx="154052" cy="159758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0F0B8F45-19CA-4654-B3C8-EFAEC708A072}"/>
                </a:ext>
              </a:extLst>
            </p:cNvPr>
            <p:cNvSpPr/>
            <p:nvPr/>
          </p:nvSpPr>
          <p:spPr>
            <a:xfrm>
              <a:off x="6432766" y="2107798"/>
              <a:ext cx="102703" cy="96996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DE0D02CF-A092-498C-A6AE-5A6C2320A12C}"/>
                </a:ext>
              </a:extLst>
            </p:cNvPr>
            <p:cNvSpPr/>
            <p:nvPr/>
          </p:nvSpPr>
          <p:spPr>
            <a:xfrm>
              <a:off x="6466999" y="1272490"/>
              <a:ext cx="599093" cy="684678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9E150303-AA38-4A3D-8B6E-F2EDC26B91F6}"/>
                </a:ext>
              </a:extLst>
            </p:cNvPr>
            <p:cNvSpPr/>
            <p:nvPr/>
          </p:nvSpPr>
          <p:spPr>
            <a:xfrm>
              <a:off x="8816016" y="2933978"/>
              <a:ext cx="268165" cy="148347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373B55FD-91E1-4E30-9C9D-AF8AFE517F8D}"/>
                </a:ext>
              </a:extLst>
            </p:cNvPr>
            <p:cNvSpPr/>
            <p:nvPr/>
          </p:nvSpPr>
          <p:spPr>
            <a:xfrm>
              <a:off x="11095994" y="5288700"/>
              <a:ext cx="581976" cy="439336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54B52CBE-9355-4196-B691-C17678AF0947}"/>
                </a:ext>
              </a:extLst>
            </p:cNvPr>
            <p:cNvSpPr/>
            <p:nvPr/>
          </p:nvSpPr>
          <p:spPr>
            <a:xfrm>
              <a:off x="7981850" y="3080041"/>
              <a:ext cx="239637" cy="353751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D1C69900-48A9-484D-98FF-7654F2B12B69}"/>
                </a:ext>
              </a:extLst>
            </p:cNvPr>
            <p:cNvSpPr/>
            <p:nvPr/>
          </p:nvSpPr>
          <p:spPr>
            <a:xfrm>
              <a:off x="8216353" y="2689204"/>
              <a:ext cx="473570" cy="490686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40A8A6BE-65F3-430F-9D3C-1F5A999CED62}"/>
                </a:ext>
              </a:extLst>
            </p:cNvPr>
            <p:cNvSpPr/>
            <p:nvPr/>
          </p:nvSpPr>
          <p:spPr>
            <a:xfrm>
              <a:off x="3689488" y="3689406"/>
              <a:ext cx="182581" cy="91290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E82DFF98-4F5C-4807-9021-ADAD9986C494}"/>
                </a:ext>
              </a:extLst>
            </p:cNvPr>
            <p:cNvSpPr/>
            <p:nvPr/>
          </p:nvSpPr>
          <p:spPr>
            <a:xfrm>
              <a:off x="3733993" y="4040303"/>
              <a:ext cx="427923" cy="667561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7F0E6C34-F94A-4D1B-9089-F5A774FFD094}"/>
                </a:ext>
              </a:extLst>
            </p:cNvPr>
            <p:cNvSpPr/>
            <p:nvPr/>
          </p:nvSpPr>
          <p:spPr>
            <a:xfrm>
              <a:off x="10086095" y="3366466"/>
              <a:ext cx="302399" cy="473570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2073CD3D-810F-469B-9503-BFCA58D36F55}"/>
                </a:ext>
              </a:extLst>
            </p:cNvPr>
            <p:cNvSpPr/>
            <p:nvPr/>
          </p:nvSpPr>
          <p:spPr>
            <a:xfrm>
              <a:off x="10846659" y="4129310"/>
              <a:ext cx="490687" cy="296695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EA1A6CC6-3057-414F-80D6-F842FF61EED9}"/>
                </a:ext>
              </a:extLst>
            </p:cNvPr>
            <p:cNvSpPr/>
            <p:nvPr/>
          </p:nvSpPr>
          <p:spPr>
            <a:xfrm>
              <a:off x="6723183" y="2061582"/>
              <a:ext cx="285282" cy="205403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DE336223-83A8-4F94-9B5F-8912D0AC62D1}"/>
                </a:ext>
              </a:extLst>
            </p:cNvPr>
            <p:cNvSpPr/>
            <p:nvPr/>
          </p:nvSpPr>
          <p:spPr>
            <a:xfrm>
              <a:off x="10015344" y="2478095"/>
              <a:ext cx="148347" cy="193993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26A5DF92-375C-4E74-BD19-7BBE5D31B1B7}"/>
                </a:ext>
              </a:extLst>
            </p:cNvPr>
            <p:cNvSpPr/>
            <p:nvPr/>
          </p:nvSpPr>
          <p:spPr>
            <a:xfrm>
              <a:off x="6057904" y="2502629"/>
              <a:ext cx="96996" cy="199699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04F2E4D4-9362-4668-B25E-5DCF610D0F32}"/>
                </a:ext>
              </a:extLst>
            </p:cNvPr>
            <p:cNvSpPr/>
            <p:nvPr/>
          </p:nvSpPr>
          <p:spPr>
            <a:xfrm>
              <a:off x="4374737" y="4740387"/>
              <a:ext cx="273871" cy="302399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9FAC1DBE-4A40-4249-9926-32319195AE58}"/>
                </a:ext>
              </a:extLst>
            </p:cNvPr>
            <p:cNvSpPr/>
            <p:nvPr/>
          </p:nvSpPr>
          <p:spPr>
            <a:xfrm>
              <a:off x="7411284" y="2857521"/>
              <a:ext cx="22823" cy="45646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FD64DA00-4B34-4999-90AC-9B0B9197F0A7}"/>
                </a:ext>
              </a:extLst>
            </p:cNvPr>
            <p:cNvSpPr/>
            <p:nvPr/>
          </p:nvSpPr>
          <p:spPr>
            <a:xfrm>
              <a:off x="7923081" y="3090312"/>
              <a:ext cx="28529" cy="57056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AF32AC02-A8A8-4395-AA96-84F0DA326351}"/>
                </a:ext>
              </a:extLst>
            </p:cNvPr>
            <p:cNvSpPr/>
            <p:nvPr/>
          </p:nvSpPr>
          <p:spPr>
            <a:xfrm>
              <a:off x="6918888" y="2293232"/>
              <a:ext cx="273871" cy="165465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CAC13535-A7CE-418D-BA1F-9F73E735D7C7}"/>
                </a:ext>
              </a:extLst>
            </p:cNvPr>
            <p:cNvSpPr/>
            <p:nvPr/>
          </p:nvSpPr>
          <p:spPr>
            <a:xfrm>
              <a:off x="6870389" y="1258227"/>
              <a:ext cx="3959722" cy="1289478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16EAD726-C8BC-497D-B3D4-05979202ED71}"/>
                </a:ext>
              </a:extLst>
            </p:cNvPr>
            <p:cNvSpPr/>
            <p:nvPr/>
          </p:nvSpPr>
          <p:spPr>
            <a:xfrm>
              <a:off x="7271497" y="4079673"/>
              <a:ext cx="62762" cy="6846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5FFB6428-3D84-48BE-9072-DA9E9C9DE85B}"/>
                </a:ext>
              </a:extLst>
            </p:cNvPr>
            <p:cNvSpPr/>
            <p:nvPr/>
          </p:nvSpPr>
          <p:spPr>
            <a:xfrm>
              <a:off x="5805145" y="3034397"/>
              <a:ext cx="268165" cy="245343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6B71DDE6-8F9A-418C-8D04-D636FC1232DE}"/>
                </a:ext>
              </a:extLst>
            </p:cNvPr>
            <p:cNvSpPr/>
            <p:nvPr/>
          </p:nvSpPr>
          <p:spPr>
            <a:xfrm>
              <a:off x="7413566" y="2871215"/>
              <a:ext cx="678973" cy="576271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6CCDDEC5-DE54-4A7A-B474-31BD5B693E54}"/>
                </a:ext>
              </a:extLst>
            </p:cNvPr>
            <p:cNvSpPr/>
            <p:nvPr/>
          </p:nvSpPr>
          <p:spPr>
            <a:xfrm>
              <a:off x="7039846" y="3239801"/>
              <a:ext cx="519214" cy="490686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AB15B322-D576-4626-866F-3F7C3340C341}"/>
                </a:ext>
              </a:extLst>
            </p:cNvPr>
            <p:cNvSpPr/>
            <p:nvPr/>
          </p:nvSpPr>
          <p:spPr>
            <a:xfrm>
              <a:off x="7104892" y="3593551"/>
              <a:ext cx="370867" cy="319517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22BEA4CF-06DA-4E11-9064-6898C9EC88C7}"/>
                </a:ext>
              </a:extLst>
            </p:cNvPr>
            <p:cNvSpPr/>
            <p:nvPr/>
          </p:nvSpPr>
          <p:spPr>
            <a:xfrm>
              <a:off x="5781750" y="3436075"/>
              <a:ext cx="199698" cy="159758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2F9FE589-B078-43E5-BBDF-D4C20CA6FE89}"/>
                </a:ext>
              </a:extLst>
            </p:cNvPr>
            <p:cNvSpPr/>
            <p:nvPr/>
          </p:nvSpPr>
          <p:spPr>
            <a:xfrm>
              <a:off x="5918117" y="3673431"/>
              <a:ext cx="96996" cy="119819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181A46CA-BA17-4DBF-A230-C2C2DC0D456F}"/>
                </a:ext>
              </a:extLst>
            </p:cNvPr>
            <p:cNvSpPr/>
            <p:nvPr/>
          </p:nvSpPr>
          <p:spPr>
            <a:xfrm>
              <a:off x="3476668" y="3514813"/>
              <a:ext cx="79879" cy="5135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E654FE9B-3434-4068-8628-194E6A845161}"/>
                </a:ext>
              </a:extLst>
            </p:cNvPr>
            <p:cNvSpPr/>
            <p:nvPr/>
          </p:nvSpPr>
          <p:spPr>
            <a:xfrm>
              <a:off x="6879519" y="2366265"/>
              <a:ext cx="131230" cy="142641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706A3B77-9D5B-426A-BFA9-96ECC30DCA99}"/>
                </a:ext>
              </a:extLst>
            </p:cNvPr>
            <p:cNvSpPr/>
            <p:nvPr/>
          </p:nvSpPr>
          <p:spPr>
            <a:xfrm>
              <a:off x="4482004" y="3819495"/>
              <a:ext cx="136935" cy="154052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24A80CE6-0C3B-44BF-82A7-44643103A386}"/>
                </a:ext>
              </a:extLst>
            </p:cNvPr>
            <p:cNvSpPr/>
            <p:nvPr/>
          </p:nvSpPr>
          <p:spPr>
            <a:xfrm>
              <a:off x="6816185" y="2245304"/>
              <a:ext cx="159759" cy="6846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4FF51E82-BC65-4018-B8C3-36B8E3641028}"/>
                </a:ext>
              </a:extLst>
            </p:cNvPr>
            <p:cNvSpPr/>
            <p:nvPr/>
          </p:nvSpPr>
          <p:spPr>
            <a:xfrm>
              <a:off x="6732883" y="2341730"/>
              <a:ext cx="85585" cy="5135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DD2A3C2B-01B1-4918-8E98-0AF7B603E466}"/>
                </a:ext>
              </a:extLst>
            </p:cNvPr>
            <p:cNvSpPr/>
            <p:nvPr/>
          </p:nvSpPr>
          <p:spPr>
            <a:xfrm>
              <a:off x="6626758" y="1596002"/>
              <a:ext cx="290989" cy="450747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A67CF774-E906-4C9B-89D2-FE8D532ABD26}"/>
                </a:ext>
              </a:extLst>
            </p:cNvPr>
            <p:cNvSpPr/>
            <p:nvPr/>
          </p:nvSpPr>
          <p:spPr>
            <a:xfrm>
              <a:off x="7294890" y="4969756"/>
              <a:ext cx="45645" cy="62762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96D7A7BF-8C20-447B-83E6-B98BC40FE9F3}"/>
                </a:ext>
              </a:extLst>
            </p:cNvPr>
            <p:cNvSpPr/>
            <p:nvPr/>
          </p:nvSpPr>
          <p:spPr>
            <a:xfrm>
              <a:off x="7424978" y="2685211"/>
              <a:ext cx="188286" cy="182581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554F3B36-875F-45B3-873D-1C3A326A3686}"/>
                </a:ext>
              </a:extLst>
            </p:cNvPr>
            <p:cNvSpPr/>
            <p:nvPr/>
          </p:nvSpPr>
          <p:spPr>
            <a:xfrm>
              <a:off x="6771681" y="3188450"/>
              <a:ext cx="330928" cy="581978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B44D0902-9828-402C-9208-783F5A5DACA0}"/>
                </a:ext>
              </a:extLst>
            </p:cNvPr>
            <p:cNvSpPr/>
            <p:nvPr/>
          </p:nvSpPr>
          <p:spPr>
            <a:xfrm>
              <a:off x="6339764" y="3638627"/>
              <a:ext cx="62762" cy="188286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33A23A8F-481A-4322-8FB0-96EEDB3DCBB5}"/>
                </a:ext>
              </a:extLst>
            </p:cNvPr>
            <p:cNvSpPr/>
            <p:nvPr/>
          </p:nvSpPr>
          <p:spPr>
            <a:xfrm>
              <a:off x="9416251" y="3297428"/>
              <a:ext cx="279577" cy="536332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DBA40E8A-B42C-4F80-801F-10DD6E395562}"/>
                </a:ext>
              </a:extLst>
            </p:cNvPr>
            <p:cNvSpPr/>
            <p:nvPr/>
          </p:nvSpPr>
          <p:spPr>
            <a:xfrm>
              <a:off x="8343018" y="2549416"/>
              <a:ext cx="245343" cy="154052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AD1D2E65-9281-4ADC-BC19-622E7096E65F}"/>
                </a:ext>
              </a:extLst>
            </p:cNvPr>
            <p:cNvSpPr/>
            <p:nvPr/>
          </p:nvSpPr>
          <p:spPr>
            <a:xfrm>
              <a:off x="7878578" y="2486084"/>
              <a:ext cx="456453" cy="273871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F6F99736-A9A0-4C81-AA8B-9B570003E29D}"/>
                </a:ext>
              </a:extLst>
            </p:cNvPr>
            <p:cNvSpPr/>
            <p:nvPr/>
          </p:nvSpPr>
          <p:spPr>
            <a:xfrm>
              <a:off x="10333720" y="4338710"/>
              <a:ext cx="79879" cy="45646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E5DEEA32-6D4C-417B-BAD5-4AACAAFFD143}"/>
                </a:ext>
              </a:extLst>
            </p:cNvPr>
            <p:cNvSpPr/>
            <p:nvPr/>
          </p:nvSpPr>
          <p:spPr>
            <a:xfrm>
              <a:off x="6569701" y="2681217"/>
              <a:ext cx="125524" cy="256755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2B96A066-8E9E-4232-B27A-6538A76BB629}"/>
                </a:ext>
              </a:extLst>
            </p:cNvPr>
            <p:cNvSpPr/>
            <p:nvPr/>
          </p:nvSpPr>
          <p:spPr>
            <a:xfrm>
              <a:off x="7106033" y="2507765"/>
              <a:ext cx="576271" cy="233932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3BCCA3CE-13EE-4C74-ABA0-0497B47B33FA}"/>
                </a:ext>
              </a:extLst>
            </p:cNvPr>
            <p:cNvSpPr/>
            <p:nvPr/>
          </p:nvSpPr>
          <p:spPr>
            <a:xfrm>
              <a:off x="10100359" y="3119981"/>
              <a:ext cx="51351" cy="125524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80C133EE-14A8-436F-8FE7-59AE1E191A08}"/>
                </a:ext>
              </a:extLst>
            </p:cNvPr>
            <p:cNvSpPr/>
            <p:nvPr/>
          </p:nvSpPr>
          <p:spPr>
            <a:xfrm>
              <a:off x="7289185" y="4075109"/>
              <a:ext cx="342340" cy="393690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82FA7CFF-23CB-4A0B-BBC7-078B887B29C4}"/>
                </a:ext>
              </a:extLst>
            </p:cNvPr>
            <p:cNvSpPr/>
            <p:nvPr/>
          </p:nvSpPr>
          <p:spPr>
            <a:xfrm>
              <a:off x="7289755" y="3883969"/>
              <a:ext cx="176876" cy="211109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A9A803B4-1004-462E-AB87-28C892059A53}"/>
                </a:ext>
              </a:extLst>
            </p:cNvPr>
            <p:cNvSpPr/>
            <p:nvPr/>
          </p:nvSpPr>
          <p:spPr>
            <a:xfrm>
              <a:off x="6962820" y="2148879"/>
              <a:ext cx="502097" cy="285283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C59B5A28-0E60-4E9C-9B11-36F5301680C4}"/>
                </a:ext>
              </a:extLst>
            </p:cNvPr>
            <p:cNvSpPr/>
            <p:nvPr/>
          </p:nvSpPr>
          <p:spPr>
            <a:xfrm>
              <a:off x="4564165" y="5131225"/>
              <a:ext cx="159759" cy="176875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40F2F74B-74A9-40A0-9098-CAA382769F20}"/>
                </a:ext>
              </a:extLst>
            </p:cNvPr>
            <p:cNvSpPr/>
            <p:nvPr/>
          </p:nvSpPr>
          <p:spPr>
            <a:xfrm>
              <a:off x="1326208" y="1528104"/>
              <a:ext cx="3092463" cy="1825810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7A9BCDF9-0562-44E3-9E64-034E0516A5A4}"/>
                </a:ext>
              </a:extLst>
            </p:cNvPr>
            <p:cNvSpPr/>
            <p:nvPr/>
          </p:nvSpPr>
          <p:spPr>
            <a:xfrm>
              <a:off x="7948757" y="2386806"/>
              <a:ext cx="542036" cy="302399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0AADF9B3-48DE-43F8-AB4E-66A560C34816}"/>
                </a:ext>
              </a:extLst>
            </p:cNvPr>
            <p:cNvSpPr/>
            <p:nvPr/>
          </p:nvSpPr>
          <p:spPr>
            <a:xfrm>
              <a:off x="3999876" y="3596975"/>
              <a:ext cx="433629" cy="416513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ECE5D011-77D5-4F44-B2D0-46ED99C62171}"/>
                </a:ext>
              </a:extLst>
            </p:cNvPr>
            <p:cNvSpPr/>
            <p:nvPr/>
          </p:nvSpPr>
          <p:spPr>
            <a:xfrm>
              <a:off x="9545769" y="3190733"/>
              <a:ext cx="279577" cy="536332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D9A74465-BAC6-455E-94B4-5BF7783A902A}"/>
                </a:ext>
              </a:extLst>
            </p:cNvPr>
            <p:cNvSpPr/>
            <p:nvPr/>
          </p:nvSpPr>
          <p:spPr>
            <a:xfrm>
              <a:off x="11628902" y="4569218"/>
              <a:ext cx="34234" cy="74174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A0BA6E02-F0D4-4D01-88F9-4F5C1CEDC5E7}"/>
                </a:ext>
              </a:extLst>
            </p:cNvPr>
            <p:cNvSpPr/>
            <p:nvPr/>
          </p:nvSpPr>
          <p:spPr>
            <a:xfrm>
              <a:off x="7693716" y="3348779"/>
              <a:ext cx="330928" cy="233932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7CB9FA8B-DC63-45C2-BC27-67003B791A33}"/>
                </a:ext>
              </a:extLst>
            </p:cNvPr>
            <p:cNvSpPr/>
            <p:nvPr/>
          </p:nvSpPr>
          <p:spPr>
            <a:xfrm>
              <a:off x="6846996" y="4840237"/>
              <a:ext cx="519214" cy="462158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878B3A84-E2D5-4ED2-BF9F-9AB36C9C996D}"/>
                </a:ext>
              </a:extLst>
            </p:cNvPr>
            <p:cNvSpPr/>
            <p:nvPr/>
          </p:nvSpPr>
          <p:spPr>
            <a:xfrm>
              <a:off x="7035282" y="4337568"/>
              <a:ext cx="376573" cy="353751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01292581-7C17-4583-ABF8-7C7CDC1DA741}"/>
                </a:ext>
              </a:extLst>
            </p:cNvPr>
            <p:cNvSpPr/>
            <p:nvPr/>
          </p:nvSpPr>
          <p:spPr>
            <a:xfrm>
              <a:off x="7140267" y="4601170"/>
              <a:ext cx="245343" cy="251048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CF9A56F8-F91E-4560-ABDC-26A515A380EE}"/>
                </a:ext>
              </a:extLst>
            </p:cNvPr>
            <p:cNvSpPr/>
            <p:nvPr/>
          </p:nvSpPr>
          <p:spPr>
            <a:xfrm>
              <a:off x="7654917" y="3602110"/>
              <a:ext cx="319516" cy="502098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9CCF222E-4826-4FDE-A654-3D7E6DBBDF95}"/>
                </a:ext>
              </a:extLst>
            </p:cNvPr>
            <p:cNvSpPr/>
            <p:nvPr/>
          </p:nvSpPr>
          <p:spPr>
            <a:xfrm>
              <a:off x="4593834" y="3829195"/>
              <a:ext cx="96996" cy="136936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FE1C1EE8-88AE-4EB7-8709-0CF124B1EF38}"/>
                </a:ext>
              </a:extLst>
            </p:cNvPr>
            <p:cNvSpPr/>
            <p:nvPr/>
          </p:nvSpPr>
          <p:spPr>
            <a:xfrm>
              <a:off x="6212528" y="2189960"/>
              <a:ext cx="410806" cy="348045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3EFF0CDB-82CA-4B4E-846F-D507F0331DE9}"/>
                </a:ext>
              </a:extLst>
            </p:cNvPr>
            <p:cNvSpPr/>
            <p:nvPr/>
          </p:nvSpPr>
          <p:spPr>
            <a:xfrm>
              <a:off x="6068175" y="2451280"/>
              <a:ext cx="405102" cy="285283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013ABAC0-23EB-4C94-A25D-3FA96F504A17}"/>
                </a:ext>
              </a:extLst>
            </p:cNvPr>
            <p:cNvSpPr/>
            <p:nvPr/>
          </p:nvSpPr>
          <p:spPr>
            <a:xfrm>
              <a:off x="4110565" y="3580428"/>
              <a:ext cx="5706" cy="11411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E9343275-4EBB-4B7F-9F99-CDCB32B034A6}"/>
                </a:ext>
              </a:extLst>
            </p:cNvPr>
            <p:cNvSpPr/>
            <p:nvPr/>
          </p:nvSpPr>
          <p:spPr>
            <a:xfrm>
              <a:off x="4346209" y="3375024"/>
              <a:ext cx="5706" cy="5706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92518B62-A8DF-43B9-9414-277D881710DF}"/>
                </a:ext>
              </a:extLst>
            </p:cNvPr>
            <p:cNvSpPr/>
            <p:nvPr/>
          </p:nvSpPr>
          <p:spPr>
            <a:xfrm>
              <a:off x="6382556" y="2490077"/>
              <a:ext cx="11411" cy="11411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42F1842F-EA73-4E0C-88C3-B20AB41ACCE5}"/>
                </a:ext>
              </a:extLst>
            </p:cNvPr>
            <p:cNvSpPr/>
            <p:nvPr/>
          </p:nvSpPr>
          <p:spPr>
            <a:xfrm>
              <a:off x="4382725" y="3395566"/>
              <a:ext cx="11411" cy="28528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2F11C66E-6E16-45AB-88B2-6BE737CF20C1}"/>
                </a:ext>
              </a:extLst>
            </p:cNvPr>
            <p:cNvSpPr/>
            <p:nvPr/>
          </p:nvSpPr>
          <p:spPr>
            <a:xfrm>
              <a:off x="3886904" y="3060072"/>
              <a:ext cx="176876" cy="222520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47184C74-3C01-4E20-9F4C-59C9E3E62F48}"/>
                </a:ext>
              </a:extLst>
            </p:cNvPr>
            <p:cNvSpPr/>
            <p:nvPr/>
          </p:nvSpPr>
          <p:spPr>
            <a:xfrm>
              <a:off x="4359903" y="2863228"/>
              <a:ext cx="11411" cy="5706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6988B34F-7941-4FBC-B537-E80D2F60869F}"/>
                </a:ext>
              </a:extLst>
            </p:cNvPr>
            <p:cNvSpPr/>
            <p:nvPr/>
          </p:nvSpPr>
          <p:spPr>
            <a:xfrm>
              <a:off x="4443775" y="3554753"/>
              <a:ext cx="11411" cy="11411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27703C39-876C-4E5A-8A11-FEB5C0A2DD34}"/>
                </a:ext>
              </a:extLst>
            </p:cNvPr>
            <p:cNvSpPr/>
            <p:nvPr/>
          </p:nvSpPr>
          <p:spPr>
            <a:xfrm>
              <a:off x="7718819" y="4451111"/>
              <a:ext cx="45645" cy="39940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CFD4C4C8-1A34-4D94-99EF-BCB7D22FC432}"/>
                </a:ext>
              </a:extLst>
            </p:cNvPr>
            <p:cNvSpPr/>
            <p:nvPr/>
          </p:nvSpPr>
          <p:spPr>
            <a:xfrm>
              <a:off x="5539260" y="3414394"/>
              <a:ext cx="85585" cy="91290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BC2B2189-263E-494F-9DEF-D3E89647BF39}"/>
                </a:ext>
              </a:extLst>
            </p:cNvPr>
            <p:cNvSpPr/>
            <p:nvPr/>
          </p:nvSpPr>
          <p:spPr>
            <a:xfrm>
              <a:off x="3774503" y="3320821"/>
              <a:ext cx="57056" cy="22823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FDBD95E2-3B16-412E-A2D6-C98F3038BEBF}"/>
                </a:ext>
              </a:extLst>
            </p:cNvPr>
            <p:cNvSpPr/>
            <p:nvPr/>
          </p:nvSpPr>
          <p:spPr>
            <a:xfrm>
              <a:off x="4391283" y="3470879"/>
              <a:ext cx="11411" cy="1711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7E5FC131-12D7-4361-B31B-D10FA3C70042}"/>
                </a:ext>
              </a:extLst>
            </p:cNvPr>
            <p:cNvSpPr/>
            <p:nvPr/>
          </p:nvSpPr>
          <p:spPr>
            <a:xfrm>
              <a:off x="4662302" y="5891219"/>
              <a:ext cx="91290" cy="39940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B3E7A0E2-29CD-470E-80EE-2C7FF49DC716}"/>
                </a:ext>
              </a:extLst>
            </p:cNvPr>
            <p:cNvSpPr/>
            <p:nvPr/>
          </p:nvSpPr>
          <p:spPr>
            <a:xfrm>
              <a:off x="6155471" y="1809962"/>
              <a:ext cx="28529" cy="3423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D30AD602-A747-4DBF-83C1-A193993A5E28}"/>
                </a:ext>
              </a:extLst>
            </p:cNvPr>
            <p:cNvSpPr/>
            <p:nvPr/>
          </p:nvSpPr>
          <p:spPr>
            <a:xfrm>
              <a:off x="4373025" y="3594121"/>
              <a:ext cx="11411" cy="11411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4" name="자유형: 도형 223">
              <a:extLst>
                <a:ext uri="{FF2B5EF4-FFF2-40B4-BE49-F238E27FC236}">
                  <a16:creationId xmlns:a16="http://schemas.microsoft.com/office/drawing/2014/main" id="{2A1BE603-3F5F-4FAE-B901-9AA3E8E6BDCD}"/>
                </a:ext>
              </a:extLst>
            </p:cNvPr>
            <p:cNvSpPr/>
            <p:nvPr/>
          </p:nvSpPr>
          <p:spPr>
            <a:xfrm>
              <a:off x="9913214" y="3219261"/>
              <a:ext cx="17117" cy="1711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D20383FC-5470-459B-A262-D6362085BBA5}"/>
                </a:ext>
              </a:extLst>
            </p:cNvPr>
            <p:cNvSpPr/>
            <p:nvPr/>
          </p:nvSpPr>
          <p:spPr>
            <a:xfrm>
              <a:off x="4353626" y="3406405"/>
              <a:ext cx="11411" cy="11411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6" name="자유형: 도형 225">
              <a:extLst>
                <a:ext uri="{FF2B5EF4-FFF2-40B4-BE49-F238E27FC236}">
                  <a16:creationId xmlns:a16="http://schemas.microsoft.com/office/drawing/2014/main" id="{39FD75B3-9E04-4E21-8A23-1E1451ED738A}"/>
                </a:ext>
              </a:extLst>
            </p:cNvPr>
            <p:cNvSpPr/>
            <p:nvPr/>
          </p:nvSpPr>
          <p:spPr>
            <a:xfrm>
              <a:off x="4399842" y="3526795"/>
              <a:ext cx="11411" cy="1711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7" name="자유형: 도형 226">
              <a:extLst>
                <a:ext uri="{FF2B5EF4-FFF2-40B4-BE49-F238E27FC236}">
                  <a16:creationId xmlns:a16="http://schemas.microsoft.com/office/drawing/2014/main" id="{53084449-6EA2-4AF3-942A-AB0F7EA3095E}"/>
                </a:ext>
              </a:extLst>
            </p:cNvPr>
            <p:cNvSpPr/>
            <p:nvPr/>
          </p:nvSpPr>
          <p:spPr>
            <a:xfrm>
              <a:off x="6610212" y="2326895"/>
              <a:ext cx="5706" cy="11411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236F82D0-9FBE-418F-9979-039D968298A7}"/>
                </a:ext>
              </a:extLst>
            </p:cNvPr>
            <p:cNvSpPr/>
            <p:nvPr/>
          </p:nvSpPr>
          <p:spPr>
            <a:xfrm>
              <a:off x="8693345" y="3883968"/>
              <a:ext cx="5706" cy="39940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65ED7F6D-D3CA-4852-89FA-AF85EA752080}"/>
                </a:ext>
              </a:extLst>
            </p:cNvPr>
            <p:cNvSpPr/>
            <p:nvPr/>
          </p:nvSpPr>
          <p:spPr>
            <a:xfrm>
              <a:off x="6768259" y="2728001"/>
              <a:ext cx="17117" cy="11411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7C207B90-179D-4185-9B37-8176931F9112}"/>
                </a:ext>
              </a:extLst>
            </p:cNvPr>
            <p:cNvSpPr/>
            <p:nvPr/>
          </p:nvSpPr>
          <p:spPr>
            <a:xfrm>
              <a:off x="4371313" y="3428086"/>
              <a:ext cx="5706" cy="5706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8A8250D9-4C84-45A7-AE36-798432896ECD}"/>
                </a:ext>
              </a:extLst>
            </p:cNvPr>
            <p:cNvSpPr/>
            <p:nvPr/>
          </p:nvSpPr>
          <p:spPr>
            <a:xfrm>
              <a:off x="8145602" y="4763780"/>
              <a:ext cx="17117" cy="22823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FF3936FD-4416-4DBF-84FF-28FCDB2BCF21}"/>
                </a:ext>
              </a:extLst>
            </p:cNvPr>
            <p:cNvSpPr/>
            <p:nvPr/>
          </p:nvSpPr>
          <p:spPr>
            <a:xfrm>
              <a:off x="11384700" y="4732399"/>
              <a:ext cx="239637" cy="131230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710B5F6E-C185-4FB5-BB23-F82F422A94BA}"/>
                </a:ext>
              </a:extLst>
            </p:cNvPr>
            <p:cNvSpPr/>
            <p:nvPr/>
          </p:nvSpPr>
          <p:spPr>
            <a:xfrm>
              <a:off x="11693377" y="4056279"/>
              <a:ext cx="5706" cy="5706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99B30D3C-1548-410F-99E5-5E7EBC5F1B20}"/>
                </a:ext>
              </a:extLst>
            </p:cNvPr>
            <p:cNvSpPr/>
            <p:nvPr/>
          </p:nvSpPr>
          <p:spPr>
            <a:xfrm>
              <a:off x="2330973" y="4921254"/>
              <a:ext cx="5706" cy="5706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18E6C54F-5980-4F72-929E-C90746121416}"/>
                </a:ext>
              </a:extLst>
            </p:cNvPr>
            <p:cNvSpPr/>
            <p:nvPr/>
          </p:nvSpPr>
          <p:spPr>
            <a:xfrm>
              <a:off x="4195010" y="3365894"/>
              <a:ext cx="85585" cy="22823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4BB6AB7C-0A12-4482-B43A-8065550F2DBC}"/>
                </a:ext>
              </a:extLst>
            </p:cNvPr>
            <p:cNvSpPr/>
            <p:nvPr/>
          </p:nvSpPr>
          <p:spPr>
            <a:xfrm>
              <a:off x="1542453" y="4356965"/>
              <a:ext cx="496392" cy="439336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4CDAB117-376E-4D89-A73A-345900600DA4}"/>
                </a:ext>
              </a:extLst>
            </p:cNvPr>
            <p:cNvSpPr/>
            <p:nvPr/>
          </p:nvSpPr>
          <p:spPr>
            <a:xfrm>
              <a:off x="9665017" y="3986098"/>
              <a:ext cx="11411" cy="11411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17AEF016-BE3E-4162-A4E6-0DFC5B11ABAF}"/>
                </a:ext>
              </a:extLst>
            </p:cNvPr>
            <p:cNvSpPr/>
            <p:nvPr/>
          </p:nvSpPr>
          <p:spPr>
            <a:xfrm>
              <a:off x="11320798" y="4278226"/>
              <a:ext cx="342340" cy="193993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E6B74D62-E7E3-4B53-9733-F3877B8D1DF4}"/>
                </a:ext>
              </a:extLst>
            </p:cNvPr>
            <p:cNvSpPr/>
            <p:nvPr/>
          </p:nvSpPr>
          <p:spPr>
            <a:xfrm>
              <a:off x="6549161" y="3976968"/>
              <a:ext cx="34234" cy="62762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2F47B0EF-5BA6-4248-8842-0C9DF6FD2F06}"/>
                </a:ext>
              </a:extLst>
            </p:cNvPr>
            <p:cNvSpPr/>
            <p:nvPr/>
          </p:nvSpPr>
          <p:spPr>
            <a:xfrm>
              <a:off x="4346779" y="3382439"/>
              <a:ext cx="5706" cy="5706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CE5E8B77-1904-479A-8467-F0AB45CDFC01}"/>
                </a:ext>
              </a:extLst>
            </p:cNvPr>
            <p:cNvSpPr/>
            <p:nvPr/>
          </p:nvSpPr>
          <p:spPr>
            <a:xfrm>
              <a:off x="8115362" y="4204054"/>
              <a:ext cx="5706" cy="11411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2" name="자유형: 도형 241">
              <a:extLst>
                <a:ext uri="{FF2B5EF4-FFF2-40B4-BE49-F238E27FC236}">
                  <a16:creationId xmlns:a16="http://schemas.microsoft.com/office/drawing/2014/main" id="{88B6307F-595C-44F0-A1D2-7E482960D4C2}"/>
                </a:ext>
              </a:extLst>
            </p:cNvPr>
            <p:cNvSpPr/>
            <p:nvPr/>
          </p:nvSpPr>
          <p:spPr>
            <a:xfrm>
              <a:off x="4070055" y="3241510"/>
              <a:ext cx="22823" cy="11411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01467B0C-CF2F-4841-BB31-D56DB862B54D}"/>
                </a:ext>
              </a:extLst>
            </p:cNvPr>
            <p:cNvSpPr/>
            <p:nvPr/>
          </p:nvSpPr>
          <p:spPr>
            <a:xfrm>
              <a:off x="828675" y="4712427"/>
              <a:ext cx="22823" cy="108407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id="{299977AD-568A-4841-AAED-B1F4B53816AB}"/>
                </a:ext>
              </a:extLst>
            </p:cNvPr>
            <p:cNvSpPr/>
            <p:nvPr/>
          </p:nvSpPr>
          <p:spPr>
            <a:xfrm>
              <a:off x="4365608" y="3627212"/>
              <a:ext cx="51351" cy="45646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5" name="자유형: 도형 244">
              <a:extLst>
                <a:ext uri="{FF2B5EF4-FFF2-40B4-BE49-F238E27FC236}">
                  <a16:creationId xmlns:a16="http://schemas.microsoft.com/office/drawing/2014/main" id="{0758BF31-1CDD-4764-8AF2-941C8618C866}"/>
                </a:ext>
              </a:extLst>
            </p:cNvPr>
            <p:cNvSpPr/>
            <p:nvPr/>
          </p:nvSpPr>
          <p:spPr>
            <a:xfrm>
              <a:off x="4388431" y="3553609"/>
              <a:ext cx="11411" cy="28528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6" name="자유형: 도형 245">
              <a:extLst>
                <a:ext uri="{FF2B5EF4-FFF2-40B4-BE49-F238E27FC236}">
                  <a16:creationId xmlns:a16="http://schemas.microsoft.com/office/drawing/2014/main" id="{E52E4AA9-69D9-47D8-953A-E11701BA0894}"/>
                </a:ext>
              </a:extLst>
            </p:cNvPr>
            <p:cNvSpPr/>
            <p:nvPr/>
          </p:nvSpPr>
          <p:spPr>
            <a:xfrm>
              <a:off x="4298280" y="3357904"/>
              <a:ext cx="17117" cy="1711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6C34901E-1155-4880-A8E2-4B4A5F05DAD1}"/>
                </a:ext>
              </a:extLst>
            </p:cNvPr>
            <p:cNvSpPr/>
            <p:nvPr/>
          </p:nvSpPr>
          <p:spPr>
            <a:xfrm>
              <a:off x="4288012" y="3371028"/>
              <a:ext cx="17117" cy="28528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0F0013CF-F1E6-4710-8A6C-F6D6D6314D1F}"/>
                </a:ext>
              </a:extLst>
            </p:cNvPr>
            <p:cNvSpPr/>
            <p:nvPr/>
          </p:nvSpPr>
          <p:spPr>
            <a:xfrm>
              <a:off x="7317713" y="2743407"/>
              <a:ext cx="68468" cy="39940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9" name="자유형: 도형 248">
              <a:extLst>
                <a:ext uri="{FF2B5EF4-FFF2-40B4-BE49-F238E27FC236}">
                  <a16:creationId xmlns:a16="http://schemas.microsoft.com/office/drawing/2014/main" id="{0D2AAE4E-35BC-4791-906F-0D8B8611104B}"/>
                </a:ext>
              </a:extLst>
            </p:cNvPr>
            <p:cNvSpPr/>
            <p:nvPr/>
          </p:nvSpPr>
          <p:spPr>
            <a:xfrm>
              <a:off x="8077706" y="4795732"/>
              <a:ext cx="22823" cy="22823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0" name="자유형: 도형 249">
              <a:extLst>
                <a:ext uri="{FF2B5EF4-FFF2-40B4-BE49-F238E27FC236}">
                  <a16:creationId xmlns:a16="http://schemas.microsoft.com/office/drawing/2014/main" id="{FA0CCB5B-6296-4A70-8274-A94A91E11C36}"/>
                </a:ext>
              </a:extLst>
            </p:cNvPr>
            <p:cNvSpPr/>
            <p:nvPr/>
          </p:nvSpPr>
          <p:spPr>
            <a:xfrm>
              <a:off x="7775305" y="4497895"/>
              <a:ext cx="5706" cy="1711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1" name="자유형: 도형 250">
              <a:extLst>
                <a:ext uri="{FF2B5EF4-FFF2-40B4-BE49-F238E27FC236}">
                  <a16:creationId xmlns:a16="http://schemas.microsoft.com/office/drawing/2014/main" id="{31DA9846-0162-4EB8-9426-B654D5661070}"/>
                </a:ext>
              </a:extLst>
            </p:cNvPr>
            <p:cNvSpPr/>
            <p:nvPr/>
          </p:nvSpPr>
          <p:spPr>
            <a:xfrm>
              <a:off x="4397560" y="3498264"/>
              <a:ext cx="11411" cy="1711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id="{E9F451F5-3853-4518-85F4-E4D18A9A1F3A}"/>
                </a:ext>
              </a:extLst>
            </p:cNvPr>
            <p:cNvSpPr/>
            <p:nvPr/>
          </p:nvSpPr>
          <p:spPr>
            <a:xfrm>
              <a:off x="4383296" y="3438926"/>
              <a:ext cx="22823" cy="22823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FB35E20D-0DC0-401B-A580-D203DF4CFDF1}"/>
                </a:ext>
              </a:extLst>
            </p:cNvPr>
            <p:cNvSpPr/>
            <p:nvPr/>
          </p:nvSpPr>
          <p:spPr>
            <a:xfrm>
              <a:off x="4163627" y="3591839"/>
              <a:ext cx="5706" cy="11411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4" name="자유형: 도형 253">
              <a:extLst>
                <a:ext uri="{FF2B5EF4-FFF2-40B4-BE49-F238E27FC236}">
                  <a16:creationId xmlns:a16="http://schemas.microsoft.com/office/drawing/2014/main" id="{ADE4ACAB-E8D9-4F59-A860-3F0F5A91772F}"/>
                </a:ext>
              </a:extLst>
            </p:cNvPr>
            <p:cNvSpPr/>
            <p:nvPr/>
          </p:nvSpPr>
          <p:spPr>
            <a:xfrm>
              <a:off x="5778892" y="2976764"/>
              <a:ext cx="148347" cy="62762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104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5F1533E0-2529-4FCA-8049-203B1468B850}"/>
              </a:ext>
            </a:extLst>
          </p:cNvPr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9C71F260-09D9-4223-9A36-D39DEC5DF29F}"/>
              </a:ext>
            </a:extLst>
          </p:cNvPr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91F5848C-3C44-4AEF-B788-254271050F3A}"/>
              </a:ext>
            </a:extLst>
          </p:cNvPr>
          <p:cNvSpPr/>
          <p:nvPr/>
        </p:nvSpPr>
        <p:spPr>
          <a:xfrm>
            <a:off x="1086539" y="4044640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70BC8EB7-8DDC-42BE-994E-C2F4F465847C}"/>
              </a:ext>
            </a:extLst>
          </p:cNvPr>
          <p:cNvSpPr/>
          <p:nvPr/>
        </p:nvSpPr>
        <p:spPr>
          <a:xfrm>
            <a:off x="6217339" y="4044639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E287C0EC-CA83-4A5B-935D-ECDA76EA2EE1}"/>
              </a:ext>
            </a:extLst>
          </p:cNvPr>
          <p:cNvSpPr/>
          <p:nvPr/>
        </p:nvSpPr>
        <p:spPr>
          <a:xfrm>
            <a:off x="5379139" y="3254752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87D4FDBF-0914-4BF5-BF35-DC253B0A6FD9}"/>
              </a:ext>
            </a:extLst>
          </p:cNvPr>
          <p:cNvSpPr txBox="1"/>
          <p:nvPr/>
        </p:nvSpPr>
        <p:spPr>
          <a:xfrm>
            <a:off x="5424362" y="3265219"/>
            <a:ext cx="38985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649F533D-694A-448A-B9BF-C787906FDFD8}"/>
              </a:ext>
            </a:extLst>
          </p:cNvPr>
          <p:cNvSpPr/>
          <p:nvPr/>
        </p:nvSpPr>
        <p:spPr>
          <a:xfrm>
            <a:off x="6336295" y="3254752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C8AF0A59-36C7-4455-AC08-425121136368}"/>
              </a:ext>
            </a:extLst>
          </p:cNvPr>
          <p:cNvSpPr txBox="1"/>
          <p:nvPr/>
        </p:nvSpPr>
        <p:spPr>
          <a:xfrm>
            <a:off x="6339839" y="3270238"/>
            <a:ext cx="47320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C606D146-9A6D-4379-9122-72801354C87C}"/>
              </a:ext>
            </a:extLst>
          </p:cNvPr>
          <p:cNvSpPr/>
          <p:nvPr/>
        </p:nvSpPr>
        <p:spPr>
          <a:xfrm>
            <a:off x="5377987" y="4154335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09311067-D9F5-4747-9D26-5C5EC3F578E8}"/>
              </a:ext>
            </a:extLst>
          </p:cNvPr>
          <p:cNvSpPr txBox="1"/>
          <p:nvPr/>
        </p:nvSpPr>
        <p:spPr>
          <a:xfrm>
            <a:off x="5402188" y="4164802"/>
            <a:ext cx="42672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BAA2A9C3-FFF3-4AE6-A4CF-05286207B1A7}"/>
              </a:ext>
            </a:extLst>
          </p:cNvPr>
          <p:cNvSpPr/>
          <p:nvPr/>
        </p:nvSpPr>
        <p:spPr>
          <a:xfrm>
            <a:off x="6335143" y="4154334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8706615-7E36-4A7B-8967-B1902D8C097D}"/>
              </a:ext>
            </a:extLst>
          </p:cNvPr>
          <p:cNvSpPr txBox="1"/>
          <p:nvPr/>
        </p:nvSpPr>
        <p:spPr>
          <a:xfrm>
            <a:off x="6394793" y="4164801"/>
            <a:ext cx="372218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97B37C57-8EE3-47F7-9060-CE4709AE3007}"/>
              </a:ext>
            </a:extLst>
          </p:cNvPr>
          <p:cNvSpPr txBox="1"/>
          <p:nvPr/>
        </p:nvSpPr>
        <p:spPr>
          <a:xfrm>
            <a:off x="1312409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108AC87B-C2CB-4014-871D-6F4CC0EF53DB}"/>
              </a:ext>
            </a:extLst>
          </p:cNvPr>
          <p:cNvSpPr txBox="1"/>
          <p:nvPr/>
        </p:nvSpPr>
        <p:spPr>
          <a:xfrm>
            <a:off x="8806285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F4FC0C64-0B29-4629-9001-BE5A792FDC67}"/>
              </a:ext>
            </a:extLst>
          </p:cNvPr>
          <p:cNvSpPr txBox="1"/>
          <p:nvPr/>
        </p:nvSpPr>
        <p:spPr>
          <a:xfrm>
            <a:off x="1312409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0BB3C735-1F15-42EE-9E33-8C885B93505C}"/>
              </a:ext>
            </a:extLst>
          </p:cNvPr>
          <p:cNvSpPr txBox="1"/>
          <p:nvPr/>
        </p:nvSpPr>
        <p:spPr>
          <a:xfrm>
            <a:off x="8806285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957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DBBC556-B623-4587-ABED-E15DC6C3619F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3087AD3-01A1-40B8-98B7-AF83E0E69609}"/>
              </a:ext>
            </a:extLst>
          </p:cNvPr>
          <p:cNvCxnSpPr/>
          <p:nvPr/>
        </p:nvCxnSpPr>
        <p:spPr>
          <a:xfrm flipV="1">
            <a:off x="1860351" y="3388538"/>
            <a:ext cx="0" cy="71995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C41FF52-95DA-4C0B-942C-F3A0FE16ECDA}"/>
              </a:ext>
            </a:extLst>
          </p:cNvPr>
          <p:cNvCxnSpPr/>
          <p:nvPr/>
        </p:nvCxnSpPr>
        <p:spPr>
          <a:xfrm flipV="1">
            <a:off x="3069175" y="1913275"/>
            <a:ext cx="0" cy="1440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5053FB5-50F1-4651-AEC6-7F91C90A4194}"/>
              </a:ext>
            </a:extLst>
          </p:cNvPr>
          <p:cNvCxnSpPr/>
          <p:nvPr/>
        </p:nvCxnSpPr>
        <p:spPr>
          <a:xfrm flipV="1">
            <a:off x="4657835" y="3396439"/>
            <a:ext cx="0" cy="75882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4A6B943-8C34-4C94-BD2A-1FBC40F6E1C5}"/>
              </a:ext>
            </a:extLst>
          </p:cNvPr>
          <p:cNvCxnSpPr>
            <a:cxnSpLocks/>
          </p:cNvCxnSpPr>
          <p:nvPr/>
        </p:nvCxnSpPr>
        <p:spPr>
          <a:xfrm flipV="1">
            <a:off x="5122331" y="1913275"/>
            <a:ext cx="0" cy="1440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A981355-0624-4B57-AC24-A7CCFF15638C}"/>
              </a:ext>
            </a:extLst>
          </p:cNvPr>
          <p:cNvSpPr txBox="1"/>
          <p:nvPr/>
        </p:nvSpPr>
        <p:spPr>
          <a:xfrm>
            <a:off x="5211231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219E5D-B1D6-4EA2-82F8-73AA9C3F2108}"/>
              </a:ext>
            </a:extLst>
          </p:cNvPr>
          <p:cNvSpPr txBox="1"/>
          <p:nvPr/>
        </p:nvSpPr>
        <p:spPr>
          <a:xfrm>
            <a:off x="4683235" y="3799039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2007D7-069B-4972-A6AC-CDD3E7C38D83}"/>
              </a:ext>
            </a:extLst>
          </p:cNvPr>
          <p:cNvSpPr txBox="1"/>
          <p:nvPr/>
        </p:nvSpPr>
        <p:spPr>
          <a:xfrm>
            <a:off x="3158076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2014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A3D3EC-1AFC-408E-A387-59BBEB60D9B3}"/>
              </a:ext>
            </a:extLst>
          </p:cNvPr>
          <p:cNvSpPr txBox="1"/>
          <p:nvPr/>
        </p:nvSpPr>
        <p:spPr>
          <a:xfrm>
            <a:off x="1885751" y="378592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2013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E63D68-3CF1-4F5B-8555-292C2E3F09C3}"/>
              </a:ext>
            </a:extLst>
          </p:cNvPr>
          <p:cNvSpPr txBox="1"/>
          <p:nvPr/>
        </p:nvSpPr>
        <p:spPr>
          <a:xfrm>
            <a:off x="724269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2012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419E09-B4D9-45D0-903B-C66D756426CC}"/>
              </a:ext>
            </a:extLst>
          </p:cNvPr>
          <p:cNvSpPr txBox="1"/>
          <p:nvPr/>
        </p:nvSpPr>
        <p:spPr>
          <a:xfrm>
            <a:off x="1906357" y="4924640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503F037-8C65-49AE-8071-F5B10EA60759}"/>
              </a:ext>
            </a:extLst>
          </p:cNvPr>
          <p:cNvCxnSpPr/>
          <p:nvPr/>
        </p:nvCxnSpPr>
        <p:spPr>
          <a:xfrm flipV="1">
            <a:off x="7381758" y="3396438"/>
            <a:ext cx="0" cy="71995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0789E1E-B79B-46A0-AD97-BCD48AA25F42}"/>
              </a:ext>
            </a:extLst>
          </p:cNvPr>
          <p:cNvCxnSpPr/>
          <p:nvPr/>
        </p:nvCxnSpPr>
        <p:spPr>
          <a:xfrm flipV="1">
            <a:off x="7748803" y="1913275"/>
            <a:ext cx="0" cy="1440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E1A069-64E9-487A-B99A-FD7C70ACCF38}"/>
              </a:ext>
            </a:extLst>
          </p:cNvPr>
          <p:cNvSpPr txBox="1"/>
          <p:nvPr/>
        </p:nvSpPr>
        <p:spPr>
          <a:xfrm>
            <a:off x="7812303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1E40B1-0CD9-4114-B3F9-D880F4337C6F}"/>
              </a:ext>
            </a:extLst>
          </p:cNvPr>
          <p:cNvSpPr txBox="1"/>
          <p:nvPr/>
        </p:nvSpPr>
        <p:spPr>
          <a:xfrm>
            <a:off x="7407158" y="377356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470CE2C-7521-435C-AE99-9FA35FDAB83C}"/>
              </a:ext>
            </a:extLst>
          </p:cNvPr>
          <p:cNvCxnSpPr/>
          <p:nvPr/>
        </p:nvCxnSpPr>
        <p:spPr>
          <a:xfrm>
            <a:off x="609969" y="1913275"/>
            <a:ext cx="0" cy="1440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3D0D7A2-43D1-49AD-94C9-84CD9C8F5950}"/>
              </a:ext>
            </a:extLst>
          </p:cNvPr>
          <p:cNvCxnSpPr/>
          <p:nvPr/>
        </p:nvCxnSpPr>
        <p:spPr>
          <a:xfrm flipV="1">
            <a:off x="9408693" y="3390008"/>
            <a:ext cx="0" cy="71995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9384E68-83D6-44EC-8B07-CD6DF494FAB0}"/>
              </a:ext>
            </a:extLst>
          </p:cNvPr>
          <p:cNvCxnSpPr/>
          <p:nvPr/>
        </p:nvCxnSpPr>
        <p:spPr>
          <a:xfrm flipV="1">
            <a:off x="9775738" y="1913275"/>
            <a:ext cx="0" cy="1440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05BE31-53F7-42AE-9788-9343810BE346}"/>
              </a:ext>
            </a:extLst>
          </p:cNvPr>
          <p:cNvSpPr txBox="1"/>
          <p:nvPr/>
        </p:nvSpPr>
        <p:spPr>
          <a:xfrm>
            <a:off x="9839238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14F79CF-CCC4-425A-B442-6A527A7494A5}"/>
              </a:ext>
            </a:extLst>
          </p:cNvPr>
          <p:cNvSpPr txBox="1"/>
          <p:nvPr/>
        </p:nvSpPr>
        <p:spPr>
          <a:xfrm>
            <a:off x="9434093" y="376713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152B88-5E53-44A6-9E57-0E8CBDCA8245}"/>
              </a:ext>
            </a:extLst>
          </p:cNvPr>
          <p:cNvSpPr txBox="1"/>
          <p:nvPr/>
        </p:nvSpPr>
        <p:spPr>
          <a:xfrm>
            <a:off x="1889162" y="5246620"/>
            <a:ext cx="2593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어머니 한 헤는 내일 계절이 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마디씩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위에 아침이 가을 별 하나에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라이너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이런 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별 것은 어머니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어머니 사랑과 한 이네들은 불러 별빛이 둘 않은 어머님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말 묻힌 노루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845CE45-03B0-4600-B784-A1CA91FC65E1}"/>
              </a:ext>
            </a:extLst>
          </p:cNvPr>
          <p:cNvSpPr txBox="1"/>
          <p:nvPr/>
        </p:nvSpPr>
        <p:spPr>
          <a:xfrm>
            <a:off x="7398953" y="5260448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E2C504-7440-4088-9AE3-CFF9BCD82723}"/>
              </a:ext>
            </a:extLst>
          </p:cNvPr>
          <p:cNvSpPr txBox="1"/>
          <p:nvPr/>
        </p:nvSpPr>
        <p:spPr>
          <a:xfrm>
            <a:off x="7381758" y="5601846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5B72FF-2AD0-4A89-99D6-736437B3F9E6}"/>
              </a:ext>
            </a:extLst>
          </p:cNvPr>
          <p:cNvSpPr txBox="1"/>
          <p:nvPr/>
        </p:nvSpPr>
        <p:spPr>
          <a:xfrm>
            <a:off x="4787778" y="52720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D5189B-0DD7-4006-B2E8-25B630A74157}"/>
              </a:ext>
            </a:extLst>
          </p:cNvPr>
          <p:cNvSpPr txBox="1"/>
          <p:nvPr/>
        </p:nvSpPr>
        <p:spPr>
          <a:xfrm>
            <a:off x="4770583" y="5613443"/>
            <a:ext cx="2593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내 하나에 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4F6E75F-6209-4A96-9255-2263613E1C59}"/>
              </a:ext>
            </a:extLst>
          </p:cNvPr>
          <p:cNvSpPr txBox="1"/>
          <p:nvPr/>
        </p:nvSpPr>
        <p:spPr>
          <a:xfrm>
            <a:off x="9468483" y="52339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80A02A-8D05-4D92-8F34-523B9C6D1881}"/>
              </a:ext>
            </a:extLst>
          </p:cNvPr>
          <p:cNvSpPr txBox="1"/>
          <p:nvPr/>
        </p:nvSpPr>
        <p:spPr>
          <a:xfrm>
            <a:off x="9451288" y="5575343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CDE64E-2100-4734-99F2-EA0A83FD9BFF}"/>
              </a:ext>
            </a:extLst>
          </p:cNvPr>
          <p:cNvSpPr txBox="1"/>
          <p:nvPr/>
        </p:nvSpPr>
        <p:spPr>
          <a:xfrm>
            <a:off x="726372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8C7FEE-198C-467F-9987-344EB9B6E25E}"/>
              </a:ext>
            </a:extLst>
          </p:cNvPr>
          <p:cNvSpPr txBox="1"/>
          <p:nvPr/>
        </p:nvSpPr>
        <p:spPr>
          <a:xfrm>
            <a:off x="709177" y="2674807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DB8D13-6567-4E13-B96A-FE3C027D9DC8}"/>
              </a:ext>
            </a:extLst>
          </p:cNvPr>
          <p:cNvSpPr txBox="1"/>
          <p:nvPr/>
        </p:nvSpPr>
        <p:spPr>
          <a:xfrm>
            <a:off x="5217491" y="2955826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C298EB4-6065-4553-A77E-F0F41A275EA9}"/>
              </a:ext>
            </a:extLst>
          </p:cNvPr>
          <p:cNvSpPr txBox="1"/>
          <p:nvPr/>
        </p:nvSpPr>
        <p:spPr>
          <a:xfrm>
            <a:off x="7828779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D4FC98-3927-4C2E-BF3B-54B7141174B3}"/>
              </a:ext>
            </a:extLst>
          </p:cNvPr>
          <p:cNvSpPr txBox="1"/>
          <p:nvPr/>
        </p:nvSpPr>
        <p:spPr>
          <a:xfrm>
            <a:off x="7812303" y="2674807"/>
            <a:ext cx="187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BFD8E8-7FDD-4917-B41D-D14ADB07625D}"/>
              </a:ext>
            </a:extLst>
          </p:cNvPr>
          <p:cNvSpPr txBox="1"/>
          <p:nvPr/>
        </p:nvSpPr>
        <p:spPr>
          <a:xfrm>
            <a:off x="9887114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A216F8-8C68-486C-A221-7CE000C9D923}"/>
              </a:ext>
            </a:extLst>
          </p:cNvPr>
          <p:cNvSpPr txBox="1"/>
          <p:nvPr/>
        </p:nvSpPr>
        <p:spPr>
          <a:xfrm>
            <a:off x="9870639" y="2674807"/>
            <a:ext cx="1605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C88C9C8-A9E8-4945-A891-6767547BB62F}"/>
              </a:ext>
            </a:extLst>
          </p:cNvPr>
          <p:cNvSpPr/>
          <p:nvPr/>
        </p:nvSpPr>
        <p:spPr>
          <a:xfrm>
            <a:off x="1963784" y="4233145"/>
            <a:ext cx="1172848" cy="6415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D3BA189-4C68-4813-A0AD-A45BB2099115}"/>
              </a:ext>
            </a:extLst>
          </p:cNvPr>
          <p:cNvSpPr/>
          <p:nvPr/>
        </p:nvSpPr>
        <p:spPr>
          <a:xfrm>
            <a:off x="4840345" y="4267635"/>
            <a:ext cx="1172848" cy="8021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BC1FB10-DB7D-45AA-BEF5-EC099910966F}"/>
              </a:ext>
            </a:extLst>
          </p:cNvPr>
          <p:cNvSpPr/>
          <p:nvPr/>
        </p:nvSpPr>
        <p:spPr>
          <a:xfrm>
            <a:off x="6104513" y="4267635"/>
            <a:ext cx="1172848" cy="8021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84EC061-251A-4FAE-A172-CD6E62462526}"/>
              </a:ext>
            </a:extLst>
          </p:cNvPr>
          <p:cNvSpPr/>
          <p:nvPr/>
        </p:nvSpPr>
        <p:spPr>
          <a:xfrm>
            <a:off x="7490696" y="4257474"/>
            <a:ext cx="1172848" cy="8021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53E084C-3BC9-4ABA-BDCB-41BFF895E547}"/>
              </a:ext>
            </a:extLst>
          </p:cNvPr>
          <p:cNvSpPr/>
          <p:nvPr/>
        </p:nvSpPr>
        <p:spPr>
          <a:xfrm>
            <a:off x="9557158" y="4257474"/>
            <a:ext cx="1172848" cy="8021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0C2CCB1-036B-4288-801A-F0AC8ED4187A}"/>
              </a:ext>
            </a:extLst>
          </p:cNvPr>
          <p:cNvSpPr/>
          <p:nvPr/>
        </p:nvSpPr>
        <p:spPr>
          <a:xfrm>
            <a:off x="5285152" y="2313142"/>
            <a:ext cx="1025391" cy="6375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19C0FCF-BC2E-4320-848E-F44FE9F3A8F4}"/>
              </a:ext>
            </a:extLst>
          </p:cNvPr>
          <p:cNvSpPr txBox="1"/>
          <p:nvPr/>
        </p:nvSpPr>
        <p:spPr>
          <a:xfrm>
            <a:off x="3160292" y="2285542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E22AD33-0638-4C57-968B-2FE804A28BB0}"/>
              </a:ext>
            </a:extLst>
          </p:cNvPr>
          <p:cNvSpPr txBox="1"/>
          <p:nvPr/>
        </p:nvSpPr>
        <p:spPr>
          <a:xfrm>
            <a:off x="3143097" y="2626940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227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E0CD140-3559-4EB8-BC02-B1FBC1F87433}"/>
              </a:ext>
            </a:extLst>
          </p:cNvPr>
          <p:cNvCxnSpPr>
            <a:cxnSpLocks/>
          </p:cNvCxnSpPr>
          <p:nvPr/>
        </p:nvCxnSpPr>
        <p:spPr>
          <a:xfrm>
            <a:off x="682248" y="2956560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C6872D6-7426-4EC6-953D-1155132606A8}"/>
              </a:ext>
            </a:extLst>
          </p:cNvPr>
          <p:cNvCxnSpPr>
            <a:cxnSpLocks/>
          </p:cNvCxnSpPr>
          <p:nvPr/>
        </p:nvCxnSpPr>
        <p:spPr>
          <a:xfrm>
            <a:off x="682248" y="4848013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A9677D3-89C6-4D5F-AAFA-DF45D6D3D092}"/>
              </a:ext>
            </a:extLst>
          </p:cNvPr>
          <p:cNvSpPr txBox="1"/>
          <p:nvPr/>
        </p:nvSpPr>
        <p:spPr>
          <a:xfrm>
            <a:off x="720000" y="136700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001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3E34B18-A1E8-4E37-B477-DF8A778CC5BA}"/>
              </a:ext>
            </a:extLst>
          </p:cNvPr>
          <p:cNvSpPr txBox="1"/>
          <p:nvPr/>
        </p:nvSpPr>
        <p:spPr>
          <a:xfrm>
            <a:off x="1570605" y="13670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BE0A4C-06E3-45D8-80EF-3DBE89DF4F35}"/>
              </a:ext>
            </a:extLst>
          </p:cNvPr>
          <p:cNvSpPr txBox="1"/>
          <p:nvPr/>
        </p:nvSpPr>
        <p:spPr>
          <a:xfrm>
            <a:off x="2259306" y="1320838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ADE20F8-8582-42DE-A19E-AE6A2F50E69C}"/>
              </a:ext>
            </a:extLst>
          </p:cNvPr>
          <p:cNvSpPr txBox="1"/>
          <p:nvPr/>
        </p:nvSpPr>
        <p:spPr>
          <a:xfrm>
            <a:off x="2259306" y="1866037"/>
            <a:ext cx="8993726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봄이 아무 아스라히 한 추억과 묻힌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별빛이 써 같이 별 시와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된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내일 써 별 책상을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묻힌 했던 별 말 봄이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다 위에 그리워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봄이 </a:t>
            </a:r>
            <a:r>
              <a:rPr lang="ko-KR" altLang="en-US" sz="1600" spc="-150" dirty="0" err="1"/>
              <a:t>헤일</a:t>
            </a:r>
            <a:r>
              <a:rPr lang="ko-KR" altLang="en-US" sz="1600" spc="-150" dirty="0"/>
              <a:t> 딴은 별 무덤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이름과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비둘기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못 까닭입니다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노새</a:t>
            </a:r>
            <a:r>
              <a:rPr lang="en-US" altLang="ko-KR" sz="1600" spc="-150" dirty="0"/>
              <a:t>, </a:t>
            </a:r>
            <a:r>
              <a:rPr lang="ko-KR" altLang="en-US" sz="1600" spc="-150" dirty="0" err="1"/>
              <a:t>라이너</a:t>
            </a:r>
            <a:r>
              <a:rPr lang="ko-KR" altLang="en-US" sz="1600" spc="-150" dirty="0"/>
              <a:t> 가을 위에도 하나에 </a:t>
            </a:r>
            <a:r>
              <a:rPr lang="ko-KR" altLang="en-US" sz="1600" spc="-150" dirty="0" err="1"/>
              <a:t>프랑시스</a:t>
            </a:r>
            <a:r>
              <a:rPr lang="ko-KR" altLang="en-US" sz="1600" spc="-150" dirty="0"/>
              <a:t> 가득 버리었습니다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5F03234-4A1F-4265-BF24-292B3E0A118A}"/>
              </a:ext>
            </a:extLst>
          </p:cNvPr>
          <p:cNvSpPr txBox="1"/>
          <p:nvPr/>
        </p:nvSpPr>
        <p:spPr>
          <a:xfrm>
            <a:off x="720000" y="318778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002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EB56E54-2D8D-435C-A048-9DE619AD4501}"/>
              </a:ext>
            </a:extLst>
          </p:cNvPr>
          <p:cNvSpPr txBox="1"/>
          <p:nvPr/>
        </p:nvSpPr>
        <p:spPr>
          <a:xfrm>
            <a:off x="1570605" y="31877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D4CC0E4-F758-4295-BC5C-F8EA363DA590}"/>
              </a:ext>
            </a:extLst>
          </p:cNvPr>
          <p:cNvSpPr txBox="1"/>
          <p:nvPr/>
        </p:nvSpPr>
        <p:spPr>
          <a:xfrm>
            <a:off x="2259306" y="3141617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993CB94-A9FB-4C00-A480-341857F3A962}"/>
              </a:ext>
            </a:extLst>
          </p:cNvPr>
          <p:cNvSpPr txBox="1"/>
          <p:nvPr/>
        </p:nvSpPr>
        <p:spPr>
          <a:xfrm>
            <a:off x="2259306" y="3686816"/>
            <a:ext cx="8993726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봄이 아무 아스라히 한 추억과 묻힌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별빛이 써 같이 별 시와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된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내일 써 별 책상을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묻힌 했던 별 말 봄이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다 위에 그리워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봄이 </a:t>
            </a:r>
            <a:r>
              <a:rPr lang="ko-KR" altLang="en-US" sz="1600" spc="-150" dirty="0" err="1"/>
              <a:t>헤일</a:t>
            </a:r>
            <a:r>
              <a:rPr lang="ko-KR" altLang="en-US" sz="1600" spc="-150" dirty="0"/>
              <a:t> 딴은 별 무덤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이름과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비둘기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못 까닭입니다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노새</a:t>
            </a:r>
            <a:r>
              <a:rPr lang="en-US" altLang="ko-KR" sz="1600" spc="-150" dirty="0"/>
              <a:t>, </a:t>
            </a:r>
            <a:r>
              <a:rPr lang="ko-KR" altLang="en-US" sz="1600" spc="-150" dirty="0" err="1"/>
              <a:t>라이너</a:t>
            </a:r>
            <a:r>
              <a:rPr lang="ko-KR" altLang="en-US" sz="1600" spc="-150" dirty="0"/>
              <a:t> 가을 위에도 하나에 </a:t>
            </a:r>
            <a:r>
              <a:rPr lang="ko-KR" altLang="en-US" sz="1600" spc="-150" dirty="0" err="1"/>
              <a:t>프랑시스</a:t>
            </a:r>
            <a:r>
              <a:rPr lang="ko-KR" altLang="en-US" sz="1600" spc="-150" dirty="0"/>
              <a:t> 가득 버리었습니다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C3607B-B567-4AD8-86AE-2CCBDB70B33B}"/>
              </a:ext>
            </a:extLst>
          </p:cNvPr>
          <p:cNvSpPr txBox="1"/>
          <p:nvPr/>
        </p:nvSpPr>
        <p:spPr>
          <a:xfrm>
            <a:off x="720000" y="504920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003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2BD738E-A933-4C94-95CF-CDE319AE346B}"/>
              </a:ext>
            </a:extLst>
          </p:cNvPr>
          <p:cNvSpPr txBox="1"/>
          <p:nvPr/>
        </p:nvSpPr>
        <p:spPr>
          <a:xfrm>
            <a:off x="1570605" y="50492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37DCB7-9ED8-4AA0-AB41-6527C041AEB7}"/>
              </a:ext>
            </a:extLst>
          </p:cNvPr>
          <p:cNvSpPr txBox="1"/>
          <p:nvPr/>
        </p:nvSpPr>
        <p:spPr>
          <a:xfrm>
            <a:off x="2259306" y="5003036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6E409E3-D620-4CBE-A2B8-70375C92DC31}"/>
              </a:ext>
            </a:extLst>
          </p:cNvPr>
          <p:cNvSpPr txBox="1"/>
          <p:nvPr/>
        </p:nvSpPr>
        <p:spPr>
          <a:xfrm>
            <a:off x="2259306" y="5548235"/>
            <a:ext cx="8993726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봄이 아무 아스라히 한 추억과 묻힌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별빛이 써 같이 별 시와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된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내일 써 별 책상을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묻힌 했던 별 말 봄이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다 위에 그리워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봄이 </a:t>
            </a:r>
            <a:r>
              <a:rPr lang="ko-KR" altLang="en-US" sz="1600" spc="-150" dirty="0" err="1"/>
              <a:t>헤일</a:t>
            </a:r>
            <a:r>
              <a:rPr lang="ko-KR" altLang="en-US" sz="1600" spc="-150" dirty="0"/>
              <a:t> 딴은 별 무덤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이름과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비둘기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못 까닭입니다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노새</a:t>
            </a:r>
            <a:r>
              <a:rPr lang="en-US" altLang="ko-KR" sz="1600" spc="-150" dirty="0"/>
              <a:t>, </a:t>
            </a:r>
            <a:r>
              <a:rPr lang="ko-KR" altLang="en-US" sz="1600" spc="-150" dirty="0" err="1"/>
              <a:t>라이너</a:t>
            </a:r>
            <a:r>
              <a:rPr lang="ko-KR" altLang="en-US" sz="1600" spc="-150" dirty="0"/>
              <a:t> 가을 위에도 하나에 </a:t>
            </a:r>
            <a:r>
              <a:rPr lang="ko-KR" altLang="en-US" sz="1600" spc="-150" dirty="0" err="1"/>
              <a:t>프랑시스</a:t>
            </a:r>
            <a:r>
              <a:rPr lang="ko-KR" altLang="en-US" sz="1600" spc="-150" dirty="0"/>
              <a:t> 가득 버리었습니다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</p:spTree>
    <p:extLst>
      <p:ext uri="{BB962C8B-B14F-4D97-AF65-F5344CB8AC3E}">
        <p14:creationId xmlns:p14="http://schemas.microsoft.com/office/powerpoint/2010/main" val="25993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3324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  <a:endParaRPr lang="ko-KR" altLang="en-US" sz="36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7670800" y="310030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300" dirty="0">
                <a:solidFill>
                  <a:schemeClr val="accent4">
                    <a:lumMod val="50000"/>
                  </a:schemeClr>
                </a:solidFill>
              </a:rPr>
              <a:t>소제목을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3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51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B7F077-352A-497B-ABD2-552A30E6C083}"/>
              </a:ext>
            </a:extLst>
          </p:cNvPr>
          <p:cNvSpPr/>
          <p:nvPr/>
        </p:nvSpPr>
        <p:spPr>
          <a:xfrm>
            <a:off x="800980" y="4096005"/>
            <a:ext cx="3360564" cy="19593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E2C49A-AEC4-459A-BD40-6AF1A2A31EB4}"/>
              </a:ext>
            </a:extLst>
          </p:cNvPr>
          <p:cNvSpPr txBox="1"/>
          <p:nvPr/>
        </p:nvSpPr>
        <p:spPr>
          <a:xfrm>
            <a:off x="1630709" y="6122064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187581-9EB6-48DE-BC01-8396AD11AEF6}"/>
              </a:ext>
            </a:extLst>
          </p:cNvPr>
          <p:cNvSpPr/>
          <p:nvPr/>
        </p:nvSpPr>
        <p:spPr>
          <a:xfrm>
            <a:off x="800980" y="1539793"/>
            <a:ext cx="3360564" cy="19593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54D632-2249-4BD8-822D-917FBCFB8FA6}"/>
              </a:ext>
            </a:extLst>
          </p:cNvPr>
          <p:cNvSpPr txBox="1"/>
          <p:nvPr/>
        </p:nvSpPr>
        <p:spPr>
          <a:xfrm>
            <a:off x="1630709" y="3565852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3E3EA9C-E97C-4E34-9219-4C82CD32DAE3}"/>
              </a:ext>
            </a:extLst>
          </p:cNvPr>
          <p:cNvSpPr/>
          <p:nvPr/>
        </p:nvSpPr>
        <p:spPr>
          <a:xfrm>
            <a:off x="4415718" y="1539793"/>
            <a:ext cx="3360564" cy="19593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402F72-FBA7-403A-9DDF-40BEB587FCA4}"/>
              </a:ext>
            </a:extLst>
          </p:cNvPr>
          <p:cNvSpPr txBox="1"/>
          <p:nvPr/>
        </p:nvSpPr>
        <p:spPr>
          <a:xfrm>
            <a:off x="5245447" y="3565852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C8522BF-0C39-4572-9683-AB4BBC5F47C4}"/>
              </a:ext>
            </a:extLst>
          </p:cNvPr>
          <p:cNvSpPr/>
          <p:nvPr/>
        </p:nvSpPr>
        <p:spPr>
          <a:xfrm>
            <a:off x="8030456" y="1539793"/>
            <a:ext cx="3360564" cy="19593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DCE9AB-E915-41C3-AE95-370CA52A969B}"/>
              </a:ext>
            </a:extLst>
          </p:cNvPr>
          <p:cNvSpPr txBox="1"/>
          <p:nvPr/>
        </p:nvSpPr>
        <p:spPr>
          <a:xfrm>
            <a:off x="8860185" y="3565852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D89E178-E554-4B24-B0D3-027D9D52E4A1}"/>
              </a:ext>
            </a:extLst>
          </p:cNvPr>
          <p:cNvSpPr/>
          <p:nvPr/>
        </p:nvSpPr>
        <p:spPr>
          <a:xfrm>
            <a:off x="4415718" y="4096005"/>
            <a:ext cx="3360564" cy="19593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74253D-805A-40DB-AB63-903742C0D32C}"/>
              </a:ext>
            </a:extLst>
          </p:cNvPr>
          <p:cNvSpPr txBox="1"/>
          <p:nvPr/>
        </p:nvSpPr>
        <p:spPr>
          <a:xfrm>
            <a:off x="5245447" y="6122064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45FFD9E-3F69-4509-B64A-9C4D3D9AC973}"/>
              </a:ext>
            </a:extLst>
          </p:cNvPr>
          <p:cNvSpPr/>
          <p:nvPr/>
        </p:nvSpPr>
        <p:spPr>
          <a:xfrm>
            <a:off x="8030456" y="4096005"/>
            <a:ext cx="3360564" cy="19593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B92808-2845-4307-9395-F27B2DCDADD3}"/>
              </a:ext>
            </a:extLst>
          </p:cNvPr>
          <p:cNvSpPr txBox="1"/>
          <p:nvPr/>
        </p:nvSpPr>
        <p:spPr>
          <a:xfrm>
            <a:off x="8860185" y="6122064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67928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B754D0-1D69-4D2C-8DBA-852CF617DC30}"/>
              </a:ext>
            </a:extLst>
          </p:cNvPr>
          <p:cNvSpPr/>
          <p:nvPr/>
        </p:nvSpPr>
        <p:spPr>
          <a:xfrm>
            <a:off x="6096000" y="1163320"/>
            <a:ext cx="6096000" cy="57206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94C671-7E93-40FD-A0FA-8A445145AE83}"/>
              </a:ext>
            </a:extLst>
          </p:cNvPr>
          <p:cNvSpPr txBox="1"/>
          <p:nvPr/>
        </p:nvSpPr>
        <p:spPr>
          <a:xfrm>
            <a:off x="1124705" y="390416"/>
            <a:ext cx="323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A table of contents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294640" y="1391920"/>
            <a:ext cx="3362689" cy="701040"/>
            <a:chOff x="294640" y="1391920"/>
            <a:chExt cx="3362689" cy="7010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프로젝트 개발 개요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4FFEE27-45F9-464D-8DF9-81ED76C271D2}"/>
              </a:ext>
            </a:extLst>
          </p:cNvPr>
          <p:cNvGrpSpPr/>
          <p:nvPr/>
        </p:nvGrpSpPr>
        <p:grpSpPr>
          <a:xfrm>
            <a:off x="294640" y="2456784"/>
            <a:ext cx="3362689" cy="701040"/>
            <a:chOff x="294640" y="1391920"/>
            <a:chExt cx="3362689" cy="70104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9DE7996-FB2E-449D-A8E1-F21F9DE43D18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AF0C1A-F079-4686-B269-0ED4FE6A6C6F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208B53-099A-40CC-A54D-D084DC7C5DA5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데이터 관계도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248B9C-3D54-45BB-A57F-A9D99CEA8994}"/>
              </a:ext>
            </a:extLst>
          </p:cNvPr>
          <p:cNvGrpSpPr/>
          <p:nvPr/>
        </p:nvGrpSpPr>
        <p:grpSpPr>
          <a:xfrm>
            <a:off x="294640" y="3521648"/>
            <a:ext cx="3362689" cy="701040"/>
            <a:chOff x="294640" y="1391920"/>
            <a:chExt cx="3362689" cy="70104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37A9374-D0D7-464F-B150-88C5B40CEF7F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00FF30-FB91-462E-8C6D-23083600275E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9519AB-383A-4302-84C4-7A82F08C9CEF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제목을 입력하세요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A6DAF3D-56DD-4603-B5C8-395DADFA849A}"/>
              </a:ext>
            </a:extLst>
          </p:cNvPr>
          <p:cNvGrpSpPr/>
          <p:nvPr/>
        </p:nvGrpSpPr>
        <p:grpSpPr>
          <a:xfrm>
            <a:off x="294640" y="4586512"/>
            <a:ext cx="3362689" cy="701040"/>
            <a:chOff x="294640" y="1391920"/>
            <a:chExt cx="3362689" cy="70104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257C551-BEA9-4A5A-804C-B3723BAB21E9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059E28-6683-4826-B293-3AF3DF3ECA1B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B0A944-CAFF-4F64-8ADB-EAF6997D6573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제목을 입력하세요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7F8FBBF-1148-436E-8600-69C119DBF580}"/>
              </a:ext>
            </a:extLst>
          </p:cNvPr>
          <p:cNvGrpSpPr/>
          <p:nvPr/>
        </p:nvGrpSpPr>
        <p:grpSpPr>
          <a:xfrm>
            <a:off x="294640" y="5651376"/>
            <a:ext cx="3362689" cy="701040"/>
            <a:chOff x="294640" y="1391920"/>
            <a:chExt cx="3362689" cy="70104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E198DCA-DDAD-43B9-A796-5D1463594EC3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49EA117-E942-4A95-942C-287EBF455A1C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5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66D9A10-E34F-47A8-8A0F-E2B4F6DF7197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제목을 입력하세요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50CA2993-B48E-4FE8-A781-3DB7DC6D2B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41925"/>
            <a:ext cx="6096000" cy="5720561"/>
          </a:xfrm>
          <a:prstGeom prst="rect">
            <a:avLst/>
          </a:prstGeom>
        </p:spPr>
      </p:pic>
      <p:pic>
        <p:nvPicPr>
          <p:cNvPr id="2050" name="Picture 2" descr="배달의민족 - Google Play 앱">
            <a:extLst>
              <a:ext uri="{FF2B5EF4-FFF2-40B4-BE49-F238E27FC236}">
                <a16:creationId xmlns:a16="http://schemas.microsoft.com/office/drawing/2014/main" id="{F63C6B1E-17E4-CD59-3B78-5620D66092C8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000" y="107303"/>
            <a:ext cx="540000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45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19" name="그래픽 18" descr="사람">
            <a:extLst>
              <a:ext uri="{FF2B5EF4-FFF2-40B4-BE49-F238E27FC236}">
                <a16:creationId xmlns:a16="http://schemas.microsoft.com/office/drawing/2014/main" id="{F4FF364D-E94C-4738-9B44-1272DCFFD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8440" y="2437462"/>
            <a:ext cx="914400" cy="914400"/>
          </a:xfrm>
          <a:prstGeom prst="rect">
            <a:avLst/>
          </a:prstGeom>
        </p:spPr>
      </p:pic>
      <p:pic>
        <p:nvPicPr>
          <p:cNvPr id="20" name="그래픽 19" descr="사람">
            <a:extLst>
              <a:ext uri="{FF2B5EF4-FFF2-40B4-BE49-F238E27FC236}">
                <a16:creationId xmlns:a16="http://schemas.microsoft.com/office/drawing/2014/main" id="{C459BFBC-D925-4853-A921-FEEC4D336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8520" y="2437462"/>
            <a:ext cx="914400" cy="914400"/>
          </a:xfrm>
          <a:prstGeom prst="rect">
            <a:avLst/>
          </a:prstGeom>
        </p:spPr>
      </p:pic>
      <p:pic>
        <p:nvPicPr>
          <p:cNvPr id="21" name="그래픽 20" descr="사람">
            <a:extLst>
              <a:ext uri="{FF2B5EF4-FFF2-40B4-BE49-F238E27FC236}">
                <a16:creationId xmlns:a16="http://schemas.microsoft.com/office/drawing/2014/main" id="{648E7F0D-2D04-4D4D-A2EC-215812A0B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8600" y="2437462"/>
            <a:ext cx="914400" cy="914400"/>
          </a:xfrm>
          <a:prstGeom prst="rect">
            <a:avLst/>
          </a:prstGeom>
        </p:spPr>
      </p:pic>
      <p:pic>
        <p:nvPicPr>
          <p:cNvPr id="22" name="그래픽 21" descr="사람">
            <a:extLst>
              <a:ext uri="{FF2B5EF4-FFF2-40B4-BE49-F238E27FC236}">
                <a16:creationId xmlns:a16="http://schemas.microsoft.com/office/drawing/2014/main" id="{AEC47A9F-7497-424C-A923-4B5F03038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8680" y="2437462"/>
            <a:ext cx="914400" cy="914400"/>
          </a:xfrm>
          <a:prstGeom prst="rect">
            <a:avLst/>
          </a:prstGeom>
        </p:spPr>
      </p:pic>
      <p:pic>
        <p:nvPicPr>
          <p:cNvPr id="23" name="그래픽 22" descr="사람">
            <a:extLst>
              <a:ext uri="{FF2B5EF4-FFF2-40B4-BE49-F238E27FC236}">
                <a16:creationId xmlns:a16="http://schemas.microsoft.com/office/drawing/2014/main" id="{CA0F0F7C-9009-4317-85A0-2898330D6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8760" y="2437462"/>
            <a:ext cx="914400" cy="914400"/>
          </a:xfrm>
          <a:prstGeom prst="rect">
            <a:avLst/>
          </a:prstGeom>
        </p:spPr>
      </p:pic>
      <p:pic>
        <p:nvPicPr>
          <p:cNvPr id="24" name="그래픽 23" descr="사람">
            <a:extLst>
              <a:ext uri="{FF2B5EF4-FFF2-40B4-BE49-F238E27FC236}">
                <a16:creationId xmlns:a16="http://schemas.microsoft.com/office/drawing/2014/main" id="{B4188585-B48D-4A95-8A8B-637489EE8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8840" y="2437462"/>
            <a:ext cx="914400" cy="914400"/>
          </a:xfrm>
          <a:prstGeom prst="rect">
            <a:avLst/>
          </a:prstGeom>
        </p:spPr>
      </p:pic>
      <p:pic>
        <p:nvPicPr>
          <p:cNvPr id="25" name="그래픽 24" descr="사람">
            <a:extLst>
              <a:ext uri="{FF2B5EF4-FFF2-40B4-BE49-F238E27FC236}">
                <a16:creationId xmlns:a16="http://schemas.microsoft.com/office/drawing/2014/main" id="{5AFA237F-E64E-438C-BF97-9C58DC8DD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8920" y="2437462"/>
            <a:ext cx="914400" cy="914400"/>
          </a:xfrm>
          <a:prstGeom prst="rect">
            <a:avLst/>
          </a:prstGeom>
        </p:spPr>
      </p:pic>
      <p:pic>
        <p:nvPicPr>
          <p:cNvPr id="26" name="그래픽 25" descr="사람">
            <a:extLst>
              <a:ext uri="{FF2B5EF4-FFF2-40B4-BE49-F238E27FC236}">
                <a16:creationId xmlns:a16="http://schemas.microsoft.com/office/drawing/2014/main" id="{0B6EEF8F-9C62-4A00-A8C6-5A28B9B6D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9000" y="2437462"/>
            <a:ext cx="914400" cy="914400"/>
          </a:xfrm>
          <a:prstGeom prst="rect">
            <a:avLst/>
          </a:prstGeom>
        </p:spPr>
      </p:pic>
      <p:pic>
        <p:nvPicPr>
          <p:cNvPr id="27" name="그래픽 26" descr="사람">
            <a:extLst>
              <a:ext uri="{FF2B5EF4-FFF2-40B4-BE49-F238E27FC236}">
                <a16:creationId xmlns:a16="http://schemas.microsoft.com/office/drawing/2014/main" id="{46D08CC4-0661-4D53-A826-EEF328C8DD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9080" y="2437462"/>
            <a:ext cx="914400" cy="914400"/>
          </a:xfrm>
          <a:prstGeom prst="rect">
            <a:avLst/>
          </a:prstGeom>
        </p:spPr>
      </p:pic>
      <p:pic>
        <p:nvPicPr>
          <p:cNvPr id="28" name="그래픽 27" descr="사람">
            <a:extLst>
              <a:ext uri="{FF2B5EF4-FFF2-40B4-BE49-F238E27FC236}">
                <a16:creationId xmlns:a16="http://schemas.microsoft.com/office/drawing/2014/main" id="{535A1CC2-7283-405F-BC38-FF07087566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19160" y="2437462"/>
            <a:ext cx="914400" cy="914400"/>
          </a:xfrm>
          <a:prstGeom prst="rect">
            <a:avLst/>
          </a:prstGeom>
        </p:spPr>
      </p:pic>
      <p:sp>
        <p:nvSpPr>
          <p:cNvPr id="29" name="양쪽 대괄호 28">
            <a:extLst>
              <a:ext uri="{FF2B5EF4-FFF2-40B4-BE49-F238E27FC236}">
                <a16:creationId xmlns:a16="http://schemas.microsoft.com/office/drawing/2014/main" id="{5E5ACD77-60A7-42F4-B49C-74A73001AC30}"/>
              </a:ext>
            </a:extLst>
          </p:cNvPr>
          <p:cNvSpPr/>
          <p:nvPr/>
        </p:nvSpPr>
        <p:spPr>
          <a:xfrm>
            <a:off x="1498600" y="2107262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D6F113-72EB-49A8-8F6F-D3086856A861}"/>
              </a:ext>
            </a:extLst>
          </p:cNvPr>
          <p:cNvSpPr txBox="1"/>
          <p:nvPr/>
        </p:nvSpPr>
        <p:spPr>
          <a:xfrm>
            <a:off x="3374742" y="1781964"/>
            <a:ext cx="5442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10</a:t>
            </a:r>
            <a:r>
              <a:rPr lang="ko-KR" altLang="en-US" sz="2800" dirty="0"/>
              <a:t>명 중            이 </a:t>
            </a:r>
            <a:r>
              <a:rPr lang="ja-JP" altLang="en-US" sz="2800" dirty="0"/>
              <a:t>○○</a:t>
            </a:r>
            <a:r>
              <a:rPr lang="ko-KR" altLang="en-US" sz="2800" dirty="0"/>
              <a:t>이라고 응답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3F1C5FF-4212-41A8-B8C4-6336C3CC699F}"/>
              </a:ext>
            </a:extLst>
          </p:cNvPr>
          <p:cNvSpPr/>
          <p:nvPr/>
        </p:nvSpPr>
        <p:spPr>
          <a:xfrm>
            <a:off x="4727617" y="1724298"/>
            <a:ext cx="960120" cy="6483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C268C5-17CB-4CED-8CBA-71C3D84ACB99}"/>
              </a:ext>
            </a:extLst>
          </p:cNvPr>
          <p:cNvSpPr txBox="1"/>
          <p:nvPr/>
        </p:nvSpPr>
        <p:spPr>
          <a:xfrm>
            <a:off x="4783523" y="1714495"/>
            <a:ext cx="848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7</a:t>
            </a:r>
            <a:r>
              <a:rPr lang="ko-KR" altLang="en-US" sz="36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명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8422A62-F2C0-4B99-A1AF-665F3236982E}"/>
              </a:ext>
            </a:extLst>
          </p:cNvPr>
          <p:cNvCxnSpPr/>
          <p:nvPr/>
        </p:nvCxnSpPr>
        <p:spPr>
          <a:xfrm>
            <a:off x="534219" y="4094480"/>
            <a:ext cx="11139621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2448A64C-DE57-4D1C-A121-76BED91CED79}"/>
              </a:ext>
            </a:extLst>
          </p:cNvPr>
          <p:cNvSpPr/>
          <p:nvPr/>
        </p:nvSpPr>
        <p:spPr>
          <a:xfrm>
            <a:off x="5191760" y="3616962"/>
            <a:ext cx="1737360" cy="95503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44CD90-681C-4313-B710-4C0F5089ED55}"/>
              </a:ext>
            </a:extLst>
          </p:cNvPr>
          <p:cNvSpPr txBox="1"/>
          <p:nvPr/>
        </p:nvSpPr>
        <p:spPr>
          <a:xfrm>
            <a:off x="2819809" y="5242655"/>
            <a:ext cx="6568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/>
              <a:t>데이터  분석으로 도출된 결과를 서술하세요</a:t>
            </a:r>
          </a:p>
        </p:txBody>
      </p:sp>
    </p:spTree>
    <p:extLst>
      <p:ext uri="{BB962C8B-B14F-4D97-AF65-F5344CB8AC3E}">
        <p14:creationId xmlns:p14="http://schemas.microsoft.com/office/powerpoint/2010/main" val="151498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C70AECE-A6C6-4500-AD74-C281C65189F0}"/>
              </a:ext>
            </a:extLst>
          </p:cNvPr>
          <p:cNvSpPr/>
          <p:nvPr/>
        </p:nvSpPr>
        <p:spPr>
          <a:xfrm>
            <a:off x="769694" y="1551836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90A22E-DF0F-4E74-9A93-775E2A00A967}"/>
              </a:ext>
            </a:extLst>
          </p:cNvPr>
          <p:cNvSpPr/>
          <p:nvPr/>
        </p:nvSpPr>
        <p:spPr>
          <a:xfrm>
            <a:off x="767407" y="1540581"/>
            <a:ext cx="668244" cy="6682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B9BC62-BBA8-4A95-9035-6867EC56A9C6}"/>
              </a:ext>
            </a:extLst>
          </p:cNvPr>
          <p:cNvSpPr txBox="1"/>
          <p:nvPr/>
        </p:nvSpPr>
        <p:spPr>
          <a:xfrm>
            <a:off x="875377" y="1582316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A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CCA0B72-33C4-488F-9F73-087BF5EA8D87}"/>
              </a:ext>
            </a:extLst>
          </p:cNvPr>
          <p:cNvSpPr/>
          <p:nvPr/>
        </p:nvSpPr>
        <p:spPr>
          <a:xfrm>
            <a:off x="1855589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13445CD-461F-4013-87F1-C1DE4E092D02}"/>
              </a:ext>
            </a:extLst>
          </p:cNvPr>
          <p:cNvSpPr/>
          <p:nvPr/>
        </p:nvSpPr>
        <p:spPr>
          <a:xfrm>
            <a:off x="2124853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F3B6720-39FC-4900-81B0-D4080E4789CC}"/>
              </a:ext>
            </a:extLst>
          </p:cNvPr>
          <p:cNvSpPr/>
          <p:nvPr/>
        </p:nvSpPr>
        <p:spPr>
          <a:xfrm>
            <a:off x="2394118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119167B-FF87-4888-91E5-A4063DCD603E}"/>
              </a:ext>
            </a:extLst>
          </p:cNvPr>
          <p:cNvSpPr/>
          <p:nvPr/>
        </p:nvSpPr>
        <p:spPr>
          <a:xfrm>
            <a:off x="2663382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8BDD492-3261-4F8D-9D79-E907DCB36870}"/>
              </a:ext>
            </a:extLst>
          </p:cNvPr>
          <p:cNvSpPr/>
          <p:nvPr/>
        </p:nvSpPr>
        <p:spPr>
          <a:xfrm>
            <a:off x="2932647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9AF15FA-1289-41D2-B89E-41FE74B88F8D}"/>
              </a:ext>
            </a:extLst>
          </p:cNvPr>
          <p:cNvSpPr/>
          <p:nvPr/>
        </p:nvSpPr>
        <p:spPr>
          <a:xfrm>
            <a:off x="3201911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9B2A66D-50FD-42BB-B443-37D90BCE38E4}"/>
              </a:ext>
            </a:extLst>
          </p:cNvPr>
          <p:cNvSpPr/>
          <p:nvPr/>
        </p:nvSpPr>
        <p:spPr>
          <a:xfrm>
            <a:off x="3471175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7844EF0-3FB7-4ED9-9BB2-8BC38B0D8599}"/>
              </a:ext>
            </a:extLst>
          </p:cNvPr>
          <p:cNvSpPr/>
          <p:nvPr/>
        </p:nvSpPr>
        <p:spPr>
          <a:xfrm>
            <a:off x="3740440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8F7E25E-A674-418D-B7A5-45DF6854D19D}"/>
              </a:ext>
            </a:extLst>
          </p:cNvPr>
          <p:cNvSpPr/>
          <p:nvPr/>
        </p:nvSpPr>
        <p:spPr>
          <a:xfrm>
            <a:off x="4009704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51BA802-8F04-4310-BA3E-14FEE67795CC}"/>
              </a:ext>
            </a:extLst>
          </p:cNvPr>
          <p:cNvSpPr/>
          <p:nvPr/>
        </p:nvSpPr>
        <p:spPr>
          <a:xfrm>
            <a:off x="4278969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05BCC2E-8EF0-49F5-9FBF-FED4E452DC4E}"/>
              </a:ext>
            </a:extLst>
          </p:cNvPr>
          <p:cNvSpPr/>
          <p:nvPr/>
        </p:nvSpPr>
        <p:spPr>
          <a:xfrm>
            <a:off x="1855589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CC34D7C-9D91-4F3B-A8A1-DE7B99EED0E3}"/>
              </a:ext>
            </a:extLst>
          </p:cNvPr>
          <p:cNvSpPr/>
          <p:nvPr/>
        </p:nvSpPr>
        <p:spPr>
          <a:xfrm>
            <a:off x="2124853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DB6A683-0B8C-4749-831F-32C7E807A68B}"/>
              </a:ext>
            </a:extLst>
          </p:cNvPr>
          <p:cNvSpPr/>
          <p:nvPr/>
        </p:nvSpPr>
        <p:spPr>
          <a:xfrm>
            <a:off x="2394118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757F293-08EE-4DAA-9623-FDDB11CB807A}"/>
              </a:ext>
            </a:extLst>
          </p:cNvPr>
          <p:cNvSpPr/>
          <p:nvPr/>
        </p:nvSpPr>
        <p:spPr>
          <a:xfrm>
            <a:off x="2663382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EE9308D-C02B-4733-AE0A-9143D284527D}"/>
              </a:ext>
            </a:extLst>
          </p:cNvPr>
          <p:cNvSpPr/>
          <p:nvPr/>
        </p:nvSpPr>
        <p:spPr>
          <a:xfrm>
            <a:off x="2932647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3E576C8-D28C-4E21-883E-E5CAA8B25052}"/>
              </a:ext>
            </a:extLst>
          </p:cNvPr>
          <p:cNvSpPr/>
          <p:nvPr/>
        </p:nvSpPr>
        <p:spPr>
          <a:xfrm>
            <a:off x="3201911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4F19A29-FEAB-41E5-9084-7ABFBD078B71}"/>
              </a:ext>
            </a:extLst>
          </p:cNvPr>
          <p:cNvSpPr/>
          <p:nvPr/>
        </p:nvSpPr>
        <p:spPr>
          <a:xfrm>
            <a:off x="3471175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E1664EB-780C-41F2-B17A-9F9454C399B2}"/>
              </a:ext>
            </a:extLst>
          </p:cNvPr>
          <p:cNvSpPr/>
          <p:nvPr/>
        </p:nvSpPr>
        <p:spPr>
          <a:xfrm>
            <a:off x="3740440" y="251365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ACFB9AC-EF86-4890-9A17-107C661EA474}"/>
              </a:ext>
            </a:extLst>
          </p:cNvPr>
          <p:cNvSpPr/>
          <p:nvPr/>
        </p:nvSpPr>
        <p:spPr>
          <a:xfrm>
            <a:off x="4009704" y="251365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9941771-CFCF-46F1-8DC7-0DF53637FFD6}"/>
              </a:ext>
            </a:extLst>
          </p:cNvPr>
          <p:cNvSpPr/>
          <p:nvPr/>
        </p:nvSpPr>
        <p:spPr>
          <a:xfrm>
            <a:off x="4278969" y="251365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91EEC9E-4676-41F6-A0D3-F3A17ACFB202}"/>
              </a:ext>
            </a:extLst>
          </p:cNvPr>
          <p:cNvSpPr/>
          <p:nvPr/>
        </p:nvSpPr>
        <p:spPr>
          <a:xfrm>
            <a:off x="1855589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71CA3DA-09C9-45D2-AC91-FD296D83A2BB}"/>
              </a:ext>
            </a:extLst>
          </p:cNvPr>
          <p:cNvSpPr/>
          <p:nvPr/>
        </p:nvSpPr>
        <p:spPr>
          <a:xfrm>
            <a:off x="2124853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298B703-ACC4-48C8-9A4A-AA16D5C528E0}"/>
              </a:ext>
            </a:extLst>
          </p:cNvPr>
          <p:cNvSpPr/>
          <p:nvPr/>
        </p:nvSpPr>
        <p:spPr>
          <a:xfrm>
            <a:off x="2394118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62EF5530-F308-4C06-A554-E3A0B82B6EE4}"/>
              </a:ext>
            </a:extLst>
          </p:cNvPr>
          <p:cNvSpPr/>
          <p:nvPr/>
        </p:nvSpPr>
        <p:spPr>
          <a:xfrm>
            <a:off x="2663382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DE68924-4120-4495-BF57-C213F976C5F5}"/>
              </a:ext>
            </a:extLst>
          </p:cNvPr>
          <p:cNvSpPr/>
          <p:nvPr/>
        </p:nvSpPr>
        <p:spPr>
          <a:xfrm>
            <a:off x="2932647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826642E-504A-4E52-875E-F7D495263F10}"/>
              </a:ext>
            </a:extLst>
          </p:cNvPr>
          <p:cNvSpPr/>
          <p:nvPr/>
        </p:nvSpPr>
        <p:spPr>
          <a:xfrm>
            <a:off x="3201911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6CA810B-E862-4EB0-ABDE-FA3F564F1429}"/>
              </a:ext>
            </a:extLst>
          </p:cNvPr>
          <p:cNvSpPr/>
          <p:nvPr/>
        </p:nvSpPr>
        <p:spPr>
          <a:xfrm>
            <a:off x="3471175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D852180-BA0D-4B95-8004-48FE684F320E}"/>
              </a:ext>
            </a:extLst>
          </p:cNvPr>
          <p:cNvSpPr/>
          <p:nvPr/>
        </p:nvSpPr>
        <p:spPr>
          <a:xfrm>
            <a:off x="3740440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EBBAF2-6E12-4D26-8399-6718D3C8824D}"/>
              </a:ext>
            </a:extLst>
          </p:cNvPr>
          <p:cNvSpPr/>
          <p:nvPr/>
        </p:nvSpPr>
        <p:spPr>
          <a:xfrm>
            <a:off x="4009704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E18DCD1-E000-4539-B24E-2710159CCC15}"/>
              </a:ext>
            </a:extLst>
          </p:cNvPr>
          <p:cNvSpPr/>
          <p:nvPr/>
        </p:nvSpPr>
        <p:spPr>
          <a:xfrm>
            <a:off x="4278969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1F74C5D2-EC61-40E4-86CF-1938631329DB}"/>
              </a:ext>
            </a:extLst>
          </p:cNvPr>
          <p:cNvSpPr/>
          <p:nvPr/>
        </p:nvSpPr>
        <p:spPr>
          <a:xfrm>
            <a:off x="1855589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865507F-53C4-4417-A07B-3FB39AAF74E1}"/>
              </a:ext>
            </a:extLst>
          </p:cNvPr>
          <p:cNvSpPr/>
          <p:nvPr/>
        </p:nvSpPr>
        <p:spPr>
          <a:xfrm>
            <a:off x="2124853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8F2DDE59-2391-46D7-B56F-20038959F6EF}"/>
              </a:ext>
            </a:extLst>
          </p:cNvPr>
          <p:cNvSpPr/>
          <p:nvPr/>
        </p:nvSpPr>
        <p:spPr>
          <a:xfrm>
            <a:off x="2394118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87B0F7B-4994-4C66-ABED-9BDF5EF461DB}"/>
              </a:ext>
            </a:extLst>
          </p:cNvPr>
          <p:cNvSpPr/>
          <p:nvPr/>
        </p:nvSpPr>
        <p:spPr>
          <a:xfrm>
            <a:off x="2663382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A314A0C-6845-45CC-818A-08604C83CF37}"/>
              </a:ext>
            </a:extLst>
          </p:cNvPr>
          <p:cNvSpPr/>
          <p:nvPr/>
        </p:nvSpPr>
        <p:spPr>
          <a:xfrm>
            <a:off x="2932647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D5D9612-76C3-4073-9453-D01DDB399728}"/>
              </a:ext>
            </a:extLst>
          </p:cNvPr>
          <p:cNvSpPr/>
          <p:nvPr/>
        </p:nvSpPr>
        <p:spPr>
          <a:xfrm>
            <a:off x="3201911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9890E4B9-22FF-4370-B191-EDD9F5D0C62D}"/>
              </a:ext>
            </a:extLst>
          </p:cNvPr>
          <p:cNvSpPr/>
          <p:nvPr/>
        </p:nvSpPr>
        <p:spPr>
          <a:xfrm>
            <a:off x="3471175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4B0EEBC-44D6-4DA3-80E6-F1A95AE19B0D}"/>
              </a:ext>
            </a:extLst>
          </p:cNvPr>
          <p:cNvSpPr/>
          <p:nvPr/>
        </p:nvSpPr>
        <p:spPr>
          <a:xfrm>
            <a:off x="3740440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B8FC5636-EA41-47A4-B7FB-F10CF8C92F8E}"/>
              </a:ext>
            </a:extLst>
          </p:cNvPr>
          <p:cNvSpPr/>
          <p:nvPr/>
        </p:nvSpPr>
        <p:spPr>
          <a:xfrm>
            <a:off x="4009704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4F4B899-CDA2-496D-BA5B-B684EDB7B541}"/>
              </a:ext>
            </a:extLst>
          </p:cNvPr>
          <p:cNvSpPr/>
          <p:nvPr/>
        </p:nvSpPr>
        <p:spPr>
          <a:xfrm>
            <a:off x="4278969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80FF0ACE-6569-4795-ACEF-D7BDB058BE65}"/>
              </a:ext>
            </a:extLst>
          </p:cNvPr>
          <p:cNvSpPr/>
          <p:nvPr/>
        </p:nvSpPr>
        <p:spPr>
          <a:xfrm>
            <a:off x="1855589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B3AA3AD7-CACB-463E-BEF9-56B81829D213}"/>
              </a:ext>
            </a:extLst>
          </p:cNvPr>
          <p:cNvSpPr/>
          <p:nvPr/>
        </p:nvSpPr>
        <p:spPr>
          <a:xfrm>
            <a:off x="2124853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2727CA5E-8D1E-46FB-AB3E-FBBA39088807}"/>
              </a:ext>
            </a:extLst>
          </p:cNvPr>
          <p:cNvSpPr/>
          <p:nvPr/>
        </p:nvSpPr>
        <p:spPr>
          <a:xfrm>
            <a:off x="2394118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06E3951-BD2D-427A-B3EB-0EF53A5AEE5B}"/>
              </a:ext>
            </a:extLst>
          </p:cNvPr>
          <p:cNvSpPr/>
          <p:nvPr/>
        </p:nvSpPr>
        <p:spPr>
          <a:xfrm>
            <a:off x="2663382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466DC4C1-E4DD-411D-B98F-A23F59060986}"/>
              </a:ext>
            </a:extLst>
          </p:cNvPr>
          <p:cNvSpPr/>
          <p:nvPr/>
        </p:nvSpPr>
        <p:spPr>
          <a:xfrm>
            <a:off x="2932647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ED953652-926E-4420-99A1-8EB6B2ABEBA7}"/>
              </a:ext>
            </a:extLst>
          </p:cNvPr>
          <p:cNvSpPr/>
          <p:nvPr/>
        </p:nvSpPr>
        <p:spPr>
          <a:xfrm>
            <a:off x="3201911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F81AF8FF-987E-4E10-BF08-364EB03D5673}"/>
              </a:ext>
            </a:extLst>
          </p:cNvPr>
          <p:cNvSpPr/>
          <p:nvPr/>
        </p:nvSpPr>
        <p:spPr>
          <a:xfrm>
            <a:off x="3471175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763C1C34-EAAE-4791-86D4-3339D060906F}"/>
              </a:ext>
            </a:extLst>
          </p:cNvPr>
          <p:cNvSpPr/>
          <p:nvPr/>
        </p:nvSpPr>
        <p:spPr>
          <a:xfrm>
            <a:off x="3740440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10B0487-A372-4F4D-A8F9-08688FFF70F2}"/>
              </a:ext>
            </a:extLst>
          </p:cNvPr>
          <p:cNvSpPr/>
          <p:nvPr/>
        </p:nvSpPr>
        <p:spPr>
          <a:xfrm>
            <a:off x="4009704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288CAE04-7184-445D-9D52-0D6E26B2ADC9}"/>
              </a:ext>
            </a:extLst>
          </p:cNvPr>
          <p:cNvSpPr/>
          <p:nvPr/>
        </p:nvSpPr>
        <p:spPr>
          <a:xfrm>
            <a:off x="4278969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9477056E-290E-48B5-B866-256C1C0B088E}"/>
              </a:ext>
            </a:extLst>
          </p:cNvPr>
          <p:cNvSpPr/>
          <p:nvPr/>
        </p:nvSpPr>
        <p:spPr>
          <a:xfrm>
            <a:off x="1855589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7F5164DE-BF73-4CCE-A557-CDC327C3BE8F}"/>
              </a:ext>
            </a:extLst>
          </p:cNvPr>
          <p:cNvSpPr/>
          <p:nvPr/>
        </p:nvSpPr>
        <p:spPr>
          <a:xfrm>
            <a:off x="2124853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5CD5971E-743A-40B7-AC2A-9623EECE6517}"/>
              </a:ext>
            </a:extLst>
          </p:cNvPr>
          <p:cNvSpPr/>
          <p:nvPr/>
        </p:nvSpPr>
        <p:spPr>
          <a:xfrm>
            <a:off x="2394118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6413E615-BCB3-4769-AFAF-EE66DE795590}"/>
              </a:ext>
            </a:extLst>
          </p:cNvPr>
          <p:cNvSpPr/>
          <p:nvPr/>
        </p:nvSpPr>
        <p:spPr>
          <a:xfrm>
            <a:off x="2663382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918D24C5-DD0E-497C-B4B3-A9842F3A5072}"/>
              </a:ext>
            </a:extLst>
          </p:cNvPr>
          <p:cNvSpPr/>
          <p:nvPr/>
        </p:nvSpPr>
        <p:spPr>
          <a:xfrm>
            <a:off x="2932647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8D066986-FF54-4662-B150-8A0D571A39C5}"/>
              </a:ext>
            </a:extLst>
          </p:cNvPr>
          <p:cNvSpPr/>
          <p:nvPr/>
        </p:nvSpPr>
        <p:spPr>
          <a:xfrm>
            <a:off x="3201911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2AE944F5-C00D-4A7A-AB90-A9AD644F1BB1}"/>
              </a:ext>
            </a:extLst>
          </p:cNvPr>
          <p:cNvSpPr/>
          <p:nvPr/>
        </p:nvSpPr>
        <p:spPr>
          <a:xfrm>
            <a:off x="3471175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770A0672-9373-4658-A67E-6983CB848003}"/>
              </a:ext>
            </a:extLst>
          </p:cNvPr>
          <p:cNvSpPr/>
          <p:nvPr/>
        </p:nvSpPr>
        <p:spPr>
          <a:xfrm>
            <a:off x="3740440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3465D457-1153-430B-B220-E7624DAA967D}"/>
              </a:ext>
            </a:extLst>
          </p:cNvPr>
          <p:cNvSpPr/>
          <p:nvPr/>
        </p:nvSpPr>
        <p:spPr>
          <a:xfrm>
            <a:off x="4009704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FD5A5C37-64BB-4ACB-9957-5799327AA83A}"/>
              </a:ext>
            </a:extLst>
          </p:cNvPr>
          <p:cNvSpPr/>
          <p:nvPr/>
        </p:nvSpPr>
        <p:spPr>
          <a:xfrm>
            <a:off x="4278969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AC358572-B022-4EA5-8EA0-AED98BCDF4F8}"/>
              </a:ext>
            </a:extLst>
          </p:cNvPr>
          <p:cNvSpPr/>
          <p:nvPr/>
        </p:nvSpPr>
        <p:spPr>
          <a:xfrm>
            <a:off x="1855589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11EC5CE0-4739-4D40-8CB0-BD14B028E989}"/>
              </a:ext>
            </a:extLst>
          </p:cNvPr>
          <p:cNvSpPr/>
          <p:nvPr/>
        </p:nvSpPr>
        <p:spPr>
          <a:xfrm>
            <a:off x="2124853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C057C22C-55A7-4334-8652-BAE712BD9648}"/>
              </a:ext>
            </a:extLst>
          </p:cNvPr>
          <p:cNvSpPr/>
          <p:nvPr/>
        </p:nvSpPr>
        <p:spPr>
          <a:xfrm>
            <a:off x="2394118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DE415B25-4E06-4783-A891-C76388E10078}"/>
              </a:ext>
            </a:extLst>
          </p:cNvPr>
          <p:cNvSpPr/>
          <p:nvPr/>
        </p:nvSpPr>
        <p:spPr>
          <a:xfrm>
            <a:off x="2663382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24168557-0372-45D5-9E05-7C2AF7A8D345}"/>
              </a:ext>
            </a:extLst>
          </p:cNvPr>
          <p:cNvSpPr/>
          <p:nvPr/>
        </p:nvSpPr>
        <p:spPr>
          <a:xfrm>
            <a:off x="2932647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2C86E7EB-6BF8-46E5-897E-4E292B4C9E90}"/>
              </a:ext>
            </a:extLst>
          </p:cNvPr>
          <p:cNvSpPr/>
          <p:nvPr/>
        </p:nvSpPr>
        <p:spPr>
          <a:xfrm>
            <a:off x="3201911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C448BFF7-579D-4317-ADE0-9165E0792DD6}"/>
              </a:ext>
            </a:extLst>
          </p:cNvPr>
          <p:cNvSpPr/>
          <p:nvPr/>
        </p:nvSpPr>
        <p:spPr>
          <a:xfrm>
            <a:off x="3471175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F800F136-A7DD-430E-8FF9-5C20F09F941F}"/>
              </a:ext>
            </a:extLst>
          </p:cNvPr>
          <p:cNvSpPr/>
          <p:nvPr/>
        </p:nvSpPr>
        <p:spPr>
          <a:xfrm>
            <a:off x="3740440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5E2848FC-91AA-4DDC-8336-EE120F078EA5}"/>
              </a:ext>
            </a:extLst>
          </p:cNvPr>
          <p:cNvSpPr/>
          <p:nvPr/>
        </p:nvSpPr>
        <p:spPr>
          <a:xfrm>
            <a:off x="4009704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C149983-0C5D-4F6C-A787-2FB496640DEB}"/>
              </a:ext>
            </a:extLst>
          </p:cNvPr>
          <p:cNvSpPr/>
          <p:nvPr/>
        </p:nvSpPr>
        <p:spPr>
          <a:xfrm>
            <a:off x="4278969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C8CBEFD6-26C7-4B22-A6C3-AEF4225897EA}"/>
              </a:ext>
            </a:extLst>
          </p:cNvPr>
          <p:cNvSpPr/>
          <p:nvPr/>
        </p:nvSpPr>
        <p:spPr>
          <a:xfrm>
            <a:off x="1855589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94826B5D-E9FF-4FD4-B940-505709BFFE69}"/>
              </a:ext>
            </a:extLst>
          </p:cNvPr>
          <p:cNvSpPr/>
          <p:nvPr/>
        </p:nvSpPr>
        <p:spPr>
          <a:xfrm>
            <a:off x="2124853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3B61594-C4EA-4178-BF29-DA2AFE21548F}"/>
              </a:ext>
            </a:extLst>
          </p:cNvPr>
          <p:cNvSpPr/>
          <p:nvPr/>
        </p:nvSpPr>
        <p:spPr>
          <a:xfrm>
            <a:off x="2394118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AA3AC904-7510-469D-B02F-2962308F8414}"/>
              </a:ext>
            </a:extLst>
          </p:cNvPr>
          <p:cNvSpPr/>
          <p:nvPr/>
        </p:nvSpPr>
        <p:spPr>
          <a:xfrm>
            <a:off x="2663382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D85947B1-2C57-41AD-8C69-04AE2D104B1E}"/>
              </a:ext>
            </a:extLst>
          </p:cNvPr>
          <p:cNvSpPr/>
          <p:nvPr/>
        </p:nvSpPr>
        <p:spPr>
          <a:xfrm>
            <a:off x="2932647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CB928141-6501-466C-9586-110B67B76BA2}"/>
              </a:ext>
            </a:extLst>
          </p:cNvPr>
          <p:cNvSpPr/>
          <p:nvPr/>
        </p:nvSpPr>
        <p:spPr>
          <a:xfrm>
            <a:off x="3201911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DDD4CB12-68EC-4069-9BD5-1FB1B12E8EDA}"/>
              </a:ext>
            </a:extLst>
          </p:cNvPr>
          <p:cNvSpPr/>
          <p:nvPr/>
        </p:nvSpPr>
        <p:spPr>
          <a:xfrm>
            <a:off x="3471175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ED508047-2969-45A5-B124-8DA43CF34D5F}"/>
              </a:ext>
            </a:extLst>
          </p:cNvPr>
          <p:cNvSpPr/>
          <p:nvPr/>
        </p:nvSpPr>
        <p:spPr>
          <a:xfrm>
            <a:off x="3740440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FAFB4E65-BD1E-4643-ABE3-47125B85921D}"/>
              </a:ext>
            </a:extLst>
          </p:cNvPr>
          <p:cNvSpPr/>
          <p:nvPr/>
        </p:nvSpPr>
        <p:spPr>
          <a:xfrm>
            <a:off x="4009704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C6891507-EEF5-4612-A932-256133960DE4}"/>
              </a:ext>
            </a:extLst>
          </p:cNvPr>
          <p:cNvSpPr/>
          <p:nvPr/>
        </p:nvSpPr>
        <p:spPr>
          <a:xfrm>
            <a:off x="4278969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09CFD736-2D9A-43D2-8CEA-273BA2736BAD}"/>
              </a:ext>
            </a:extLst>
          </p:cNvPr>
          <p:cNvSpPr/>
          <p:nvPr/>
        </p:nvSpPr>
        <p:spPr>
          <a:xfrm>
            <a:off x="1855589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99DE6CF6-71CE-4F4E-ACA5-0C286FCDA38B}"/>
              </a:ext>
            </a:extLst>
          </p:cNvPr>
          <p:cNvSpPr/>
          <p:nvPr/>
        </p:nvSpPr>
        <p:spPr>
          <a:xfrm>
            <a:off x="2124853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662A17D1-9FAD-41FD-8506-55621418AE9D}"/>
              </a:ext>
            </a:extLst>
          </p:cNvPr>
          <p:cNvSpPr/>
          <p:nvPr/>
        </p:nvSpPr>
        <p:spPr>
          <a:xfrm>
            <a:off x="2394118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91E6B668-E8BA-40FF-8F07-A27BA7754EE9}"/>
              </a:ext>
            </a:extLst>
          </p:cNvPr>
          <p:cNvSpPr/>
          <p:nvPr/>
        </p:nvSpPr>
        <p:spPr>
          <a:xfrm>
            <a:off x="2663382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1A33B6C-6629-44FA-A86E-CD892D5562EA}"/>
              </a:ext>
            </a:extLst>
          </p:cNvPr>
          <p:cNvSpPr/>
          <p:nvPr/>
        </p:nvSpPr>
        <p:spPr>
          <a:xfrm>
            <a:off x="2932647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EFA41F4F-21B8-4387-AD98-72AC57D7B120}"/>
              </a:ext>
            </a:extLst>
          </p:cNvPr>
          <p:cNvSpPr/>
          <p:nvPr/>
        </p:nvSpPr>
        <p:spPr>
          <a:xfrm>
            <a:off x="3201911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AB8FBA85-2A08-4DBE-A8E2-4C076215D218}"/>
              </a:ext>
            </a:extLst>
          </p:cNvPr>
          <p:cNvSpPr/>
          <p:nvPr/>
        </p:nvSpPr>
        <p:spPr>
          <a:xfrm>
            <a:off x="3471175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DB6C1788-DE6B-45BD-B688-1C8439E1D5ED}"/>
              </a:ext>
            </a:extLst>
          </p:cNvPr>
          <p:cNvSpPr/>
          <p:nvPr/>
        </p:nvSpPr>
        <p:spPr>
          <a:xfrm>
            <a:off x="3740440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00C1DA9E-32FE-4D7D-83F6-FAC8418851E0}"/>
              </a:ext>
            </a:extLst>
          </p:cNvPr>
          <p:cNvSpPr/>
          <p:nvPr/>
        </p:nvSpPr>
        <p:spPr>
          <a:xfrm>
            <a:off x="4009704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13804CDC-E4DD-4559-A4B0-12614EFD95B8}"/>
              </a:ext>
            </a:extLst>
          </p:cNvPr>
          <p:cNvSpPr/>
          <p:nvPr/>
        </p:nvSpPr>
        <p:spPr>
          <a:xfrm>
            <a:off x="4278969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2A6142F3-BC78-4A56-8563-57362AC5E499}"/>
              </a:ext>
            </a:extLst>
          </p:cNvPr>
          <p:cNvSpPr/>
          <p:nvPr/>
        </p:nvSpPr>
        <p:spPr>
          <a:xfrm>
            <a:off x="1855589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C8DC49BC-BFE9-4BED-8868-C906F43F8C30}"/>
              </a:ext>
            </a:extLst>
          </p:cNvPr>
          <p:cNvSpPr/>
          <p:nvPr/>
        </p:nvSpPr>
        <p:spPr>
          <a:xfrm>
            <a:off x="2124853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EE8112F7-DA81-48C5-B78D-709B45EB9D33}"/>
              </a:ext>
            </a:extLst>
          </p:cNvPr>
          <p:cNvSpPr/>
          <p:nvPr/>
        </p:nvSpPr>
        <p:spPr>
          <a:xfrm>
            <a:off x="2394118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ECFCE54F-ACE5-4405-96D4-FE576B4E3807}"/>
              </a:ext>
            </a:extLst>
          </p:cNvPr>
          <p:cNvSpPr/>
          <p:nvPr/>
        </p:nvSpPr>
        <p:spPr>
          <a:xfrm>
            <a:off x="2663382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E4FD6410-3519-4235-9BFE-C989262BF5B1}"/>
              </a:ext>
            </a:extLst>
          </p:cNvPr>
          <p:cNvSpPr/>
          <p:nvPr/>
        </p:nvSpPr>
        <p:spPr>
          <a:xfrm>
            <a:off x="2932647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AD1B53C-522F-479F-84E7-BCC6244394E1}"/>
              </a:ext>
            </a:extLst>
          </p:cNvPr>
          <p:cNvSpPr/>
          <p:nvPr/>
        </p:nvSpPr>
        <p:spPr>
          <a:xfrm>
            <a:off x="3201911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8490F56E-963A-4F7E-BCDF-0A4E936E0E12}"/>
              </a:ext>
            </a:extLst>
          </p:cNvPr>
          <p:cNvSpPr/>
          <p:nvPr/>
        </p:nvSpPr>
        <p:spPr>
          <a:xfrm>
            <a:off x="3471175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D80FBF55-46EA-468D-80A7-3BD857AC75E9}"/>
              </a:ext>
            </a:extLst>
          </p:cNvPr>
          <p:cNvSpPr/>
          <p:nvPr/>
        </p:nvSpPr>
        <p:spPr>
          <a:xfrm>
            <a:off x="3740440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9242BE2A-3626-4D1E-86EF-5B2BDB65712E}"/>
              </a:ext>
            </a:extLst>
          </p:cNvPr>
          <p:cNvSpPr/>
          <p:nvPr/>
        </p:nvSpPr>
        <p:spPr>
          <a:xfrm>
            <a:off x="4009704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D62A7519-D168-4973-87A1-3DFABC933D01}"/>
              </a:ext>
            </a:extLst>
          </p:cNvPr>
          <p:cNvSpPr/>
          <p:nvPr/>
        </p:nvSpPr>
        <p:spPr>
          <a:xfrm>
            <a:off x="4278969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A5550B4-7FC8-490E-AD14-95821515C45E}"/>
              </a:ext>
            </a:extLst>
          </p:cNvPr>
          <p:cNvSpPr txBox="1"/>
          <p:nvPr/>
        </p:nvSpPr>
        <p:spPr>
          <a:xfrm>
            <a:off x="2758743" y="5770817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latin typeface="+mj-ea"/>
                <a:ea typeface="+mj-ea"/>
              </a:rPr>
              <a:t>87%</a:t>
            </a:r>
            <a:endParaRPr lang="ko-KR" altLang="en-US" sz="2400" b="1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CF1F2941-76B8-4058-9A16-2C11F6B5BA78}"/>
              </a:ext>
            </a:extLst>
          </p:cNvPr>
          <p:cNvCxnSpPr/>
          <p:nvPr/>
        </p:nvCxnSpPr>
        <p:spPr>
          <a:xfrm>
            <a:off x="2896284" y="5542293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0E311C05-2B7F-4677-83B4-68731F0C74E8}"/>
              </a:ext>
            </a:extLst>
          </p:cNvPr>
          <p:cNvSpPr/>
          <p:nvPr/>
        </p:nvSpPr>
        <p:spPr>
          <a:xfrm>
            <a:off x="6626072" y="1553935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4961AB03-B0F9-4DF2-B407-B9D174F55AF9}"/>
              </a:ext>
            </a:extLst>
          </p:cNvPr>
          <p:cNvSpPr/>
          <p:nvPr/>
        </p:nvSpPr>
        <p:spPr>
          <a:xfrm>
            <a:off x="7704094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4708AABA-A746-4A5B-A8AA-66DC4780B693}"/>
              </a:ext>
            </a:extLst>
          </p:cNvPr>
          <p:cNvSpPr/>
          <p:nvPr/>
        </p:nvSpPr>
        <p:spPr>
          <a:xfrm>
            <a:off x="7973358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AFC9CD40-5F0C-4C24-8DCB-68374889650B}"/>
              </a:ext>
            </a:extLst>
          </p:cNvPr>
          <p:cNvSpPr/>
          <p:nvPr/>
        </p:nvSpPr>
        <p:spPr>
          <a:xfrm>
            <a:off x="8242623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F9DE95BB-C6EA-41E9-974F-DDF1215655B4}"/>
              </a:ext>
            </a:extLst>
          </p:cNvPr>
          <p:cNvSpPr/>
          <p:nvPr/>
        </p:nvSpPr>
        <p:spPr>
          <a:xfrm>
            <a:off x="8511887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D42CAEC4-CB4E-4F66-91D0-D5030DB507FC}"/>
              </a:ext>
            </a:extLst>
          </p:cNvPr>
          <p:cNvSpPr/>
          <p:nvPr/>
        </p:nvSpPr>
        <p:spPr>
          <a:xfrm>
            <a:off x="8781152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2A0372EC-9C13-4023-8B3E-7D870A78AE27}"/>
              </a:ext>
            </a:extLst>
          </p:cNvPr>
          <p:cNvSpPr/>
          <p:nvPr/>
        </p:nvSpPr>
        <p:spPr>
          <a:xfrm>
            <a:off x="9050416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EC1E3273-68D1-4F8A-9211-403674CF7013}"/>
              </a:ext>
            </a:extLst>
          </p:cNvPr>
          <p:cNvSpPr/>
          <p:nvPr/>
        </p:nvSpPr>
        <p:spPr>
          <a:xfrm>
            <a:off x="9319680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DED03BE1-3935-4F01-BD0D-6F8001AD95AE}"/>
              </a:ext>
            </a:extLst>
          </p:cNvPr>
          <p:cNvSpPr/>
          <p:nvPr/>
        </p:nvSpPr>
        <p:spPr>
          <a:xfrm>
            <a:off x="9588945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83D18F4F-4FCE-4F87-93A3-1CCD3C3FA963}"/>
              </a:ext>
            </a:extLst>
          </p:cNvPr>
          <p:cNvSpPr/>
          <p:nvPr/>
        </p:nvSpPr>
        <p:spPr>
          <a:xfrm>
            <a:off x="9858209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6A2C72B4-6829-427A-B560-642638F421B3}"/>
              </a:ext>
            </a:extLst>
          </p:cNvPr>
          <p:cNvSpPr/>
          <p:nvPr/>
        </p:nvSpPr>
        <p:spPr>
          <a:xfrm>
            <a:off x="10127474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ECAE3E89-56A5-4F14-8144-22EF63D57ABE}"/>
              </a:ext>
            </a:extLst>
          </p:cNvPr>
          <p:cNvSpPr/>
          <p:nvPr/>
        </p:nvSpPr>
        <p:spPr>
          <a:xfrm>
            <a:off x="7704094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30515E0A-2F4E-4016-9076-973935D979F6}"/>
              </a:ext>
            </a:extLst>
          </p:cNvPr>
          <p:cNvSpPr/>
          <p:nvPr/>
        </p:nvSpPr>
        <p:spPr>
          <a:xfrm>
            <a:off x="7973358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21877034-D418-467D-A91E-AB239E2B09FB}"/>
              </a:ext>
            </a:extLst>
          </p:cNvPr>
          <p:cNvSpPr/>
          <p:nvPr/>
        </p:nvSpPr>
        <p:spPr>
          <a:xfrm>
            <a:off x="8242623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4277672A-CDF7-40FC-AC13-0BA09F0175F7}"/>
              </a:ext>
            </a:extLst>
          </p:cNvPr>
          <p:cNvSpPr/>
          <p:nvPr/>
        </p:nvSpPr>
        <p:spPr>
          <a:xfrm>
            <a:off x="8511887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8320E7D2-63D2-4A36-8A11-C05521F2D32A}"/>
              </a:ext>
            </a:extLst>
          </p:cNvPr>
          <p:cNvSpPr/>
          <p:nvPr/>
        </p:nvSpPr>
        <p:spPr>
          <a:xfrm>
            <a:off x="8781152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360F46CC-1481-4269-A44A-A7B678FA76E3}"/>
              </a:ext>
            </a:extLst>
          </p:cNvPr>
          <p:cNvSpPr/>
          <p:nvPr/>
        </p:nvSpPr>
        <p:spPr>
          <a:xfrm>
            <a:off x="9050416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6259F217-EE42-4E55-B7D5-C6F33D934711}"/>
              </a:ext>
            </a:extLst>
          </p:cNvPr>
          <p:cNvSpPr/>
          <p:nvPr/>
        </p:nvSpPr>
        <p:spPr>
          <a:xfrm>
            <a:off x="9319680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49F5A566-1CEF-4165-AC3E-B0C9AF22D073}"/>
              </a:ext>
            </a:extLst>
          </p:cNvPr>
          <p:cNvSpPr/>
          <p:nvPr/>
        </p:nvSpPr>
        <p:spPr>
          <a:xfrm>
            <a:off x="9588945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3A91775D-C58D-4E89-AC6A-B3115D126381}"/>
              </a:ext>
            </a:extLst>
          </p:cNvPr>
          <p:cNvSpPr/>
          <p:nvPr/>
        </p:nvSpPr>
        <p:spPr>
          <a:xfrm>
            <a:off x="9858209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06A89177-09BA-4D9A-9311-267CC87A18C1}"/>
              </a:ext>
            </a:extLst>
          </p:cNvPr>
          <p:cNvSpPr/>
          <p:nvPr/>
        </p:nvSpPr>
        <p:spPr>
          <a:xfrm>
            <a:off x="10127474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6F8850C2-3404-44EA-ACB1-66A6455F8FDA}"/>
              </a:ext>
            </a:extLst>
          </p:cNvPr>
          <p:cNvSpPr/>
          <p:nvPr/>
        </p:nvSpPr>
        <p:spPr>
          <a:xfrm>
            <a:off x="7704094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2DB78CCA-742A-4CE0-8E4F-DD90E18780F9}"/>
              </a:ext>
            </a:extLst>
          </p:cNvPr>
          <p:cNvSpPr/>
          <p:nvPr/>
        </p:nvSpPr>
        <p:spPr>
          <a:xfrm>
            <a:off x="7973358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C9C4EF36-4335-41CA-88E7-9F9C944F24E4}"/>
              </a:ext>
            </a:extLst>
          </p:cNvPr>
          <p:cNvSpPr/>
          <p:nvPr/>
        </p:nvSpPr>
        <p:spPr>
          <a:xfrm>
            <a:off x="8242623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437D6402-6069-4B3A-8E11-5EE1BB54E524}"/>
              </a:ext>
            </a:extLst>
          </p:cNvPr>
          <p:cNvSpPr/>
          <p:nvPr/>
        </p:nvSpPr>
        <p:spPr>
          <a:xfrm>
            <a:off x="8511887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0217BD86-00D4-41FC-ADF5-2344B33E5537}"/>
              </a:ext>
            </a:extLst>
          </p:cNvPr>
          <p:cNvSpPr/>
          <p:nvPr/>
        </p:nvSpPr>
        <p:spPr>
          <a:xfrm>
            <a:off x="8781152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544E8C34-D0D3-4BC6-8F66-8B183331D31F}"/>
              </a:ext>
            </a:extLst>
          </p:cNvPr>
          <p:cNvSpPr/>
          <p:nvPr/>
        </p:nvSpPr>
        <p:spPr>
          <a:xfrm>
            <a:off x="9050416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F76C2D79-85B4-4044-8E9F-639955029D9E}"/>
              </a:ext>
            </a:extLst>
          </p:cNvPr>
          <p:cNvSpPr/>
          <p:nvPr/>
        </p:nvSpPr>
        <p:spPr>
          <a:xfrm>
            <a:off x="9319680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99C07010-24FE-4333-B196-A6A4CA95CB85}"/>
              </a:ext>
            </a:extLst>
          </p:cNvPr>
          <p:cNvSpPr/>
          <p:nvPr/>
        </p:nvSpPr>
        <p:spPr>
          <a:xfrm>
            <a:off x="9588945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C3287826-336B-4007-9E05-00AF0F8F9D31}"/>
              </a:ext>
            </a:extLst>
          </p:cNvPr>
          <p:cNvSpPr/>
          <p:nvPr/>
        </p:nvSpPr>
        <p:spPr>
          <a:xfrm>
            <a:off x="9858209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58D16F51-E9EC-4024-A884-9FC762130FDF}"/>
              </a:ext>
            </a:extLst>
          </p:cNvPr>
          <p:cNvSpPr/>
          <p:nvPr/>
        </p:nvSpPr>
        <p:spPr>
          <a:xfrm>
            <a:off x="10127474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9273C1AF-4935-425A-836C-2D8531FD4383}"/>
              </a:ext>
            </a:extLst>
          </p:cNvPr>
          <p:cNvSpPr/>
          <p:nvPr/>
        </p:nvSpPr>
        <p:spPr>
          <a:xfrm>
            <a:off x="7704094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88AA6A05-FCAF-45BB-8C9C-7FE57EE78E3D}"/>
              </a:ext>
            </a:extLst>
          </p:cNvPr>
          <p:cNvSpPr/>
          <p:nvPr/>
        </p:nvSpPr>
        <p:spPr>
          <a:xfrm>
            <a:off x="7973358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FFCD2380-BA75-40E1-ABE1-D8DCD52E84F4}"/>
              </a:ext>
            </a:extLst>
          </p:cNvPr>
          <p:cNvSpPr/>
          <p:nvPr/>
        </p:nvSpPr>
        <p:spPr>
          <a:xfrm>
            <a:off x="8242623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5ACFF6D9-4DAC-46FE-B428-79BED62CF11E}"/>
              </a:ext>
            </a:extLst>
          </p:cNvPr>
          <p:cNvSpPr/>
          <p:nvPr/>
        </p:nvSpPr>
        <p:spPr>
          <a:xfrm>
            <a:off x="8511887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DD1AADA5-CF44-4661-BD7B-BD1090A7DC27}"/>
              </a:ext>
            </a:extLst>
          </p:cNvPr>
          <p:cNvSpPr/>
          <p:nvPr/>
        </p:nvSpPr>
        <p:spPr>
          <a:xfrm>
            <a:off x="8781152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49FAFA40-DA61-40EC-BF95-9086B8BC11D3}"/>
              </a:ext>
            </a:extLst>
          </p:cNvPr>
          <p:cNvSpPr/>
          <p:nvPr/>
        </p:nvSpPr>
        <p:spPr>
          <a:xfrm>
            <a:off x="9050416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42471F82-4967-438A-9EF4-5209992D2FD2}"/>
              </a:ext>
            </a:extLst>
          </p:cNvPr>
          <p:cNvSpPr/>
          <p:nvPr/>
        </p:nvSpPr>
        <p:spPr>
          <a:xfrm>
            <a:off x="9319680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E24BC168-FBFC-4A37-ABFE-CE6A75912D7F}"/>
              </a:ext>
            </a:extLst>
          </p:cNvPr>
          <p:cNvSpPr/>
          <p:nvPr/>
        </p:nvSpPr>
        <p:spPr>
          <a:xfrm>
            <a:off x="9588945" y="3132187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8FAA2BCC-AE2A-414F-9922-32D03012BAC6}"/>
              </a:ext>
            </a:extLst>
          </p:cNvPr>
          <p:cNvSpPr/>
          <p:nvPr/>
        </p:nvSpPr>
        <p:spPr>
          <a:xfrm>
            <a:off x="9858209" y="3132187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23324F3E-650E-40EC-B24A-D8CD853F2DF9}"/>
              </a:ext>
            </a:extLst>
          </p:cNvPr>
          <p:cNvSpPr/>
          <p:nvPr/>
        </p:nvSpPr>
        <p:spPr>
          <a:xfrm>
            <a:off x="10127474" y="3132187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3192FBDD-77D3-4423-956C-5D917B67E6ED}"/>
              </a:ext>
            </a:extLst>
          </p:cNvPr>
          <p:cNvSpPr/>
          <p:nvPr/>
        </p:nvSpPr>
        <p:spPr>
          <a:xfrm>
            <a:off x="7704094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D435A124-2E10-45AB-83BC-C68EF559094F}"/>
              </a:ext>
            </a:extLst>
          </p:cNvPr>
          <p:cNvSpPr/>
          <p:nvPr/>
        </p:nvSpPr>
        <p:spPr>
          <a:xfrm>
            <a:off x="7973358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5230A5A1-ACDF-43D3-9902-D651105FF614}"/>
              </a:ext>
            </a:extLst>
          </p:cNvPr>
          <p:cNvSpPr/>
          <p:nvPr/>
        </p:nvSpPr>
        <p:spPr>
          <a:xfrm>
            <a:off x="8242623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F110F818-3216-4FF3-B28C-AA254E9ADA57}"/>
              </a:ext>
            </a:extLst>
          </p:cNvPr>
          <p:cNvSpPr/>
          <p:nvPr/>
        </p:nvSpPr>
        <p:spPr>
          <a:xfrm>
            <a:off x="8511887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C58AFDF3-8C3E-40E3-8E33-27BB9AC87D0A}"/>
              </a:ext>
            </a:extLst>
          </p:cNvPr>
          <p:cNvSpPr/>
          <p:nvPr/>
        </p:nvSpPr>
        <p:spPr>
          <a:xfrm>
            <a:off x="8781152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B0E6E373-8116-408C-B117-99B7B6121B4A}"/>
              </a:ext>
            </a:extLst>
          </p:cNvPr>
          <p:cNvSpPr/>
          <p:nvPr/>
        </p:nvSpPr>
        <p:spPr>
          <a:xfrm>
            <a:off x="9050416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EDE95EC5-66F3-4374-B581-93F21A0DEDA8}"/>
              </a:ext>
            </a:extLst>
          </p:cNvPr>
          <p:cNvSpPr/>
          <p:nvPr/>
        </p:nvSpPr>
        <p:spPr>
          <a:xfrm>
            <a:off x="9319680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6C47250D-8646-4338-97C7-34171B3B774D}"/>
              </a:ext>
            </a:extLst>
          </p:cNvPr>
          <p:cNvSpPr/>
          <p:nvPr/>
        </p:nvSpPr>
        <p:spPr>
          <a:xfrm>
            <a:off x="9588945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534F0737-D58C-411F-849C-6C51D25CEF63}"/>
              </a:ext>
            </a:extLst>
          </p:cNvPr>
          <p:cNvSpPr/>
          <p:nvPr/>
        </p:nvSpPr>
        <p:spPr>
          <a:xfrm>
            <a:off x="9858209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BFA8524F-2CED-449C-AF31-F682C88295D7}"/>
              </a:ext>
            </a:extLst>
          </p:cNvPr>
          <p:cNvSpPr/>
          <p:nvPr/>
        </p:nvSpPr>
        <p:spPr>
          <a:xfrm>
            <a:off x="10127474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E7E77C61-1AF7-4CB6-B1D8-2A93D76B2C08}"/>
              </a:ext>
            </a:extLst>
          </p:cNvPr>
          <p:cNvSpPr/>
          <p:nvPr/>
        </p:nvSpPr>
        <p:spPr>
          <a:xfrm>
            <a:off x="7704094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DD9678DF-50C9-4510-A717-AE21D8BB91DB}"/>
              </a:ext>
            </a:extLst>
          </p:cNvPr>
          <p:cNvSpPr/>
          <p:nvPr/>
        </p:nvSpPr>
        <p:spPr>
          <a:xfrm>
            <a:off x="7973358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A6D90D5B-3E2D-4811-AAD6-9F633CB0DC4F}"/>
              </a:ext>
            </a:extLst>
          </p:cNvPr>
          <p:cNvSpPr/>
          <p:nvPr/>
        </p:nvSpPr>
        <p:spPr>
          <a:xfrm>
            <a:off x="8242623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A75FBF14-423A-4298-8CCA-E910A0DB2EF9}"/>
              </a:ext>
            </a:extLst>
          </p:cNvPr>
          <p:cNvSpPr/>
          <p:nvPr/>
        </p:nvSpPr>
        <p:spPr>
          <a:xfrm>
            <a:off x="8511887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B282E17D-5846-4011-9451-1F42EA906068}"/>
              </a:ext>
            </a:extLst>
          </p:cNvPr>
          <p:cNvSpPr/>
          <p:nvPr/>
        </p:nvSpPr>
        <p:spPr>
          <a:xfrm>
            <a:off x="8781152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5D5AD835-E17C-4EBD-B1A1-BB29C776CA5E}"/>
              </a:ext>
            </a:extLst>
          </p:cNvPr>
          <p:cNvSpPr/>
          <p:nvPr/>
        </p:nvSpPr>
        <p:spPr>
          <a:xfrm>
            <a:off x="9050416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A590394B-078F-460B-89E8-F6432C1B64CE}"/>
              </a:ext>
            </a:extLst>
          </p:cNvPr>
          <p:cNvSpPr/>
          <p:nvPr/>
        </p:nvSpPr>
        <p:spPr>
          <a:xfrm>
            <a:off x="9319680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D6D4D773-FEFF-4B3F-BF29-14FCA4FC1850}"/>
              </a:ext>
            </a:extLst>
          </p:cNvPr>
          <p:cNvSpPr/>
          <p:nvPr/>
        </p:nvSpPr>
        <p:spPr>
          <a:xfrm>
            <a:off x="9588945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78AB57B3-2810-4178-B32B-BA41BA344570}"/>
              </a:ext>
            </a:extLst>
          </p:cNvPr>
          <p:cNvSpPr/>
          <p:nvPr/>
        </p:nvSpPr>
        <p:spPr>
          <a:xfrm>
            <a:off x="9858209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AC672A3C-427E-436E-8E82-51C5ADAEC2CE}"/>
              </a:ext>
            </a:extLst>
          </p:cNvPr>
          <p:cNvSpPr/>
          <p:nvPr/>
        </p:nvSpPr>
        <p:spPr>
          <a:xfrm>
            <a:off x="10127474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FEAAD69D-716B-4DDC-B7DE-D6192653992F}"/>
              </a:ext>
            </a:extLst>
          </p:cNvPr>
          <p:cNvSpPr/>
          <p:nvPr/>
        </p:nvSpPr>
        <p:spPr>
          <a:xfrm>
            <a:off x="7704094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45C0655E-239E-4EF7-9C6F-6D27A59C8854}"/>
              </a:ext>
            </a:extLst>
          </p:cNvPr>
          <p:cNvSpPr/>
          <p:nvPr/>
        </p:nvSpPr>
        <p:spPr>
          <a:xfrm>
            <a:off x="7973358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C8533DD8-E485-4465-847B-6A6E8942BF7F}"/>
              </a:ext>
            </a:extLst>
          </p:cNvPr>
          <p:cNvSpPr/>
          <p:nvPr/>
        </p:nvSpPr>
        <p:spPr>
          <a:xfrm>
            <a:off x="8242623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FB88D53F-14C2-455A-A191-2CA6449C2591}"/>
              </a:ext>
            </a:extLst>
          </p:cNvPr>
          <p:cNvSpPr/>
          <p:nvPr/>
        </p:nvSpPr>
        <p:spPr>
          <a:xfrm>
            <a:off x="8511887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4AE022DC-FF28-4487-80D8-F739B76DED51}"/>
              </a:ext>
            </a:extLst>
          </p:cNvPr>
          <p:cNvSpPr/>
          <p:nvPr/>
        </p:nvSpPr>
        <p:spPr>
          <a:xfrm>
            <a:off x="8781152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981265E1-B3AF-44D7-83CF-3504CF2117DE}"/>
              </a:ext>
            </a:extLst>
          </p:cNvPr>
          <p:cNvSpPr/>
          <p:nvPr/>
        </p:nvSpPr>
        <p:spPr>
          <a:xfrm>
            <a:off x="9050416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A480D4AB-4BC7-4603-A455-4BFD14364285}"/>
              </a:ext>
            </a:extLst>
          </p:cNvPr>
          <p:cNvSpPr/>
          <p:nvPr/>
        </p:nvSpPr>
        <p:spPr>
          <a:xfrm>
            <a:off x="9319680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E790EF1D-AD7D-4B89-83F8-AD075A8C8CB6}"/>
              </a:ext>
            </a:extLst>
          </p:cNvPr>
          <p:cNvSpPr/>
          <p:nvPr/>
        </p:nvSpPr>
        <p:spPr>
          <a:xfrm>
            <a:off x="9588945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17BCFB1E-7815-41AA-8DB8-82CB7CDA34AF}"/>
              </a:ext>
            </a:extLst>
          </p:cNvPr>
          <p:cNvSpPr/>
          <p:nvPr/>
        </p:nvSpPr>
        <p:spPr>
          <a:xfrm>
            <a:off x="9858209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75CD2583-7061-4881-B0C2-609773C7F4A6}"/>
              </a:ext>
            </a:extLst>
          </p:cNvPr>
          <p:cNvSpPr/>
          <p:nvPr/>
        </p:nvSpPr>
        <p:spPr>
          <a:xfrm>
            <a:off x="10127474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FA6F26C3-65E5-4BC0-9041-77395A7B1ED0}"/>
              </a:ext>
            </a:extLst>
          </p:cNvPr>
          <p:cNvSpPr/>
          <p:nvPr/>
        </p:nvSpPr>
        <p:spPr>
          <a:xfrm>
            <a:off x="7704094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1397E8F2-34A7-4441-A78B-F976023537B5}"/>
              </a:ext>
            </a:extLst>
          </p:cNvPr>
          <p:cNvSpPr/>
          <p:nvPr/>
        </p:nvSpPr>
        <p:spPr>
          <a:xfrm>
            <a:off x="7973358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4C1F8B44-3762-457D-B981-1571C8481BE0}"/>
              </a:ext>
            </a:extLst>
          </p:cNvPr>
          <p:cNvSpPr/>
          <p:nvPr/>
        </p:nvSpPr>
        <p:spPr>
          <a:xfrm>
            <a:off x="8242623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A1C8D87F-99C2-4A3C-A50A-13C83268234B}"/>
              </a:ext>
            </a:extLst>
          </p:cNvPr>
          <p:cNvSpPr/>
          <p:nvPr/>
        </p:nvSpPr>
        <p:spPr>
          <a:xfrm>
            <a:off x="8511887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899A1FE5-7B49-4A82-9A54-7E9CA4635255}"/>
              </a:ext>
            </a:extLst>
          </p:cNvPr>
          <p:cNvSpPr/>
          <p:nvPr/>
        </p:nvSpPr>
        <p:spPr>
          <a:xfrm>
            <a:off x="8781152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6EA5EF29-9EA5-4D0C-926C-71C3CE567D15}"/>
              </a:ext>
            </a:extLst>
          </p:cNvPr>
          <p:cNvSpPr/>
          <p:nvPr/>
        </p:nvSpPr>
        <p:spPr>
          <a:xfrm>
            <a:off x="9050416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DF1172ED-B63A-47F0-8958-3420B4A571FE}"/>
              </a:ext>
            </a:extLst>
          </p:cNvPr>
          <p:cNvSpPr/>
          <p:nvPr/>
        </p:nvSpPr>
        <p:spPr>
          <a:xfrm>
            <a:off x="9319680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FE640DAC-1FD9-4B34-BD61-8E55ED179268}"/>
              </a:ext>
            </a:extLst>
          </p:cNvPr>
          <p:cNvSpPr/>
          <p:nvPr/>
        </p:nvSpPr>
        <p:spPr>
          <a:xfrm>
            <a:off x="9588945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952D275E-BED5-4ABC-90DE-CDA55007625C}"/>
              </a:ext>
            </a:extLst>
          </p:cNvPr>
          <p:cNvSpPr/>
          <p:nvPr/>
        </p:nvSpPr>
        <p:spPr>
          <a:xfrm>
            <a:off x="9858209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D8F3456E-2056-4302-8A80-EE26A0B7C049}"/>
              </a:ext>
            </a:extLst>
          </p:cNvPr>
          <p:cNvSpPr/>
          <p:nvPr/>
        </p:nvSpPr>
        <p:spPr>
          <a:xfrm>
            <a:off x="10127474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03B8486E-B0E0-4B9F-B384-EF30A9FA8F7C}"/>
              </a:ext>
            </a:extLst>
          </p:cNvPr>
          <p:cNvSpPr/>
          <p:nvPr/>
        </p:nvSpPr>
        <p:spPr>
          <a:xfrm>
            <a:off x="7704094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35409875-97E3-4E4F-BA69-F01F260D3DDC}"/>
              </a:ext>
            </a:extLst>
          </p:cNvPr>
          <p:cNvSpPr/>
          <p:nvPr/>
        </p:nvSpPr>
        <p:spPr>
          <a:xfrm>
            <a:off x="7973358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B686F1E3-1CA7-4DA4-9F8D-606354C24482}"/>
              </a:ext>
            </a:extLst>
          </p:cNvPr>
          <p:cNvSpPr/>
          <p:nvPr/>
        </p:nvSpPr>
        <p:spPr>
          <a:xfrm>
            <a:off x="8242623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1C056571-B99C-4644-A581-9B4D5827B54C}"/>
              </a:ext>
            </a:extLst>
          </p:cNvPr>
          <p:cNvSpPr/>
          <p:nvPr/>
        </p:nvSpPr>
        <p:spPr>
          <a:xfrm>
            <a:off x="8511887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74BB6447-7144-47A8-B337-1275D2703769}"/>
              </a:ext>
            </a:extLst>
          </p:cNvPr>
          <p:cNvSpPr/>
          <p:nvPr/>
        </p:nvSpPr>
        <p:spPr>
          <a:xfrm>
            <a:off x="8781152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F0DB0AB5-C98E-4AC4-817E-5FBA88027BDE}"/>
              </a:ext>
            </a:extLst>
          </p:cNvPr>
          <p:cNvSpPr/>
          <p:nvPr/>
        </p:nvSpPr>
        <p:spPr>
          <a:xfrm>
            <a:off x="9050416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EFD7F7F0-050C-4F7F-917D-4997A557812C}"/>
              </a:ext>
            </a:extLst>
          </p:cNvPr>
          <p:cNvSpPr/>
          <p:nvPr/>
        </p:nvSpPr>
        <p:spPr>
          <a:xfrm>
            <a:off x="9319680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751E69FF-2218-4C47-A152-DAB05E64CD13}"/>
              </a:ext>
            </a:extLst>
          </p:cNvPr>
          <p:cNvSpPr/>
          <p:nvPr/>
        </p:nvSpPr>
        <p:spPr>
          <a:xfrm>
            <a:off x="9588945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261C0566-A663-442D-BA16-CDC972C3AA5C}"/>
              </a:ext>
            </a:extLst>
          </p:cNvPr>
          <p:cNvSpPr/>
          <p:nvPr/>
        </p:nvSpPr>
        <p:spPr>
          <a:xfrm>
            <a:off x="9858209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14C297A7-8897-4E37-9E0D-8C9ED9B73B16}"/>
              </a:ext>
            </a:extLst>
          </p:cNvPr>
          <p:cNvSpPr/>
          <p:nvPr/>
        </p:nvSpPr>
        <p:spPr>
          <a:xfrm>
            <a:off x="10127474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4AF0972A-AED2-440B-9943-8113A2826B66}"/>
              </a:ext>
            </a:extLst>
          </p:cNvPr>
          <p:cNvSpPr/>
          <p:nvPr/>
        </p:nvSpPr>
        <p:spPr>
          <a:xfrm>
            <a:off x="7704094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457EDEEB-AEF2-4573-AA20-DA54FEFFE671}"/>
              </a:ext>
            </a:extLst>
          </p:cNvPr>
          <p:cNvSpPr/>
          <p:nvPr/>
        </p:nvSpPr>
        <p:spPr>
          <a:xfrm>
            <a:off x="7973358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73CDA845-C060-4467-8373-2B0AB77F676D}"/>
              </a:ext>
            </a:extLst>
          </p:cNvPr>
          <p:cNvSpPr/>
          <p:nvPr/>
        </p:nvSpPr>
        <p:spPr>
          <a:xfrm>
            <a:off x="8242623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90731C2D-78FC-48D0-9CD9-B83FF8A04807}"/>
              </a:ext>
            </a:extLst>
          </p:cNvPr>
          <p:cNvSpPr/>
          <p:nvPr/>
        </p:nvSpPr>
        <p:spPr>
          <a:xfrm>
            <a:off x="8511887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076E7E03-061C-4881-8AC3-751ED46F09A9}"/>
              </a:ext>
            </a:extLst>
          </p:cNvPr>
          <p:cNvSpPr/>
          <p:nvPr/>
        </p:nvSpPr>
        <p:spPr>
          <a:xfrm>
            <a:off x="8781152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195F3861-B462-4A53-89FF-D231786780B2}"/>
              </a:ext>
            </a:extLst>
          </p:cNvPr>
          <p:cNvSpPr/>
          <p:nvPr/>
        </p:nvSpPr>
        <p:spPr>
          <a:xfrm>
            <a:off x="9050416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EEAD13D3-B245-4ABE-ABEB-0D193669E8C6}"/>
              </a:ext>
            </a:extLst>
          </p:cNvPr>
          <p:cNvSpPr/>
          <p:nvPr/>
        </p:nvSpPr>
        <p:spPr>
          <a:xfrm>
            <a:off x="9319680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7C889977-2C0C-4D56-83F4-B038E0752F2D}"/>
              </a:ext>
            </a:extLst>
          </p:cNvPr>
          <p:cNvSpPr/>
          <p:nvPr/>
        </p:nvSpPr>
        <p:spPr>
          <a:xfrm>
            <a:off x="9588945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06761523-6EC1-4D8E-B41B-8FF39EAC01A4}"/>
              </a:ext>
            </a:extLst>
          </p:cNvPr>
          <p:cNvSpPr/>
          <p:nvPr/>
        </p:nvSpPr>
        <p:spPr>
          <a:xfrm>
            <a:off x="9858209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698BB5CB-50D8-4AE4-84A8-C8061B34645D}"/>
              </a:ext>
            </a:extLst>
          </p:cNvPr>
          <p:cNvSpPr/>
          <p:nvPr/>
        </p:nvSpPr>
        <p:spPr>
          <a:xfrm>
            <a:off x="10127474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871BC7F-A825-4BC9-9337-88786EDA1B23}"/>
              </a:ext>
            </a:extLst>
          </p:cNvPr>
          <p:cNvSpPr txBox="1"/>
          <p:nvPr/>
        </p:nvSpPr>
        <p:spPr>
          <a:xfrm>
            <a:off x="8607248" y="5797606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latin typeface="+mj-ea"/>
                <a:ea typeface="+mj-ea"/>
              </a:rPr>
              <a:t>67%</a:t>
            </a:r>
            <a:endParaRPr lang="ko-KR" altLang="en-US" sz="2400" b="1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95919420-85E1-4DC7-B388-82489E705C04}"/>
              </a:ext>
            </a:extLst>
          </p:cNvPr>
          <p:cNvCxnSpPr/>
          <p:nvPr/>
        </p:nvCxnSpPr>
        <p:spPr>
          <a:xfrm>
            <a:off x="8744789" y="5569082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ED4D22A4-B9F7-46E1-BA1C-479DA4E1C4D8}"/>
              </a:ext>
            </a:extLst>
          </p:cNvPr>
          <p:cNvSpPr/>
          <p:nvPr/>
        </p:nvSpPr>
        <p:spPr>
          <a:xfrm>
            <a:off x="6626072" y="1540581"/>
            <a:ext cx="668244" cy="6682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0EE2C4E3-86AA-4EB6-9358-688B7CB8EA00}"/>
              </a:ext>
            </a:extLst>
          </p:cNvPr>
          <p:cNvSpPr txBox="1"/>
          <p:nvPr/>
        </p:nvSpPr>
        <p:spPr>
          <a:xfrm>
            <a:off x="6721186" y="1582316"/>
            <a:ext cx="478016" cy="58477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B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26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85" name="자유형: 도형 284">
            <a:extLst>
              <a:ext uri="{FF2B5EF4-FFF2-40B4-BE49-F238E27FC236}">
                <a16:creationId xmlns:a16="http://schemas.microsoft.com/office/drawing/2014/main" id="{A8083B87-71D2-4F37-8462-54E9AFB71424}"/>
              </a:ext>
            </a:extLst>
          </p:cNvPr>
          <p:cNvSpPr/>
          <p:nvPr/>
        </p:nvSpPr>
        <p:spPr>
          <a:xfrm>
            <a:off x="6932401" y="1331534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286" name="직선 연결선 285">
            <a:extLst>
              <a:ext uri="{FF2B5EF4-FFF2-40B4-BE49-F238E27FC236}">
                <a16:creationId xmlns:a16="http://schemas.microsoft.com/office/drawing/2014/main" id="{152ECCC5-1116-419A-BBF6-DC70299C2EFF}"/>
              </a:ext>
            </a:extLst>
          </p:cNvPr>
          <p:cNvCxnSpPr/>
          <p:nvPr/>
        </p:nvCxnSpPr>
        <p:spPr>
          <a:xfrm>
            <a:off x="6098440" y="3246652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연결선 286">
            <a:extLst>
              <a:ext uri="{FF2B5EF4-FFF2-40B4-BE49-F238E27FC236}">
                <a16:creationId xmlns:a16="http://schemas.microsoft.com/office/drawing/2014/main" id="{62D51570-E36B-4B07-B04C-6AB96A588C7E}"/>
              </a:ext>
            </a:extLst>
          </p:cNvPr>
          <p:cNvCxnSpPr/>
          <p:nvPr/>
        </p:nvCxnSpPr>
        <p:spPr>
          <a:xfrm flipH="1">
            <a:off x="4792403" y="4446818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>
            <a:extLst>
              <a:ext uri="{FF2B5EF4-FFF2-40B4-BE49-F238E27FC236}">
                <a16:creationId xmlns:a16="http://schemas.microsoft.com/office/drawing/2014/main" id="{B02C82D1-00D1-44BE-887B-2A7703000D01}"/>
              </a:ext>
            </a:extLst>
          </p:cNvPr>
          <p:cNvCxnSpPr/>
          <p:nvPr/>
        </p:nvCxnSpPr>
        <p:spPr>
          <a:xfrm>
            <a:off x="6127464" y="4446815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타원 288">
            <a:extLst>
              <a:ext uri="{FF2B5EF4-FFF2-40B4-BE49-F238E27FC236}">
                <a16:creationId xmlns:a16="http://schemas.microsoft.com/office/drawing/2014/main" id="{7FF0F434-8D50-4840-9DF9-B0B02EE59F10}"/>
              </a:ext>
            </a:extLst>
          </p:cNvPr>
          <p:cNvSpPr/>
          <p:nvPr/>
        </p:nvSpPr>
        <p:spPr>
          <a:xfrm>
            <a:off x="3560349" y="4638700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54C014F0-3C27-4A12-9501-110080C79F29}"/>
              </a:ext>
            </a:extLst>
          </p:cNvPr>
          <p:cNvSpPr/>
          <p:nvPr/>
        </p:nvSpPr>
        <p:spPr>
          <a:xfrm>
            <a:off x="5216617" y="1497040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555E13D9-998B-4AA9-A676-9E81792DE6A6}"/>
              </a:ext>
            </a:extLst>
          </p:cNvPr>
          <p:cNvSpPr/>
          <p:nvPr/>
        </p:nvSpPr>
        <p:spPr>
          <a:xfrm>
            <a:off x="6975383" y="4653173"/>
            <a:ext cx="1758766" cy="1758766"/>
          </a:xfrm>
          <a:prstGeom prst="ellipse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1C5D4A58-95E5-4C28-94BB-363379952484}"/>
              </a:ext>
            </a:extLst>
          </p:cNvPr>
          <p:cNvSpPr txBox="1"/>
          <p:nvPr/>
        </p:nvSpPr>
        <p:spPr>
          <a:xfrm>
            <a:off x="5760361" y="2016166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BA150599-0305-4CDD-806F-064B2BD5F1E5}"/>
              </a:ext>
            </a:extLst>
          </p:cNvPr>
          <p:cNvSpPr txBox="1"/>
          <p:nvPr/>
        </p:nvSpPr>
        <p:spPr>
          <a:xfrm>
            <a:off x="4126986" y="5181646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C3444D58-9129-4AE1-8664-F1E2A6D4154A}"/>
              </a:ext>
            </a:extLst>
          </p:cNvPr>
          <p:cNvSpPr txBox="1"/>
          <p:nvPr/>
        </p:nvSpPr>
        <p:spPr>
          <a:xfrm>
            <a:off x="7502746" y="5183342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CFAA8B9D-B8E9-4E7B-8BFF-83DE6FB88220}"/>
              </a:ext>
            </a:extLst>
          </p:cNvPr>
          <p:cNvGrpSpPr/>
          <p:nvPr/>
        </p:nvGrpSpPr>
        <p:grpSpPr>
          <a:xfrm>
            <a:off x="474868" y="4594920"/>
            <a:ext cx="2858426" cy="1942892"/>
            <a:chOff x="281014" y="4235821"/>
            <a:chExt cx="2858426" cy="1942892"/>
          </a:xfrm>
        </p:grpSpPr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06B2CBA8-9B05-4EDB-BD5E-FEE55A35FD6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1CB2E844-661E-49AF-A692-49FE08178D6F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6B976A36-5E35-4ABF-8DC9-83DA7DD8E456}"/>
              </a:ext>
            </a:extLst>
          </p:cNvPr>
          <p:cNvGrpSpPr/>
          <p:nvPr/>
        </p:nvGrpSpPr>
        <p:grpSpPr>
          <a:xfrm>
            <a:off x="8961204" y="4561110"/>
            <a:ext cx="2858426" cy="1942892"/>
            <a:chOff x="281014" y="4235821"/>
            <a:chExt cx="2858426" cy="1942892"/>
          </a:xfrm>
        </p:grpSpPr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511C5A57-AF2F-4707-8181-F10383F5B178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5341D3C3-1516-4B9B-A859-1F5CF06CD7BB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01" name="그룹 300">
            <a:extLst>
              <a:ext uri="{FF2B5EF4-FFF2-40B4-BE49-F238E27FC236}">
                <a16:creationId xmlns:a16="http://schemas.microsoft.com/office/drawing/2014/main" id="{0F8BEFB2-BBD9-4D2A-9254-3DF9701107E7}"/>
              </a:ext>
            </a:extLst>
          </p:cNvPr>
          <p:cNvGrpSpPr/>
          <p:nvPr/>
        </p:nvGrpSpPr>
        <p:grpSpPr>
          <a:xfrm>
            <a:off x="7253476" y="1405938"/>
            <a:ext cx="2858426" cy="1942892"/>
            <a:chOff x="281014" y="4235821"/>
            <a:chExt cx="2858426" cy="1942892"/>
          </a:xfrm>
        </p:grpSpPr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2B747067-C4B8-46A9-B232-4C068E038A9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5012032A-CFF1-42E5-9D45-BA48C2A5575A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148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168113B-F2BC-41AF-9419-122DAA30A576}"/>
              </a:ext>
            </a:extLst>
          </p:cNvPr>
          <p:cNvSpPr/>
          <p:nvPr/>
        </p:nvSpPr>
        <p:spPr>
          <a:xfrm>
            <a:off x="5740067" y="3486034"/>
            <a:ext cx="2738208" cy="2738208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8C2A02C-CBF3-47D8-840C-F2A8F580A550}"/>
              </a:ext>
            </a:extLst>
          </p:cNvPr>
          <p:cNvSpPr/>
          <p:nvPr/>
        </p:nvSpPr>
        <p:spPr>
          <a:xfrm>
            <a:off x="3658625" y="3486034"/>
            <a:ext cx="2738208" cy="2738208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E5CE5BD-4372-4B55-995B-941456A7BD20}"/>
              </a:ext>
            </a:extLst>
          </p:cNvPr>
          <p:cNvSpPr/>
          <p:nvPr/>
        </p:nvSpPr>
        <p:spPr>
          <a:xfrm>
            <a:off x="4734710" y="1636426"/>
            <a:ext cx="2738208" cy="2738208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C04C16-EFFD-49A0-A1FB-18516B38D6A9}"/>
              </a:ext>
            </a:extLst>
          </p:cNvPr>
          <p:cNvSpPr txBox="1"/>
          <p:nvPr/>
        </p:nvSpPr>
        <p:spPr>
          <a:xfrm>
            <a:off x="3847287" y="4808060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2B749-0D38-4E80-90B8-D2A1F923E8C6}"/>
              </a:ext>
            </a:extLst>
          </p:cNvPr>
          <p:cNvSpPr txBox="1"/>
          <p:nvPr/>
        </p:nvSpPr>
        <p:spPr>
          <a:xfrm>
            <a:off x="6573797" y="4808060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BF5280-B213-4152-BA38-BB26584AB3BC}"/>
              </a:ext>
            </a:extLst>
          </p:cNvPr>
          <p:cNvSpPr txBox="1"/>
          <p:nvPr/>
        </p:nvSpPr>
        <p:spPr>
          <a:xfrm>
            <a:off x="5216391" y="2805475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4C7A3B-4CB5-4398-A5E3-02C69A6521AF}"/>
              </a:ext>
            </a:extLst>
          </p:cNvPr>
          <p:cNvSpPr txBox="1"/>
          <p:nvPr/>
        </p:nvSpPr>
        <p:spPr>
          <a:xfrm>
            <a:off x="857320" y="4795216"/>
            <a:ext cx="2633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/>
              <a:t>역사를 곧 바이며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풀이 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발휘하기 가슴에 커다란 청춘에서만 그들의 이것이다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눈에 희망의 사랑의 가장 주며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더운지라 가슴에 황금시대다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477FD-C589-4184-9E94-30E3A6C2C2F7}"/>
              </a:ext>
            </a:extLst>
          </p:cNvPr>
          <p:cNvSpPr txBox="1"/>
          <p:nvPr/>
        </p:nvSpPr>
        <p:spPr>
          <a:xfrm>
            <a:off x="8646550" y="4795215"/>
            <a:ext cx="2633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/>
              <a:t>역사를 곧 바이며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풀이 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발휘하기 가슴에 커다란 청춘에서만 그들의 이것이다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눈에 희망의 사랑의 가장 주며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더운지라 가슴에 황금시대다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FC58D3-755C-4059-9B02-488F406D218E}"/>
              </a:ext>
            </a:extLst>
          </p:cNvPr>
          <p:cNvSpPr txBox="1"/>
          <p:nvPr/>
        </p:nvSpPr>
        <p:spPr>
          <a:xfrm>
            <a:off x="7620307" y="2063398"/>
            <a:ext cx="2633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/>
              <a:t>역사를 곧 바이며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풀이 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발휘하기 가슴에 커다란 청춘에서만 그들의 이것이다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눈에 희망의 사랑의 가장 주며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더운지라 가슴에 황금시대다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</p:spTree>
    <p:extLst>
      <p:ext uri="{BB962C8B-B14F-4D97-AF65-F5344CB8AC3E}">
        <p14:creationId xmlns:p14="http://schemas.microsoft.com/office/powerpoint/2010/main" val="196102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98CDF40-98C4-4448-B94A-655387F17874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44D183-6B70-4974-BE7C-DC7E35AA9F09}"/>
              </a:ext>
            </a:extLst>
          </p:cNvPr>
          <p:cNvSpPr txBox="1"/>
          <p:nvPr/>
        </p:nvSpPr>
        <p:spPr>
          <a:xfrm>
            <a:off x="5230300" y="2758890"/>
            <a:ext cx="19549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accent4"/>
                </a:solidFill>
                <a:latin typeface="+mj-lt"/>
              </a:rPr>
              <a:t>V</a:t>
            </a:r>
            <a:r>
              <a:rPr lang="en-US" altLang="ko-KR" sz="8800" b="1" dirty="0">
                <a:solidFill>
                  <a:schemeClr val="accent2"/>
                </a:solidFill>
                <a:latin typeface="+mj-lt"/>
              </a:rPr>
              <a:t>S.</a:t>
            </a:r>
            <a:endParaRPr lang="ko-KR" altLang="en-US" sz="88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7D7858-2531-41AB-A09A-C06C21E0E888}"/>
              </a:ext>
            </a:extLst>
          </p:cNvPr>
          <p:cNvSpPr txBox="1"/>
          <p:nvPr/>
        </p:nvSpPr>
        <p:spPr>
          <a:xfrm>
            <a:off x="1189665" y="3189777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>
                <a:solidFill>
                  <a:schemeClr val="accent4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F4FC1D-BF21-4AB3-B508-A8DFD3569C7C}"/>
              </a:ext>
            </a:extLst>
          </p:cNvPr>
          <p:cNvSpPr txBox="1"/>
          <p:nvPr/>
        </p:nvSpPr>
        <p:spPr>
          <a:xfrm>
            <a:off x="8055543" y="3136612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>
                <a:solidFill>
                  <a:schemeClr val="accent2"/>
                </a:solidFill>
                <a:latin typeface="+mj-ea"/>
                <a:ea typeface="+mj-ea"/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3950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F4B065B-3A02-4650-B477-3F0B12BBAFC2}"/>
              </a:ext>
            </a:extLst>
          </p:cNvPr>
          <p:cNvGrpSpPr/>
          <p:nvPr/>
        </p:nvGrpSpPr>
        <p:grpSpPr>
          <a:xfrm>
            <a:off x="2509520" y="1351166"/>
            <a:ext cx="6990080" cy="4155668"/>
            <a:chOff x="2600960" y="1609804"/>
            <a:chExt cx="6990080" cy="41556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A9F0C69-37DE-4305-856F-7477BAEC59D0}"/>
                </a:ext>
              </a:extLst>
            </p:cNvPr>
            <p:cNvSpPr txBox="1"/>
            <p:nvPr/>
          </p:nvSpPr>
          <p:spPr>
            <a:xfrm>
              <a:off x="2600960" y="1609804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4">
                      <a:lumMod val="50000"/>
                    </a:schemeClr>
                  </a:solidFill>
                </a:rPr>
                <a:t> 「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214D2EC-9076-4B8D-9A95-57302C948B23}"/>
                </a:ext>
              </a:extLst>
            </p:cNvPr>
            <p:cNvSpPr txBox="1"/>
            <p:nvPr/>
          </p:nvSpPr>
          <p:spPr>
            <a:xfrm>
              <a:off x="8292287" y="354948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4">
                      <a:lumMod val="50000"/>
                    </a:schemeClr>
                  </a:solidFill>
                </a:rPr>
                <a:t>」 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3EA7ADA-81C1-4795-8050-BE219FC3F473}"/>
              </a:ext>
            </a:extLst>
          </p:cNvPr>
          <p:cNvSpPr txBox="1"/>
          <p:nvPr/>
        </p:nvSpPr>
        <p:spPr>
          <a:xfrm>
            <a:off x="3693153" y="2367171"/>
            <a:ext cx="46431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ko-KR" altLang="en-US" sz="2400" i="1" spc="-150" dirty="0">
                <a:solidFill>
                  <a:schemeClr val="accent4">
                    <a:lumMod val="50000"/>
                  </a:schemeClr>
                </a:solidFill>
              </a:rPr>
              <a:t>그리워 멀리 하나에 이름과</a:t>
            </a:r>
            <a:r>
              <a:rPr lang="en-US" altLang="ko-KR" sz="2400" i="1" spc="-15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ko-KR" altLang="en-US" sz="2400" i="1" spc="-150" dirty="0">
                <a:solidFill>
                  <a:schemeClr val="accent4">
                    <a:lumMod val="50000"/>
                  </a:schemeClr>
                </a:solidFill>
              </a:rPr>
              <a:t>무엇인지 별에도 어머니 이름자 </a:t>
            </a:r>
            <a:r>
              <a:rPr lang="ko-KR" altLang="en-US" sz="2400" i="1" spc="-150" dirty="0" err="1">
                <a:solidFill>
                  <a:schemeClr val="accent4">
                    <a:lumMod val="50000"/>
                  </a:schemeClr>
                </a:solidFill>
              </a:rPr>
              <a:t>거외다</a:t>
            </a:r>
            <a:r>
              <a:rPr lang="en-US" altLang="ko-KR" sz="2400" i="1" spc="-150" dirty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ko-KR" altLang="en-US" sz="2400" i="1" spc="-150" dirty="0">
                <a:solidFill>
                  <a:schemeClr val="accent4">
                    <a:lumMod val="50000"/>
                  </a:schemeClr>
                </a:solidFill>
              </a:rPr>
              <a:t>하나에 슬퍼하는 너무나 위에 된 봅니다</a:t>
            </a:r>
            <a:r>
              <a:rPr lang="en-US" altLang="ko-KR" sz="2400" i="1" spc="-150" dirty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ko-KR" altLang="en-US" sz="2400" i="1" spc="-150" dirty="0">
                <a:solidFill>
                  <a:schemeClr val="accent4">
                    <a:lumMod val="50000"/>
                  </a:schemeClr>
                </a:solidFill>
              </a:rPr>
              <a:t>없이 별에도 이름을 나는 풀이 </a:t>
            </a:r>
            <a:r>
              <a:rPr lang="ko-KR" altLang="en-US" sz="2400" i="1" spc="-150" dirty="0" err="1">
                <a:solidFill>
                  <a:schemeClr val="accent4">
                    <a:lumMod val="50000"/>
                  </a:schemeClr>
                </a:solidFill>
              </a:rPr>
              <a:t>거외다</a:t>
            </a:r>
            <a:r>
              <a:rPr lang="en-US" altLang="ko-KR" sz="2400" i="1" spc="-150" dirty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ko-KR" altLang="en-US" sz="2400" i="1" spc="-150" dirty="0">
                <a:solidFill>
                  <a:schemeClr val="accent4">
                    <a:lumMod val="50000"/>
                  </a:schemeClr>
                </a:solidFill>
              </a:rPr>
              <a:t>부끄러운 시와 계절이 봅니다</a:t>
            </a:r>
            <a:r>
              <a:rPr lang="en-US" altLang="ko-KR" sz="2400" i="1" spc="-150" dirty="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ko-KR" altLang="en-US" sz="2400" i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97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5D5DC9-555A-4D27-B46B-A7B5130616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A58CC64-F82F-4BAD-B88F-7FA3B9F704B6}"/>
              </a:ext>
            </a:extLst>
          </p:cNvPr>
          <p:cNvSpPr/>
          <p:nvPr/>
        </p:nvSpPr>
        <p:spPr>
          <a:xfrm>
            <a:off x="1473200" y="2616200"/>
            <a:ext cx="9245600" cy="1625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AA8B5E-0E4B-4C92-92D4-BC4A5B2FCED4}"/>
              </a:ext>
            </a:extLst>
          </p:cNvPr>
          <p:cNvSpPr txBox="1"/>
          <p:nvPr/>
        </p:nvSpPr>
        <p:spPr>
          <a:xfrm>
            <a:off x="3412641" y="2921168"/>
            <a:ext cx="53667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2"/>
                </a:solidFill>
              </a:rPr>
              <a:t>Insert Title Here</a:t>
            </a:r>
            <a:endParaRPr lang="ko-KR" altLang="en-US" sz="6000" b="1" spc="-3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2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62C52E-0E4A-4009-BF4B-F81BEEA0C1BE}"/>
              </a:ext>
            </a:extLst>
          </p:cNvPr>
          <p:cNvSpPr/>
          <p:nvPr/>
        </p:nvSpPr>
        <p:spPr>
          <a:xfrm>
            <a:off x="3832253" y="2877553"/>
            <a:ext cx="4527493" cy="11028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5FFEB1-AB38-4906-B595-8F02186BFF78}"/>
              </a:ext>
            </a:extLst>
          </p:cNvPr>
          <p:cNvSpPr txBox="1"/>
          <p:nvPr/>
        </p:nvSpPr>
        <p:spPr>
          <a:xfrm>
            <a:off x="4153801" y="3075057"/>
            <a:ext cx="3884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dirty="0">
                <a:solidFill>
                  <a:schemeClr val="accent4">
                    <a:lumMod val="50000"/>
                  </a:schemeClr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59322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610972-6808-4C54-B2C4-E0D8498CBFD4}"/>
              </a:ext>
            </a:extLst>
          </p:cNvPr>
          <p:cNvSpPr/>
          <p:nvPr/>
        </p:nvSpPr>
        <p:spPr>
          <a:xfrm>
            <a:off x="4397273" y="2964322"/>
            <a:ext cx="3518912" cy="1439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7E6538-4A57-4AB9-A676-23AADA4E8442}"/>
              </a:ext>
            </a:extLst>
          </p:cNvPr>
          <p:cNvSpPr txBox="1"/>
          <p:nvPr/>
        </p:nvSpPr>
        <p:spPr>
          <a:xfrm>
            <a:off x="4755544" y="3328962"/>
            <a:ext cx="2802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#</a:t>
            </a:r>
            <a:r>
              <a:rPr lang="ko-KR" altLang="en-US" sz="4000" dirty="0"/>
              <a:t>키워드입력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5A34CE-0CC1-461A-AA50-EA2A905E1D52}"/>
              </a:ext>
            </a:extLst>
          </p:cNvPr>
          <p:cNvSpPr txBox="1"/>
          <p:nvPr/>
        </p:nvSpPr>
        <p:spPr>
          <a:xfrm>
            <a:off x="4397273" y="2197227"/>
            <a:ext cx="3518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어떻게 생각할 것인가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1258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9089A0-686A-4BA1-A610-855EA420EB90}"/>
              </a:ext>
            </a:extLst>
          </p:cNvPr>
          <p:cNvSpPr txBox="1"/>
          <p:nvPr/>
        </p:nvSpPr>
        <p:spPr>
          <a:xfrm>
            <a:off x="705853" y="2105561"/>
            <a:ext cx="51507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spc="-300" dirty="0">
                <a:solidFill>
                  <a:schemeClr val="accent4">
                    <a:lumMod val="50000"/>
                  </a:schemeClr>
                </a:solidFill>
              </a:rPr>
              <a:t>얇게 쓰거나</a:t>
            </a:r>
            <a:r>
              <a:rPr lang="en-US" altLang="ko-KR" sz="8000" spc="-300" dirty="0">
                <a:solidFill>
                  <a:schemeClr val="accent4">
                    <a:lumMod val="50000"/>
                  </a:schemeClr>
                </a:solidFill>
              </a:rPr>
              <a:t>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4A076A-69C5-4AC9-9010-D8C0B1D1B3B0}"/>
              </a:ext>
            </a:extLst>
          </p:cNvPr>
          <p:cNvSpPr txBox="1"/>
          <p:nvPr/>
        </p:nvSpPr>
        <p:spPr>
          <a:xfrm>
            <a:off x="705852" y="3429000"/>
            <a:ext cx="51507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spc="-30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굵게 쓰거나</a:t>
            </a:r>
            <a:r>
              <a:rPr lang="en-US" altLang="ko-KR" sz="8000" spc="-30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01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2561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accent4">
                    <a:lumMod val="50000"/>
                  </a:schemeClr>
                </a:solidFill>
              </a:rPr>
              <a:t>프로젝트 개요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1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04E9C5-B843-4E32-ADB3-62A28339B513}"/>
              </a:ext>
            </a:extLst>
          </p:cNvPr>
          <p:cNvSpPr txBox="1"/>
          <p:nvPr/>
        </p:nvSpPr>
        <p:spPr>
          <a:xfrm>
            <a:off x="7663122" y="3012218"/>
            <a:ext cx="256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개발 환경 및 일정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462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7BB771B-5F7B-4E33-8FCD-D59788656D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861C8D-8254-466F-B863-0A5D0EAB45C3}"/>
              </a:ext>
            </a:extLst>
          </p:cNvPr>
          <p:cNvSpPr txBox="1"/>
          <p:nvPr/>
        </p:nvSpPr>
        <p:spPr>
          <a:xfrm>
            <a:off x="3412641" y="2921168"/>
            <a:ext cx="53667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4">
                    <a:lumMod val="50000"/>
                  </a:schemeClr>
                </a:solidFill>
              </a:rPr>
              <a:t>Insert Title Here</a:t>
            </a:r>
            <a:endParaRPr lang="ko-KR" altLang="en-US" sz="6000" b="1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B88F5FB7-414C-4D38-A139-BBD48721C0EE}"/>
              </a:ext>
            </a:extLst>
          </p:cNvPr>
          <p:cNvSpPr/>
          <p:nvPr/>
        </p:nvSpPr>
        <p:spPr>
          <a:xfrm>
            <a:off x="946484" y="2326106"/>
            <a:ext cx="10234863" cy="2229852"/>
          </a:xfrm>
          <a:prstGeom prst="bracketPair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72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BBF972-9F3D-4F22-B882-CE59EF7447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74F5F7-00D0-4ECC-89F9-4D20EF05AC44}"/>
              </a:ext>
            </a:extLst>
          </p:cNvPr>
          <p:cNvSpPr/>
          <p:nvPr/>
        </p:nvSpPr>
        <p:spPr>
          <a:xfrm>
            <a:off x="2698416" y="2505627"/>
            <a:ext cx="6795168" cy="18364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A5B73-C2F7-4581-8705-1A00D96287B1}"/>
              </a:ext>
            </a:extLst>
          </p:cNvPr>
          <p:cNvSpPr txBox="1"/>
          <p:nvPr/>
        </p:nvSpPr>
        <p:spPr>
          <a:xfrm>
            <a:off x="4694815" y="2916039"/>
            <a:ext cx="28023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2"/>
                </a:solidFill>
              </a:rPr>
              <a:t>Thanks!</a:t>
            </a:r>
            <a:endParaRPr lang="ko-KR" altLang="en-US" sz="6000" b="1" spc="-3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C2E6F-0C74-499E-8460-A9AA5B5D40F6}"/>
              </a:ext>
            </a:extLst>
          </p:cNvPr>
          <p:cNvSpPr txBox="1"/>
          <p:nvPr/>
        </p:nvSpPr>
        <p:spPr>
          <a:xfrm>
            <a:off x="2543947" y="1851645"/>
            <a:ext cx="16033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dirty="0">
                <a:solidFill>
                  <a:schemeClr val="accent2"/>
                </a:solidFill>
              </a:rPr>
              <a:t>#</a:t>
            </a:r>
            <a:endParaRPr lang="ko-KR" altLang="en-US" sz="199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2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268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프로젝트 개요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개발 환경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49EA0CDE-36C1-40A5-8114-16638C518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7513" y="2309891"/>
            <a:ext cx="3610286" cy="936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3E65728-E045-43D9-8C66-E48BE40FEE5F}"/>
              </a:ext>
            </a:extLst>
          </p:cNvPr>
          <p:cNvPicPr preferRelativeResize="0">
            <a:picLocks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277" y="2204890"/>
            <a:ext cx="2880000" cy="1440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060168C-B93C-4219-ADB7-5CB42E921210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08" y="4503267"/>
            <a:ext cx="4968000" cy="144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F81AC32-F5D8-4330-87AD-32B6AE05D22E}"/>
              </a:ext>
            </a:extLst>
          </p:cNvPr>
          <p:cNvSpPr txBox="1"/>
          <p:nvPr/>
        </p:nvSpPr>
        <p:spPr>
          <a:xfrm>
            <a:off x="4697197" y="3644614"/>
            <a:ext cx="295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Spring Tools 4.15.3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4DD725-D489-4B91-8269-3F13E982C2E7}"/>
              </a:ext>
            </a:extLst>
          </p:cNvPr>
          <p:cNvSpPr txBox="1"/>
          <p:nvPr/>
        </p:nvSpPr>
        <p:spPr>
          <a:xfrm>
            <a:off x="1018392" y="3644890"/>
            <a:ext cx="295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 Development Kit 11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D5781BC-A732-4834-BAFA-E49940B7F4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6316" y="1784056"/>
            <a:ext cx="2743438" cy="171922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E9EB4F8-B876-49C0-BE9E-1342E8161034}"/>
              </a:ext>
            </a:extLst>
          </p:cNvPr>
          <p:cNvSpPr txBox="1"/>
          <p:nvPr/>
        </p:nvSpPr>
        <p:spPr>
          <a:xfrm>
            <a:off x="7591243" y="5943267"/>
            <a:ext cx="295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Boot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Type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4CDFFD-CC4C-429E-A853-D391525AB3A4}"/>
              </a:ext>
            </a:extLst>
          </p:cNvPr>
          <p:cNvSpPr txBox="1"/>
          <p:nvPr/>
        </p:nvSpPr>
        <p:spPr>
          <a:xfrm>
            <a:off x="2252720" y="5943267"/>
            <a:ext cx="295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Server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B00EAA-C816-419C-BD66-1C66A0B7A050}"/>
              </a:ext>
            </a:extLst>
          </p:cNvPr>
          <p:cNvSpPr txBox="1"/>
          <p:nvPr/>
        </p:nvSpPr>
        <p:spPr>
          <a:xfrm>
            <a:off x="8203634" y="3644890"/>
            <a:ext cx="295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Database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958A3F-CFA2-4B00-91DF-28391A055914}"/>
              </a:ext>
            </a:extLst>
          </p:cNvPr>
          <p:cNvSpPr txBox="1"/>
          <p:nvPr/>
        </p:nvSpPr>
        <p:spPr>
          <a:xfrm>
            <a:off x="4697196" y="4013946"/>
            <a:ext cx="295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Boot Version : 2.7.3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C4F655-AC99-BABB-878A-F0199AE7DDCC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277" y="4503267"/>
            <a:ext cx="4104000" cy="1440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15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FDD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268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프로젝트 개요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개발 일정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graphicFrame>
        <p:nvGraphicFramePr>
          <p:cNvPr id="7" name="Group 127">
            <a:extLst>
              <a:ext uri="{FF2B5EF4-FFF2-40B4-BE49-F238E27FC236}">
                <a16:creationId xmlns:a16="http://schemas.microsoft.com/office/drawing/2014/main" id="{EA611BE1-2A8D-A248-7EE7-A13776D86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469115"/>
              </p:ext>
            </p:extLst>
          </p:nvPr>
        </p:nvGraphicFramePr>
        <p:xfrm>
          <a:off x="239316" y="1328166"/>
          <a:ext cx="11790758" cy="5407915"/>
        </p:xfrm>
        <a:graphic>
          <a:graphicData uri="http://schemas.openxmlformats.org/drawingml/2006/table">
            <a:tbl>
              <a:tblPr/>
              <a:tblGrid>
                <a:gridCol w="1684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799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SUN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DE4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MON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DE4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TUE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DE4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WED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DE4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THU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DE4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FRI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DE4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SAT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DE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74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08/16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08/17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08/18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08/19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08/20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7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08/21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08/22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08/23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08/24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08/25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08/26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08/27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0791187"/>
                  </a:ext>
                </a:extLst>
              </a:tr>
              <a:tr h="1267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08/28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08/29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/UI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08/30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회원가입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08/31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매장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메뉴목록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09/01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리뷰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09/02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차 점검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09/03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페이지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09/04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보안 적용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09/05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09/06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09/07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09/08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모서리가 둥근 직사각형 1">
            <a:extLst>
              <a:ext uri="{FF2B5EF4-FFF2-40B4-BE49-F238E27FC236}">
                <a16:creationId xmlns:a16="http://schemas.microsoft.com/office/drawing/2014/main" id="{F9B1F0E3-C7E1-2925-A14B-7331AEF8377A}"/>
              </a:ext>
            </a:extLst>
          </p:cNvPr>
          <p:cNvSpPr/>
          <p:nvPr/>
        </p:nvSpPr>
        <p:spPr>
          <a:xfrm>
            <a:off x="3600001" y="2210239"/>
            <a:ext cx="6753675" cy="360000"/>
          </a:xfrm>
          <a:prstGeom prst="roundRect">
            <a:avLst>
              <a:gd name="adj" fmla="val 27173"/>
            </a:avLst>
          </a:prstGeom>
          <a:solidFill>
            <a:srgbClr val="EDE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주제 선정 및 개발환경 설정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모서리가 둥근 직사각형 11">
            <a:extLst>
              <a:ext uri="{FF2B5EF4-FFF2-40B4-BE49-F238E27FC236}">
                <a16:creationId xmlns:a16="http://schemas.microsoft.com/office/drawing/2014/main" id="{DE79B147-9163-36E0-0663-B3149764A4AB}"/>
              </a:ext>
            </a:extLst>
          </p:cNvPr>
          <p:cNvSpPr/>
          <p:nvPr/>
        </p:nvSpPr>
        <p:spPr>
          <a:xfrm>
            <a:off x="239315" y="3452312"/>
            <a:ext cx="11790759" cy="360000"/>
          </a:xfrm>
          <a:prstGeom prst="roundRect">
            <a:avLst>
              <a:gd name="adj" fmla="val 2717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관계도 설정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모서리가 둥근 직사각형 11">
            <a:extLst>
              <a:ext uri="{FF2B5EF4-FFF2-40B4-BE49-F238E27FC236}">
                <a16:creationId xmlns:a16="http://schemas.microsoft.com/office/drawing/2014/main" id="{DC01B71F-655F-0394-0022-7773DFE5C7AD}"/>
              </a:ext>
            </a:extLst>
          </p:cNvPr>
          <p:cNvSpPr/>
          <p:nvPr/>
        </p:nvSpPr>
        <p:spPr>
          <a:xfrm>
            <a:off x="10353676" y="2210239"/>
            <a:ext cx="1676398" cy="360000"/>
          </a:xfrm>
          <a:prstGeom prst="roundRect">
            <a:avLst>
              <a:gd name="adj" fmla="val 2717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모서리가 둥근 직사각형 11">
            <a:extLst>
              <a:ext uri="{FF2B5EF4-FFF2-40B4-BE49-F238E27FC236}">
                <a16:creationId xmlns:a16="http://schemas.microsoft.com/office/drawing/2014/main" id="{85EFD623-8D12-D017-A60A-0089A2A4AA3B}"/>
              </a:ext>
            </a:extLst>
          </p:cNvPr>
          <p:cNvSpPr/>
          <p:nvPr/>
        </p:nvSpPr>
        <p:spPr>
          <a:xfrm>
            <a:off x="239315" y="4654774"/>
            <a:ext cx="1675210" cy="360000"/>
          </a:xfrm>
          <a:prstGeom prst="roundRect">
            <a:avLst>
              <a:gd name="adj" fmla="val 2717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모서리가 둥근 직사각형 11">
            <a:extLst>
              <a:ext uri="{FF2B5EF4-FFF2-40B4-BE49-F238E27FC236}">
                <a16:creationId xmlns:a16="http://schemas.microsoft.com/office/drawing/2014/main" id="{04E00B5A-D0C0-219C-0D65-96E9F9EDBEF8}"/>
              </a:ext>
            </a:extLst>
          </p:cNvPr>
          <p:cNvSpPr/>
          <p:nvPr/>
        </p:nvSpPr>
        <p:spPr>
          <a:xfrm>
            <a:off x="1914525" y="4654774"/>
            <a:ext cx="10115549" cy="360000"/>
          </a:xfrm>
          <a:prstGeom prst="roundRect">
            <a:avLst>
              <a:gd name="adj" fmla="val 27173"/>
            </a:avLst>
          </a:prstGeom>
          <a:solidFill>
            <a:srgbClr val="FDD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생성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모서리가 둥근 직사각형 11">
            <a:extLst>
              <a:ext uri="{FF2B5EF4-FFF2-40B4-BE49-F238E27FC236}">
                <a16:creationId xmlns:a16="http://schemas.microsoft.com/office/drawing/2014/main" id="{CF23AC48-4A37-0D77-BC22-20CC33CFCE19}"/>
              </a:ext>
            </a:extLst>
          </p:cNvPr>
          <p:cNvSpPr/>
          <p:nvPr/>
        </p:nvSpPr>
        <p:spPr>
          <a:xfrm>
            <a:off x="238127" y="5936458"/>
            <a:ext cx="1675211" cy="360000"/>
          </a:xfrm>
          <a:prstGeom prst="roundRect">
            <a:avLst>
              <a:gd name="adj" fmla="val 27173"/>
            </a:avLst>
          </a:prstGeom>
          <a:solidFill>
            <a:srgbClr val="FDD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모서리가 둥근 직사각형 11">
            <a:extLst>
              <a:ext uri="{FF2B5EF4-FFF2-40B4-BE49-F238E27FC236}">
                <a16:creationId xmlns:a16="http://schemas.microsoft.com/office/drawing/2014/main" id="{5679A1D9-9FD2-3BCB-7917-C7AD8C7D4CE8}"/>
              </a:ext>
            </a:extLst>
          </p:cNvPr>
          <p:cNvSpPr/>
          <p:nvPr/>
        </p:nvSpPr>
        <p:spPr>
          <a:xfrm>
            <a:off x="1914526" y="5941082"/>
            <a:ext cx="5067300" cy="360000"/>
          </a:xfrm>
          <a:prstGeom prst="roundRect">
            <a:avLst>
              <a:gd name="adj" fmla="val 27173"/>
            </a:avLst>
          </a:prstGeom>
          <a:solidFill>
            <a:srgbClr val="D8BE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오류 수정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모서리가 둥근 직사각형 11">
            <a:extLst>
              <a:ext uri="{FF2B5EF4-FFF2-40B4-BE49-F238E27FC236}">
                <a16:creationId xmlns:a16="http://schemas.microsoft.com/office/drawing/2014/main" id="{137A756E-4F84-CDEA-1C51-6893FB15B24A}"/>
              </a:ext>
            </a:extLst>
          </p:cNvPr>
          <p:cNvSpPr/>
          <p:nvPr/>
        </p:nvSpPr>
        <p:spPr>
          <a:xfrm>
            <a:off x="6972299" y="5936458"/>
            <a:ext cx="1675211" cy="360000"/>
          </a:xfrm>
          <a:prstGeom prst="roundRect">
            <a:avLst>
              <a:gd name="adj" fmla="val 2717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최종 확인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88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650240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609600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660400" y="2418080"/>
            <a:ext cx="2561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accent4">
                    <a:lumMod val="50000"/>
                  </a:schemeClr>
                </a:solidFill>
              </a:rPr>
              <a:t>데이터 관계도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250898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2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A42AB5-76B9-49A1-AACC-C102DE531FFC}"/>
              </a:ext>
            </a:extLst>
          </p:cNvPr>
          <p:cNvSpPr txBox="1"/>
          <p:nvPr/>
        </p:nvSpPr>
        <p:spPr>
          <a:xfrm>
            <a:off x="674340" y="3075415"/>
            <a:ext cx="345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구조도 및 데이터베이스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ERD</a:t>
            </a:r>
          </a:p>
        </p:txBody>
      </p:sp>
    </p:spTree>
    <p:extLst>
      <p:ext uri="{BB962C8B-B14F-4D97-AF65-F5344CB8AC3E}">
        <p14:creationId xmlns:p14="http://schemas.microsoft.com/office/powerpoint/2010/main" val="144384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268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데이터 관계도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구조도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7B619C-2D41-40DF-B57A-E96AFF56A96A}"/>
              </a:ext>
            </a:extLst>
          </p:cNvPr>
          <p:cNvSpPr txBox="1"/>
          <p:nvPr/>
        </p:nvSpPr>
        <p:spPr>
          <a:xfrm>
            <a:off x="720000" y="1330046"/>
            <a:ext cx="1550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작성 중입니다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……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8616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268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데이터 관계도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156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데이터베이스 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ERD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27F1EF-0FD5-9E12-9933-F3392E57FD02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000" y="1400034"/>
            <a:ext cx="792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1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268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프로젝트 개요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개발 일정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DBBC556-B623-4587-ABED-E15DC6C3619F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8E63D68-3CF1-4F5B-8555-292C2E3F09C3}"/>
              </a:ext>
            </a:extLst>
          </p:cNvPr>
          <p:cNvSpPr txBox="1"/>
          <p:nvPr/>
        </p:nvSpPr>
        <p:spPr>
          <a:xfrm>
            <a:off x="724269" y="2110436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08/23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470CE2C-7521-435C-AE99-9FA35FDAB83C}"/>
              </a:ext>
            </a:extLst>
          </p:cNvPr>
          <p:cNvCxnSpPr>
            <a:cxnSpLocks/>
          </p:cNvCxnSpPr>
          <p:nvPr/>
        </p:nvCxnSpPr>
        <p:spPr>
          <a:xfrm>
            <a:off x="609969" y="2110436"/>
            <a:ext cx="0" cy="124283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ACDE64E-2100-4734-99F2-EA0A83FD9BFF}"/>
              </a:ext>
            </a:extLst>
          </p:cNvPr>
          <p:cNvSpPr txBox="1"/>
          <p:nvPr/>
        </p:nvSpPr>
        <p:spPr>
          <a:xfrm>
            <a:off x="743790" y="2510490"/>
            <a:ext cx="1614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주제 선정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8C7FEE-198C-467F-9987-344EB9B6E25E}"/>
              </a:ext>
            </a:extLst>
          </p:cNvPr>
          <p:cNvSpPr txBox="1"/>
          <p:nvPr/>
        </p:nvSpPr>
        <p:spPr>
          <a:xfrm>
            <a:off x="726595" y="2848987"/>
            <a:ext cx="2279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개발 환경 및 데이터 관계도 설정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1725A8C-3B74-45E5-843B-883E3E89F95A}"/>
              </a:ext>
            </a:extLst>
          </p:cNvPr>
          <p:cNvSpPr txBox="1"/>
          <p:nvPr/>
        </p:nvSpPr>
        <p:spPr>
          <a:xfrm>
            <a:off x="3724377" y="2106077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00/00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A8DFD69-DA48-42D7-81BF-8F9CE1F446BC}"/>
              </a:ext>
            </a:extLst>
          </p:cNvPr>
          <p:cNvCxnSpPr>
            <a:cxnSpLocks/>
          </p:cNvCxnSpPr>
          <p:nvPr/>
        </p:nvCxnSpPr>
        <p:spPr>
          <a:xfrm>
            <a:off x="3610077" y="2106077"/>
            <a:ext cx="0" cy="124283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75CDC00-1863-4C4D-8B27-1087F49694CB}"/>
              </a:ext>
            </a:extLst>
          </p:cNvPr>
          <p:cNvSpPr txBox="1"/>
          <p:nvPr/>
        </p:nvSpPr>
        <p:spPr>
          <a:xfrm>
            <a:off x="3743898" y="2506131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부제목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369B1FD-62B9-4929-87B6-F41604197EE4}"/>
              </a:ext>
            </a:extLst>
          </p:cNvPr>
          <p:cNvSpPr txBox="1"/>
          <p:nvPr/>
        </p:nvSpPr>
        <p:spPr>
          <a:xfrm>
            <a:off x="3726703" y="2844628"/>
            <a:ext cx="2279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세부내용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3AE82CA-4982-4F17-9A5B-2AC71B009CE3}"/>
              </a:ext>
            </a:extLst>
          </p:cNvPr>
          <p:cNvSpPr txBox="1"/>
          <p:nvPr/>
        </p:nvSpPr>
        <p:spPr>
          <a:xfrm>
            <a:off x="7264416" y="2093012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00/00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1F8613CA-2BA4-4C5C-A68E-12DC68B718E9}"/>
              </a:ext>
            </a:extLst>
          </p:cNvPr>
          <p:cNvCxnSpPr>
            <a:cxnSpLocks/>
          </p:cNvCxnSpPr>
          <p:nvPr/>
        </p:nvCxnSpPr>
        <p:spPr>
          <a:xfrm>
            <a:off x="7150116" y="2093012"/>
            <a:ext cx="0" cy="124283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A5AB741-ACC4-4694-855E-50B65F9D8E81}"/>
              </a:ext>
            </a:extLst>
          </p:cNvPr>
          <p:cNvSpPr txBox="1"/>
          <p:nvPr/>
        </p:nvSpPr>
        <p:spPr>
          <a:xfrm>
            <a:off x="7283937" y="2493066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부제목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95520C1-230B-4C51-998A-D515E7EE34AD}"/>
              </a:ext>
            </a:extLst>
          </p:cNvPr>
          <p:cNvSpPr txBox="1"/>
          <p:nvPr/>
        </p:nvSpPr>
        <p:spPr>
          <a:xfrm>
            <a:off x="7266742" y="2831563"/>
            <a:ext cx="2279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세부내용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3A8EE28-5237-4174-9394-605B61F9E598}"/>
              </a:ext>
            </a:extLst>
          </p:cNvPr>
          <p:cNvSpPr txBox="1"/>
          <p:nvPr/>
        </p:nvSpPr>
        <p:spPr>
          <a:xfrm>
            <a:off x="2095869" y="3995840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08/26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A206C7AD-6325-46BA-9AE7-7ED38AF96024}"/>
              </a:ext>
            </a:extLst>
          </p:cNvPr>
          <p:cNvCxnSpPr>
            <a:cxnSpLocks/>
          </p:cNvCxnSpPr>
          <p:nvPr/>
        </p:nvCxnSpPr>
        <p:spPr>
          <a:xfrm>
            <a:off x="1981569" y="3500846"/>
            <a:ext cx="0" cy="173783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FD18FA0-40BA-4EE6-AE18-91B46463A570}"/>
              </a:ext>
            </a:extLst>
          </p:cNvPr>
          <p:cNvSpPr txBox="1"/>
          <p:nvPr/>
        </p:nvSpPr>
        <p:spPr>
          <a:xfrm>
            <a:off x="2115390" y="4395894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부제목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AE4E7FF-03E6-4687-810B-C87EC0774157}"/>
              </a:ext>
            </a:extLst>
          </p:cNvPr>
          <p:cNvSpPr txBox="1"/>
          <p:nvPr/>
        </p:nvSpPr>
        <p:spPr>
          <a:xfrm>
            <a:off x="2098195" y="4734391"/>
            <a:ext cx="2279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회원가입 페이지 구성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45C44C-D7D9-49DE-84D1-B43DF6387EEF}"/>
              </a:ext>
            </a:extLst>
          </p:cNvPr>
          <p:cNvSpPr txBox="1"/>
          <p:nvPr/>
        </p:nvSpPr>
        <p:spPr>
          <a:xfrm>
            <a:off x="5418197" y="3991485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00/00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0F13B50-C6EE-4253-9C3A-2FADFAAC4EC0}"/>
              </a:ext>
            </a:extLst>
          </p:cNvPr>
          <p:cNvCxnSpPr>
            <a:cxnSpLocks/>
          </p:cNvCxnSpPr>
          <p:nvPr/>
        </p:nvCxnSpPr>
        <p:spPr>
          <a:xfrm>
            <a:off x="5303897" y="3496491"/>
            <a:ext cx="0" cy="173783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B8614DA-4B8A-49D1-B957-1FDC70DA6A63}"/>
              </a:ext>
            </a:extLst>
          </p:cNvPr>
          <p:cNvSpPr txBox="1"/>
          <p:nvPr/>
        </p:nvSpPr>
        <p:spPr>
          <a:xfrm>
            <a:off x="5437718" y="4391539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부제목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8265FEA-F74D-49BD-AAD5-E327B3985408}"/>
              </a:ext>
            </a:extLst>
          </p:cNvPr>
          <p:cNvSpPr txBox="1"/>
          <p:nvPr/>
        </p:nvSpPr>
        <p:spPr>
          <a:xfrm>
            <a:off x="5420523" y="4730036"/>
            <a:ext cx="2279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세부내용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02B008C-A899-4D24-BAF1-487375FEDE87}"/>
              </a:ext>
            </a:extLst>
          </p:cNvPr>
          <p:cNvSpPr txBox="1"/>
          <p:nvPr/>
        </p:nvSpPr>
        <p:spPr>
          <a:xfrm>
            <a:off x="9263040" y="4004545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00/00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D2138DBC-191B-4654-B6BF-8FA6D81ADDDF}"/>
              </a:ext>
            </a:extLst>
          </p:cNvPr>
          <p:cNvCxnSpPr>
            <a:cxnSpLocks/>
          </p:cNvCxnSpPr>
          <p:nvPr/>
        </p:nvCxnSpPr>
        <p:spPr>
          <a:xfrm>
            <a:off x="9148740" y="3509551"/>
            <a:ext cx="0" cy="173783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C865CF5-898E-4665-BF5E-0F6D166B108F}"/>
              </a:ext>
            </a:extLst>
          </p:cNvPr>
          <p:cNvSpPr txBox="1"/>
          <p:nvPr/>
        </p:nvSpPr>
        <p:spPr>
          <a:xfrm>
            <a:off x="9282561" y="4404599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부제목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DCF6D98-C096-4425-AE3B-0AF3B5E9AED2}"/>
              </a:ext>
            </a:extLst>
          </p:cNvPr>
          <p:cNvSpPr txBox="1"/>
          <p:nvPr/>
        </p:nvSpPr>
        <p:spPr>
          <a:xfrm>
            <a:off x="9265366" y="4743096"/>
            <a:ext cx="2279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세부내용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775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 algn="l">
          <a:defRPr sz="1800" spc="-300" dirty="0" smtClean="0">
            <a:solidFill>
              <a:schemeClr val="accent4">
                <a:lumMod val="50000"/>
              </a:schemeClr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1196</Words>
  <Application>Microsoft Office PowerPoint</Application>
  <PresentationFormat>와이드스크린</PresentationFormat>
  <Paragraphs>284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나눔스퀘어</vt:lpstr>
      <vt:lpstr>나눔스퀘어 Bold</vt:lpstr>
      <vt:lpstr>나눔스퀘어 ExtraBold</vt:lpstr>
      <vt:lpstr>나눔스퀘어 Light</vt:lpstr>
      <vt:lpstr>맑은 고딕</vt:lpstr>
      <vt:lpstr>Arial</vt:lpstr>
      <vt:lpstr>Arial Nova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admin</cp:lastModifiedBy>
  <cp:revision>36</cp:revision>
  <dcterms:created xsi:type="dcterms:W3CDTF">2020-12-13T00:02:47Z</dcterms:created>
  <dcterms:modified xsi:type="dcterms:W3CDTF">2022-09-01T05:03:41Z</dcterms:modified>
</cp:coreProperties>
</file>