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KVSTeYiNHkhFZkyWDi2QoQmcZ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4e2d58d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134e2d58d16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4e2d58d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134e2d58d16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3" name="Google Shape;12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2" name="Google Shape;132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3" name="Google Shape;133;p22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파노라마 그림">
  <p:cSld name="캡션 있는 파노라마 그림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2" name="Google Shape;142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0" name="Google Shape;150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1" name="Google Shape;151;p23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캡션">
  <p:cSld name="제목 및 캡션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0" name="Google Shape;16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8" name="Google Shape;168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9" name="Google Shape;169;p24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명함">
  <p:cSld name="명함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5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열">
  <p:cSld name="3열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6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6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6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열 3개">
  <p:cSld name="그림 열 3개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7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209" name="Google Shape;209;p27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7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7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212" name="Google Shape;212;p27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7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7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215" name="Google Shape;215;p27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9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인용문">
  <p:cSld name="캡션 있는 인용문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Google Shape;34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2" name="Google Shape;42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3" name="Google Shape;43;p14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Google Shape;54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3" name="Google Shape;63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4" name="Google Shape;64;p15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9" name="Google Shape;79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7" name="Google Shape;87;p1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9" name="Google Shape;89;p17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F9F4"/>
            </a:gs>
            <a:gs pos="74000">
              <a:srgbClr val="F5CEA5"/>
            </a:gs>
            <a:gs pos="83000">
              <a:srgbClr val="F5CEA5"/>
            </a:gs>
            <a:gs pos="100000">
              <a:srgbClr val="F8DEC2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lwitschias.github.io/Tesl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0" y="1326325"/>
            <a:ext cx="121920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/>
              <a:t>            </a:t>
            </a:r>
            <a:r>
              <a:rPr lang="en-US" sz="7200"/>
              <a:t>💬    </a:t>
            </a:r>
            <a:endParaRPr sz="7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b="1" lang="en-US" sz="6400"/>
              <a:t>화면설계 및 구현</a:t>
            </a:r>
            <a:endParaRPr b="1" sz="6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b="1" lang="en-US" sz="6400"/>
              <a:t>포트폴리오 제출</a:t>
            </a:r>
            <a:endParaRPr b="1" sz="6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t/>
            </a:r>
            <a:endParaRPr sz="3200"/>
          </a:p>
          <a:p>
            <a:pPr indent="-482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en-US" sz="4000"/>
              <a:t>Tesla Homepage 구현 -</a:t>
            </a:r>
            <a:endParaRPr sz="4000"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2329238" y="5220142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3800">
                <a:solidFill>
                  <a:schemeClr val="lt2"/>
                </a:solidFill>
              </a:rPr>
              <a:t>2022. 06. 28. 장준혁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/>
          <p:nvPr/>
        </p:nvSpPr>
        <p:spPr>
          <a:xfrm>
            <a:off x="1239950" y="2255150"/>
            <a:ext cx="4707300" cy="336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"/>
          <p:cNvSpPr txBox="1"/>
          <p:nvPr>
            <p:ph type="ctrTitle"/>
          </p:nvPr>
        </p:nvSpPr>
        <p:spPr>
          <a:xfrm>
            <a:off x="1154949" y="770925"/>
            <a:ext cx="97833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3200">
                <a:solidFill>
                  <a:schemeClr val="lt1"/>
                </a:solidFill>
              </a:rPr>
              <a:t>😆 Changes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257" name="Google Shape;257;p2"/>
          <p:cNvSpPr txBox="1"/>
          <p:nvPr>
            <p:ph idx="1" type="subTitle"/>
          </p:nvPr>
        </p:nvSpPr>
        <p:spPr>
          <a:xfrm>
            <a:off x="1231150" y="1518750"/>
            <a:ext cx="47073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① Title 문구 수정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Website 쉽게 파악 가능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8" name="Google Shape;25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713" y="3417163"/>
            <a:ext cx="12858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500" y="3417185"/>
            <a:ext cx="24003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"/>
          <p:cNvSpPr txBox="1"/>
          <p:nvPr>
            <p:ph idx="1" type="subTitle"/>
          </p:nvPr>
        </p:nvSpPr>
        <p:spPr>
          <a:xfrm>
            <a:off x="1248650" y="5616525"/>
            <a:ext cx="2286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" name="Google Shape;261;p2"/>
          <p:cNvSpPr txBox="1"/>
          <p:nvPr>
            <p:ph idx="1" type="subTitle"/>
          </p:nvPr>
        </p:nvSpPr>
        <p:spPr>
          <a:xfrm>
            <a:off x="3667250" y="5616425"/>
            <a:ext cx="2286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" name="Google Shape;262;p2"/>
          <p:cNvSpPr txBox="1"/>
          <p:nvPr>
            <p:ph idx="1" type="subTitle"/>
          </p:nvPr>
        </p:nvSpPr>
        <p:spPr>
          <a:xfrm>
            <a:off x="6238750" y="5649950"/>
            <a:ext cx="2286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2"/>
          <p:cNvSpPr txBox="1"/>
          <p:nvPr>
            <p:ph idx="1" type="subTitle"/>
          </p:nvPr>
        </p:nvSpPr>
        <p:spPr>
          <a:xfrm>
            <a:off x="8674850" y="5649950"/>
            <a:ext cx="2286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4" name="Google Shape;264;p2"/>
          <p:cNvCxnSpPr/>
          <p:nvPr/>
        </p:nvCxnSpPr>
        <p:spPr>
          <a:xfrm flipH="1">
            <a:off x="6084600" y="1784626"/>
            <a:ext cx="11400" cy="4233900"/>
          </a:xfrm>
          <a:prstGeom prst="straightConnector1">
            <a:avLst/>
          </a:prstGeom>
          <a:noFill/>
          <a:ln cap="flat" cmpd="sng" w="19050">
            <a:solidFill>
              <a:srgbClr val="FEF9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5" name="Google Shape;265;p2"/>
          <p:cNvSpPr txBox="1"/>
          <p:nvPr>
            <p:ph idx="1" type="subTitle"/>
          </p:nvPr>
        </p:nvSpPr>
        <p:spPr>
          <a:xfrm>
            <a:off x="6253550" y="1541297"/>
            <a:ext cx="4707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② Navi Menu 및 언어 설정 추가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다양한 항목 이용 가능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Google Shape;266;p2"/>
          <p:cNvSpPr/>
          <p:nvPr/>
        </p:nvSpPr>
        <p:spPr>
          <a:xfrm>
            <a:off x="6244750" y="2255150"/>
            <a:ext cx="4707300" cy="336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375" y="2292950"/>
            <a:ext cx="1508750" cy="33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3475" y="2292950"/>
            <a:ext cx="1508750" cy="330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4e2d58d16_0_43"/>
          <p:cNvSpPr txBox="1"/>
          <p:nvPr>
            <p:ph type="ctrTitle"/>
          </p:nvPr>
        </p:nvSpPr>
        <p:spPr>
          <a:xfrm>
            <a:off x="1154949" y="770925"/>
            <a:ext cx="97833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3200">
                <a:solidFill>
                  <a:schemeClr val="lt1"/>
                </a:solidFill>
              </a:rPr>
              <a:t>😆 Changes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274" name="Google Shape;274;g134e2d58d16_0_43"/>
          <p:cNvSpPr txBox="1"/>
          <p:nvPr>
            <p:ph idx="1" type="subTitle"/>
          </p:nvPr>
        </p:nvSpPr>
        <p:spPr>
          <a:xfrm>
            <a:off x="1231150" y="1612550"/>
            <a:ext cx="9703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③ 메인 내용 수정 : </a:t>
            </a: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정확한 정보 제공 </a:t>
            </a: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(ex. 모델명, 영/한 번역 등)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g134e2d58d16_0_43"/>
          <p:cNvSpPr txBox="1"/>
          <p:nvPr>
            <p:ph idx="1" type="subTitle"/>
          </p:nvPr>
        </p:nvSpPr>
        <p:spPr>
          <a:xfrm>
            <a:off x="1248650" y="5616525"/>
            <a:ext cx="4689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g134e2d58d16_0_43"/>
          <p:cNvSpPr txBox="1"/>
          <p:nvPr>
            <p:ph idx="1" type="subTitle"/>
          </p:nvPr>
        </p:nvSpPr>
        <p:spPr>
          <a:xfrm>
            <a:off x="6244750" y="5649950"/>
            <a:ext cx="4716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g134e2d58d16_0_43"/>
          <p:cNvSpPr/>
          <p:nvPr/>
        </p:nvSpPr>
        <p:spPr>
          <a:xfrm>
            <a:off x="1248650" y="2255150"/>
            <a:ext cx="9703500" cy="336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g134e2d58d16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199" y="2564249"/>
            <a:ext cx="4114801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34e2d58d16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342" y="256414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4e2d58d16_0_62"/>
          <p:cNvSpPr txBox="1"/>
          <p:nvPr>
            <p:ph type="ctrTitle"/>
          </p:nvPr>
        </p:nvSpPr>
        <p:spPr>
          <a:xfrm>
            <a:off x="1154949" y="770925"/>
            <a:ext cx="97833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3200">
                <a:solidFill>
                  <a:schemeClr val="lt1"/>
                </a:solidFill>
              </a:rPr>
              <a:t>😆 Changes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285" name="Google Shape;285;g134e2d58d16_0_62"/>
          <p:cNvSpPr txBox="1"/>
          <p:nvPr>
            <p:ph idx="1" type="subTitle"/>
          </p:nvPr>
        </p:nvSpPr>
        <p:spPr>
          <a:xfrm>
            <a:off x="1231150" y="1612550"/>
            <a:ext cx="9703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④ footer 내용 추가 및 영/한 번역 : 회사의 자세한 정보 제공 가능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g134e2d58d16_0_62"/>
          <p:cNvSpPr txBox="1"/>
          <p:nvPr>
            <p:ph idx="1" type="subTitle"/>
          </p:nvPr>
        </p:nvSpPr>
        <p:spPr>
          <a:xfrm>
            <a:off x="1248650" y="5616525"/>
            <a:ext cx="4689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7" name="Google Shape;287;g134e2d58d16_0_62"/>
          <p:cNvSpPr txBox="1"/>
          <p:nvPr>
            <p:ph idx="1" type="subTitle"/>
          </p:nvPr>
        </p:nvSpPr>
        <p:spPr>
          <a:xfrm>
            <a:off x="6244750" y="5649950"/>
            <a:ext cx="4716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" name="Google Shape;288;g134e2d58d16_0_62"/>
          <p:cNvSpPr/>
          <p:nvPr/>
        </p:nvSpPr>
        <p:spPr>
          <a:xfrm>
            <a:off x="1248650" y="2255150"/>
            <a:ext cx="9703500" cy="336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g134e2d58d16_0_62"/>
          <p:cNvPicPr preferRelativeResize="0"/>
          <p:nvPr/>
        </p:nvPicPr>
        <p:blipFill rotWithShape="1">
          <a:blip r:embed="rId3">
            <a:alphaModFix/>
          </a:blip>
          <a:srcRect b="0" l="0" r="0" t="26540"/>
          <a:stretch/>
        </p:blipFill>
        <p:spPr>
          <a:xfrm>
            <a:off x="1307600" y="3668975"/>
            <a:ext cx="4572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34e2d58d16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750" y="3303213"/>
            <a:ext cx="4572000" cy="118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/>
          <p:nvPr>
            <p:ph type="title"/>
          </p:nvPr>
        </p:nvSpPr>
        <p:spPr>
          <a:xfrm>
            <a:off x="-150" y="952325"/>
            <a:ext cx="121920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1" lang="en-US" sz="8000">
                <a:solidFill>
                  <a:schemeClr val="lt1"/>
                </a:solidFill>
              </a:rPr>
              <a:t>감사합니다.</a:t>
            </a:r>
            <a:endParaRPr b="1" sz="8000">
              <a:solidFill>
                <a:schemeClr val="lt1"/>
              </a:solidFill>
            </a:endParaRPr>
          </a:p>
        </p:txBody>
      </p:sp>
      <p:sp>
        <p:nvSpPr>
          <p:cNvPr id="296" name="Google Shape;296;p9"/>
          <p:cNvSpPr txBox="1"/>
          <p:nvPr>
            <p:ph type="title"/>
          </p:nvPr>
        </p:nvSpPr>
        <p:spPr>
          <a:xfrm>
            <a:off x="821900" y="5101275"/>
            <a:ext cx="104049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2800">
                <a:solidFill>
                  <a:schemeClr val="hlink"/>
                </a:solidFill>
                <a:highlight>
                  <a:srgbClr val="FFFFFF"/>
                </a:highlight>
              </a:rPr>
              <a:t>주소 : </a:t>
            </a:r>
            <a:r>
              <a:rPr lang="en-US" sz="2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https://welwitschias.github.io/Tesla/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이온(회의실)">
  <a:themeElements>
    <a:clrScheme name="이온(회의실)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2021-05-27T09:16:56Z</dcterms:created>
  <dc:creator>이 주은</dc:creator>
</cp:coreProperties>
</file>