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9203-73FF-456C-8D78-A434EC2262DC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0533-194E-4ABC-B0B6-3457C47DBA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9203-73FF-456C-8D78-A434EC2262DC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0533-194E-4ABC-B0B6-3457C47DBA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9203-73FF-456C-8D78-A434EC2262DC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0533-194E-4ABC-B0B6-3457C47DBA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9203-73FF-456C-8D78-A434EC2262DC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0533-194E-4ABC-B0B6-3457C47DBA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9203-73FF-456C-8D78-A434EC2262DC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0533-194E-4ABC-B0B6-3457C47DBA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9203-73FF-456C-8D78-A434EC2262DC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0533-194E-4ABC-B0B6-3457C47DBA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9203-73FF-456C-8D78-A434EC2262DC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0533-194E-4ABC-B0B6-3457C47DBA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9203-73FF-456C-8D78-A434EC2262DC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0533-194E-4ABC-B0B6-3457C47DBA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9203-73FF-456C-8D78-A434EC2262DC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0533-194E-4ABC-B0B6-3457C47DBA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9203-73FF-456C-8D78-A434EC2262DC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0533-194E-4ABC-B0B6-3457C47DBAA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9203-73FF-456C-8D78-A434EC2262DC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D0533-194E-4ABC-B0B6-3457C47DBAA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1D0533-194E-4ABC-B0B6-3457C47DBAA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71B9203-73FF-456C-8D78-A434EC2262DC}" type="datetimeFigureOut">
              <a:rPr lang="en-GB" smtClean="0"/>
              <a:t>03/12/2012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Asteroids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Ryan Wells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14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The game was created by Lyle Rains and programmed by Dominic Walsh.</a:t>
            </a:r>
          </a:p>
          <a:p>
            <a:r>
              <a:rPr lang="en-GB" sz="4000" dirty="0" smtClean="0"/>
              <a:t>It was a hit the USA when it was first launched and then ended up being Atari’s  best selling game of all time.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55024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Game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547260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49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Advertisement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3239911" cy="4800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76"/>
            <a:ext cx="352839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4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Game 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781268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20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8"/>
          <a:stretch/>
        </p:blipFill>
        <p:spPr bwMode="auto">
          <a:xfrm>
            <a:off x="395536" y="1628800"/>
            <a:ext cx="7684603" cy="46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7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Better Graphics </a:t>
            </a:r>
          </a:p>
          <a:p>
            <a:r>
              <a:rPr lang="en-GB" dirty="0" smtClean="0"/>
              <a:t>Explosions when bullet and asteroid collide</a:t>
            </a:r>
          </a:p>
          <a:p>
            <a:r>
              <a:rPr lang="en-GB" dirty="0" smtClean="0"/>
              <a:t>Add high score and lives for the player</a:t>
            </a:r>
          </a:p>
          <a:p>
            <a:r>
              <a:rPr lang="en-GB" dirty="0" smtClean="0"/>
              <a:t>Insert a Start screen and game over screen </a:t>
            </a:r>
          </a:p>
          <a:p>
            <a:r>
              <a:rPr lang="en-GB" dirty="0" smtClean="0"/>
              <a:t>This is a basic game which has potential because it has a lot of room </a:t>
            </a:r>
            <a:r>
              <a:rPr lang="en-GB" smtClean="0"/>
              <a:t>for improvement.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878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</TotalTime>
  <Words>90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Asteroids</vt:lpstr>
      <vt:lpstr>History</vt:lpstr>
      <vt:lpstr>Original Game</vt:lpstr>
      <vt:lpstr>Advertisement</vt:lpstr>
      <vt:lpstr>My Game </vt:lpstr>
      <vt:lpstr>PowerPoint Presentation</vt:lpstr>
      <vt:lpstr>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Asteroids</dc:title>
  <dc:creator>Ryan Wells</dc:creator>
  <cp:lastModifiedBy>Ryan Wells</cp:lastModifiedBy>
  <cp:revision>3</cp:revision>
  <dcterms:created xsi:type="dcterms:W3CDTF">2012-12-03T11:29:09Z</dcterms:created>
  <dcterms:modified xsi:type="dcterms:W3CDTF">2012-12-03T11:50:03Z</dcterms:modified>
</cp:coreProperties>
</file>