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wav" ContentType="audio/wav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D053B-E512-4C9A-B039-6AB81414664B}" type="datetimeFigureOut">
              <a:rPr lang="en-GB" smtClean="0"/>
              <a:t>27/11/2012</a:t>
            </a:fld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D097FC-D229-438C-A31C-0519805A8F69}" type="slidenum">
              <a:rPr lang="en-GB" smtClean="0"/>
              <a:t>‹#›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D053B-E512-4C9A-B039-6AB81414664B}" type="datetimeFigureOut">
              <a:rPr lang="en-GB" smtClean="0"/>
              <a:t>27/11/2012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097FC-D229-438C-A31C-0519805A8F6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D053B-E512-4C9A-B039-6AB81414664B}" type="datetimeFigureOut">
              <a:rPr lang="en-GB" smtClean="0"/>
              <a:t>27/11/2012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097FC-D229-438C-A31C-0519805A8F6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D053B-E512-4C9A-B039-6AB81414664B}" type="datetimeFigureOut">
              <a:rPr lang="en-GB" smtClean="0"/>
              <a:t>27/11/2012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097FC-D229-438C-A31C-0519805A8F6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D053B-E512-4C9A-B039-6AB81414664B}" type="datetimeFigureOut">
              <a:rPr lang="en-GB" smtClean="0"/>
              <a:t>27/11/2012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097FC-D229-438C-A31C-0519805A8F6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D053B-E512-4C9A-B039-6AB81414664B}" type="datetimeFigureOut">
              <a:rPr lang="en-GB" smtClean="0"/>
              <a:t>27/11/2012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097FC-D229-438C-A31C-0519805A8F69}" type="slidenum">
              <a:rPr lang="en-GB" smtClean="0"/>
              <a:t>‹#›</a:t>
            </a:fld>
            <a:endParaRPr lang="en-GB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D053B-E512-4C9A-B039-6AB81414664B}" type="datetimeFigureOut">
              <a:rPr lang="en-GB" smtClean="0"/>
              <a:t>27/11/2012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097FC-D229-438C-A31C-0519805A8F69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D053B-E512-4C9A-B039-6AB81414664B}" type="datetimeFigureOut">
              <a:rPr lang="en-GB" smtClean="0"/>
              <a:t>27/11/2012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097FC-D229-438C-A31C-0519805A8F6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D053B-E512-4C9A-B039-6AB81414664B}" type="datetimeFigureOut">
              <a:rPr lang="en-GB" smtClean="0"/>
              <a:t>27/11/2012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097FC-D229-438C-A31C-0519805A8F6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D053B-E512-4C9A-B039-6AB81414664B}" type="datetimeFigureOut">
              <a:rPr lang="en-GB" smtClean="0"/>
              <a:t>27/11/2012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097FC-D229-438C-A31C-0519805A8F6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D053B-E512-4C9A-B039-6AB81414664B}" type="datetimeFigureOut">
              <a:rPr lang="en-GB" smtClean="0"/>
              <a:t>27/11/2012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097FC-D229-438C-A31C-0519805A8F6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CECD053B-E512-4C9A-B039-6AB81414664B}" type="datetimeFigureOut">
              <a:rPr lang="en-GB" smtClean="0"/>
              <a:t>27/11/2012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0D097FC-D229-438C-A31C-0519805A8F69}" type="slidenum">
              <a:rPr lang="en-GB" smtClean="0"/>
              <a:t>‹#›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</p:sldLayoutIdLst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Group Work Protocols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By </a:t>
            </a:r>
            <a:r>
              <a:rPr lang="en-GB" dirty="0" err="1" smtClean="0"/>
              <a:t>Kirsty</a:t>
            </a:r>
            <a:r>
              <a:rPr lang="en-GB" dirty="0" smtClean="0"/>
              <a:t>, Paul and Ryan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9580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Meetings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Arrange our meetings.</a:t>
            </a:r>
          </a:p>
          <a:p>
            <a:r>
              <a:rPr lang="en-GB" dirty="0" smtClean="0"/>
              <a:t>Have our own views.</a:t>
            </a:r>
          </a:p>
          <a:p>
            <a:r>
              <a:rPr lang="en-GB" dirty="0" smtClean="0"/>
              <a:t>Be open-minded.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3998420"/>
            <a:ext cx="2989676" cy="2315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979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Timing Of Work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After scheduled classes.</a:t>
            </a:r>
          </a:p>
          <a:p>
            <a:r>
              <a:rPr lang="en-GB" dirty="0" smtClean="0"/>
              <a:t>Or come in extra days.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4293096"/>
            <a:ext cx="2750773" cy="2063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83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Work Commitment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Share workload by rotating who is typing.</a:t>
            </a:r>
          </a:p>
          <a:p>
            <a:r>
              <a:rPr lang="en-GB" dirty="0" smtClean="0"/>
              <a:t>Everyone spends the same amount of time working.</a:t>
            </a:r>
          </a:p>
          <a:p>
            <a:r>
              <a:rPr lang="en-GB" dirty="0" smtClean="0"/>
              <a:t>Collaborating rather than co-operation.</a:t>
            </a:r>
          </a:p>
          <a:p>
            <a:r>
              <a:rPr lang="en-GB" dirty="0" smtClean="0"/>
              <a:t>Good communication.</a:t>
            </a:r>
          </a:p>
          <a:p>
            <a:r>
              <a:rPr lang="en-GB" dirty="0" smtClean="0"/>
              <a:t>Confront each other and ask if anyone has any problems.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2" y="5085184"/>
            <a:ext cx="2224087" cy="1481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282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Goals/Motivation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All have the same expectations- wanting to do the best we can.</a:t>
            </a:r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4020545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Dealing with Stress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Not pulling their own weight.</a:t>
            </a:r>
          </a:p>
          <a:p>
            <a:r>
              <a:rPr lang="en-GB" dirty="0" smtClean="0"/>
              <a:t>Not showing up at arranged meetings.</a:t>
            </a:r>
          </a:p>
          <a:p>
            <a:r>
              <a:rPr lang="en-GB" dirty="0" smtClean="0"/>
              <a:t>We would avoid this by communication.</a:t>
            </a:r>
          </a:p>
          <a:p>
            <a:endParaRPr lang="en-GB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3573016"/>
            <a:ext cx="2725644" cy="2924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580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Sacking Members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7751" y="3140968"/>
            <a:ext cx="3279637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681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Other Factors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We agree.</a:t>
            </a:r>
          </a:p>
          <a:p>
            <a:r>
              <a:rPr lang="en-GB" dirty="0" smtClean="0"/>
              <a:t>We listen to each other.</a:t>
            </a:r>
          </a:p>
          <a:p>
            <a:r>
              <a:rPr lang="en-GB" dirty="0" smtClean="0"/>
              <a:t>Our slogan….Co-operation, Collaboration and Communication. The to key our success!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57055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  <p:sndAc>
          <p:stSnd>
            <p:snd r:embed="rId2" name="applause.wav"/>
          </p:stSnd>
        </p:sndAc>
      </p:transition>
    </mc:Choice>
    <mc:Fallback xmlns="">
      <p:transition spd="slow">
        <p:fade/>
        <p:sndAc>
          <p:stSnd>
            <p:snd r:embed="rId3" name="applause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45</TotalTime>
  <Words>138</Words>
  <Application>Microsoft Office PowerPoint</Application>
  <PresentationFormat>On-screen Show (4:3)</PresentationFormat>
  <Paragraphs>26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Perspective</vt:lpstr>
      <vt:lpstr>Group Work Protocols</vt:lpstr>
      <vt:lpstr>Meetings</vt:lpstr>
      <vt:lpstr>Timing Of Work</vt:lpstr>
      <vt:lpstr>Work Commitment</vt:lpstr>
      <vt:lpstr>Goals/Motivation</vt:lpstr>
      <vt:lpstr>Dealing with Stress</vt:lpstr>
      <vt:lpstr>Sacking Members</vt:lpstr>
      <vt:lpstr>Other Factors</vt:lpstr>
    </vt:vector>
  </TitlesOfParts>
  <Company>University of the West of Scotland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Work Protocols</dc:title>
  <dc:creator>UWS Student</dc:creator>
  <cp:lastModifiedBy>Ryan Wells</cp:lastModifiedBy>
  <cp:revision>6</cp:revision>
  <dcterms:created xsi:type="dcterms:W3CDTF">2012-10-05T11:53:42Z</dcterms:created>
  <dcterms:modified xsi:type="dcterms:W3CDTF">2012-11-27T18:32:13Z</dcterms:modified>
</cp:coreProperties>
</file>