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64" r:id="rId3"/>
    <p:sldId id="257" r:id="rId4"/>
    <p:sldId id="258" r:id="rId5"/>
    <p:sldId id="259" r:id="rId6"/>
    <p:sldId id="260" r:id="rId7"/>
    <p:sldId id="278" r:id="rId8"/>
    <p:sldId id="279" r:id="rId9"/>
    <p:sldId id="285" r:id="rId10"/>
    <p:sldId id="281" r:id="rId11"/>
    <p:sldId id="282" r:id="rId12"/>
    <p:sldId id="283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62" r:id="rId22"/>
    <p:sldId id="268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58E69-4854-4D65-A927-A31BD2CEA90C}" type="datetimeFigureOut">
              <a:rPr lang="en-GB" smtClean="0"/>
              <a:t>29/11/2012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A81B5-83FF-4A7E-B85C-7B56B389A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86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A81B5-83FF-4A7E-B85C-7B56B389A7B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321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A81B5-83FF-4A7E-B85C-7B56B389A7B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5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A81B5-83FF-4A7E-B85C-7B56B389A7B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24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A81B5-83FF-4A7E-B85C-7B56B389A7B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532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A81B5-83FF-4A7E-B85C-7B56B389A7B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953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of 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A81B5-83FF-4A7E-B85C-7B56B389A7B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869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A81B5-83FF-4A7E-B85C-7B56B389A7B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26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0C427043-8ED7-4272-B8DA-913B35E8F890}" type="datetimeFigureOut">
              <a:rPr lang="en-GB" smtClean="0"/>
              <a:t>29/11/2012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7043-8ED7-4272-B8DA-913B35E8F890}" type="datetimeFigureOut">
              <a:rPr lang="en-GB" smtClean="0"/>
              <a:t>29/11/2012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7043-8ED7-4272-B8DA-913B35E8F890}" type="datetimeFigureOut">
              <a:rPr lang="en-GB" smtClean="0"/>
              <a:t>29/11/2012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7043-8ED7-4272-B8DA-913B35E8F890}" type="datetimeFigureOut">
              <a:rPr lang="en-GB" smtClean="0"/>
              <a:t>29/11/2012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0C427043-8ED7-4272-B8DA-913B35E8F890}" type="datetimeFigureOut">
              <a:rPr lang="en-GB" smtClean="0"/>
              <a:t>29/11/2012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7043-8ED7-4272-B8DA-913B35E8F890}" type="datetimeFigureOut">
              <a:rPr lang="en-GB" smtClean="0"/>
              <a:t>29/11/2012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7043-8ED7-4272-B8DA-913B35E8F890}" type="datetimeFigureOut">
              <a:rPr lang="en-GB" smtClean="0"/>
              <a:t>29/11/2012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7043-8ED7-4272-B8DA-913B35E8F890}" type="datetimeFigureOut">
              <a:rPr lang="en-GB" smtClean="0"/>
              <a:t>29/11/2012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7043-8ED7-4272-B8DA-913B35E8F890}" type="datetimeFigureOut">
              <a:rPr lang="en-GB" smtClean="0"/>
              <a:t>29/11/2012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7043-8ED7-4272-B8DA-913B35E8F890}" type="datetimeFigureOut">
              <a:rPr lang="en-GB" smtClean="0"/>
              <a:t>29/11/2012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7043-8ED7-4272-B8DA-913B35E8F890}" type="datetimeFigureOut">
              <a:rPr lang="en-GB" smtClean="0"/>
              <a:t>29/11/2012</a:t>
            </a:fld>
            <a:endParaRPr lang="en-GB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E3DF8A3-65F1-40C6-8F18-A2815796696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427043-8ED7-4272-B8DA-913B35E8F890}" type="datetimeFigureOut">
              <a:rPr lang="en-GB" smtClean="0"/>
              <a:t>29/11/2012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Kirsty, Paul and Ryan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Student Experience at UWS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10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My motivations are the chance of failure will push me to get the best grade possible.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2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457200"/>
            <a:ext cx="7156648" cy="5715000"/>
          </a:xfrm>
        </p:spPr>
        <p:txBody>
          <a:bodyPr/>
          <a:lstStyle/>
          <a:p>
            <a:pPr algn="ctr"/>
            <a:r>
              <a:rPr lang="en-GB" dirty="0" smtClean="0"/>
              <a:t>Paul’s Approach to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35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currently don’t have a job so I have plenty of time to do </a:t>
            </a:r>
            <a:r>
              <a:rPr lang="en-GB" dirty="0" smtClean="0"/>
              <a:t>uni</a:t>
            </a:r>
            <a:r>
              <a:rPr lang="en-GB" dirty="0" smtClean="0"/>
              <a:t>versity </a:t>
            </a:r>
            <a:r>
              <a:rPr lang="en-GB" dirty="0" smtClean="0"/>
              <a:t>work</a:t>
            </a:r>
            <a:r>
              <a:rPr lang="en-GB" dirty="0" smtClean="0"/>
              <a:t>.</a:t>
            </a:r>
          </a:p>
          <a:p>
            <a:r>
              <a:rPr lang="en-GB" dirty="0" smtClean="0"/>
              <a:t>Worked at the hospital for a year and taught me how to save money from working</a:t>
            </a:r>
          </a:p>
          <a:p>
            <a:r>
              <a:rPr lang="en-GB" dirty="0" smtClean="0"/>
              <a:t>I travel to </a:t>
            </a:r>
            <a:r>
              <a:rPr lang="en-GB" dirty="0" smtClean="0"/>
              <a:t>university </a:t>
            </a:r>
            <a:r>
              <a:rPr lang="en-GB" dirty="0" smtClean="0"/>
              <a:t>by </a:t>
            </a:r>
            <a:r>
              <a:rPr lang="en-GB" dirty="0" smtClean="0"/>
              <a:t>car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2465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enjoy learning new computing skills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Approach to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4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 have a negative view towards assessments  as I always worry that I’m going to fail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Approach to Assessment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49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My main motivation to do this course is to get a good job by the end of the course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7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457200"/>
            <a:ext cx="7156648" cy="5715000"/>
          </a:xfrm>
        </p:spPr>
        <p:txBody>
          <a:bodyPr/>
          <a:lstStyle/>
          <a:p>
            <a:pPr algn="ctr"/>
            <a:r>
              <a:rPr lang="en-GB" dirty="0" smtClean="0"/>
              <a:t>Kirsty’s Approach to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4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Juggled school work, sports and part time job.</a:t>
            </a:r>
          </a:p>
          <a:p>
            <a:r>
              <a:rPr lang="en-GB" dirty="0" smtClean="0"/>
              <a:t>Part time job- taught me responsibility and importance of time keeping.</a:t>
            </a:r>
          </a:p>
          <a:p>
            <a:r>
              <a:rPr lang="en-GB" dirty="0" smtClean="0"/>
              <a:t>University- travel by bus.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29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Positive</a:t>
            </a:r>
          </a:p>
          <a:p>
            <a:r>
              <a:rPr lang="en-GB" dirty="0" smtClean="0"/>
              <a:t>I enjoy learning and gaining new knowledge.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Approach to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0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Assessment scares me.</a:t>
            </a:r>
          </a:p>
          <a:p>
            <a:r>
              <a:rPr lang="en-GB" dirty="0" smtClean="0"/>
              <a:t>But I take a positive attitude as I can learn from assessments.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Approach to Assessment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61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186808" cy="5714999"/>
          </a:xfrm>
        </p:spPr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sz="6600" dirty="0" smtClean="0"/>
              <a:t>Description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473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Ambition to do well.</a:t>
            </a:r>
          </a:p>
          <a:p>
            <a:r>
              <a:rPr lang="en-GB" dirty="0" smtClean="0"/>
              <a:t>I want a good job, that I enjoy.</a:t>
            </a:r>
          </a:p>
          <a:p>
            <a:r>
              <a:rPr lang="en-GB" dirty="0" smtClean="0"/>
              <a:t>Family and friends.</a:t>
            </a:r>
            <a:endParaRPr lang="en-GB" dirty="0"/>
          </a:p>
          <a:p>
            <a:r>
              <a:rPr lang="en-GB" dirty="0" smtClean="0"/>
              <a:t>And you guys 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40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How did we approach group-work and group-work management?</a:t>
            </a:r>
          </a:p>
          <a:p>
            <a:r>
              <a:rPr lang="en-US" dirty="0" smtClean="0"/>
              <a:t>Same level of knowledge.</a:t>
            </a:r>
          </a:p>
          <a:p>
            <a:r>
              <a:rPr lang="en-US" dirty="0" smtClean="0"/>
              <a:t>We all want to do the best we can.</a:t>
            </a:r>
          </a:p>
          <a:p>
            <a:r>
              <a:rPr lang="en-US" dirty="0" smtClean="0"/>
              <a:t>Motivate each other.</a:t>
            </a:r>
          </a:p>
          <a:p>
            <a:r>
              <a:rPr lang="en-US" dirty="0" smtClean="0"/>
              <a:t>Everyone has there say.</a:t>
            </a:r>
          </a:p>
          <a:p>
            <a:r>
              <a:rPr lang="en-US" dirty="0" smtClean="0"/>
              <a:t>No-one is left out.</a:t>
            </a:r>
          </a:p>
          <a:p>
            <a:r>
              <a:rPr lang="en-US" dirty="0" smtClean="0"/>
              <a:t>We are all easy going.</a:t>
            </a:r>
          </a:p>
          <a:p>
            <a:r>
              <a:rPr lang="en-US" dirty="0" smtClean="0"/>
              <a:t>Me and Ryan have jobs.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000" dirty="0" smtClean="0"/>
              <a:t>Description of our group-based learning.</a:t>
            </a:r>
          </a:p>
          <a:p>
            <a:r>
              <a:rPr lang="en-US" dirty="0" smtClean="0"/>
              <a:t>Created </a:t>
            </a:r>
            <a:r>
              <a:rPr lang="en-US" dirty="0" smtClean="0"/>
              <a:t>PowerPoint's </a:t>
            </a:r>
            <a:r>
              <a:rPr lang="en-US" dirty="0" smtClean="0"/>
              <a:t>and have a report.</a:t>
            </a:r>
          </a:p>
          <a:p>
            <a:r>
              <a:rPr lang="en-US" dirty="0" smtClean="0"/>
              <a:t>Future- will be more challenging and complex tasks.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6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were the costs/benefits of group work?</a:t>
            </a:r>
          </a:p>
          <a:p>
            <a:r>
              <a:rPr lang="en-US" dirty="0" smtClean="0"/>
              <a:t>Benefits- always had each other for help and had 3 points of view instead of just our own.</a:t>
            </a:r>
          </a:p>
          <a:p>
            <a:r>
              <a:rPr lang="en-US" dirty="0" smtClean="0"/>
              <a:t>Costs- sometimes did not agree. Had to </a:t>
            </a:r>
            <a:r>
              <a:rPr lang="en-US" smtClean="0"/>
              <a:t>come to an agreement.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How group work affected our experiences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6632"/>
            <a:ext cx="2585864" cy="224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00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Our Recommendations for the improvement of the student experience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16" y="457200"/>
            <a:ext cx="2980184" cy="5715000"/>
          </a:xfrm>
        </p:spPr>
        <p:txBody>
          <a:bodyPr/>
          <a:lstStyle/>
          <a:p>
            <a:pPr algn="l"/>
            <a:r>
              <a:rPr lang="en-GB" dirty="0" smtClean="0"/>
              <a:t>Induction was long.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Advice given was not very useful.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87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Kirsty 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Paul 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Ryan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Member Evaluation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196"/>
            <a:ext cx="37528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17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355160" cy="5714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000" dirty="0" smtClean="0"/>
              <a:t>Any Questions?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18421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Born in Dumfries 22</a:t>
            </a:r>
            <a:r>
              <a:rPr lang="en-GB" baseline="30000" dirty="0" smtClean="0"/>
              <a:t>nd</a:t>
            </a:r>
            <a:r>
              <a:rPr lang="en-GB" dirty="0" smtClean="0"/>
              <a:t> of April 1993.</a:t>
            </a:r>
          </a:p>
          <a:p>
            <a:r>
              <a:rPr lang="en-GB" dirty="0" smtClean="0"/>
              <a:t>Grew up in Dalbeattie.</a:t>
            </a:r>
          </a:p>
          <a:p>
            <a:r>
              <a:rPr lang="en-GB" dirty="0" smtClean="0"/>
              <a:t>I’m Catholic and go to church.</a:t>
            </a:r>
          </a:p>
          <a:p>
            <a:r>
              <a:rPr lang="en-GB" dirty="0" smtClean="0"/>
              <a:t>I have played a lot of different sports in the past. Including football, tennis and badminton.</a:t>
            </a:r>
          </a:p>
          <a:p>
            <a:r>
              <a:rPr lang="en-GB" dirty="0" smtClean="0"/>
              <a:t>I am a waitress/ barmaid at the Anchor Hotel in Kippford.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Kirsty’s Background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6632"/>
            <a:ext cx="33337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19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Born in Dumfries 7</a:t>
            </a:r>
            <a:r>
              <a:rPr lang="en-GB" baseline="30000" dirty="0" smtClean="0"/>
              <a:t>th</a:t>
            </a:r>
            <a:r>
              <a:rPr lang="en-GB" dirty="0" smtClean="0"/>
              <a:t> of October 1993</a:t>
            </a:r>
          </a:p>
          <a:p>
            <a:r>
              <a:rPr lang="en-GB" dirty="0" smtClean="0"/>
              <a:t>Grew up in Annan</a:t>
            </a:r>
          </a:p>
          <a:p>
            <a:r>
              <a:rPr lang="en-GB" dirty="0" smtClean="0"/>
              <a:t>I play football every Tuesday in </a:t>
            </a:r>
            <a:r>
              <a:rPr lang="en-GB" dirty="0"/>
              <a:t>D</a:t>
            </a:r>
            <a:r>
              <a:rPr lang="en-GB" dirty="0" smtClean="0"/>
              <a:t>umfries.</a:t>
            </a:r>
          </a:p>
          <a:p>
            <a:r>
              <a:rPr lang="en-GB" dirty="0" smtClean="0"/>
              <a:t>Go to my nanas everyday.</a:t>
            </a:r>
          </a:p>
          <a:p>
            <a:r>
              <a:rPr lang="en-GB" dirty="0" smtClean="0"/>
              <a:t>A year experience at DGRI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Paul’s Background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6632"/>
            <a:ext cx="30194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was born in Dumfries on the 14</a:t>
            </a:r>
            <a:r>
              <a:rPr lang="en-GB" baseline="30000" dirty="0" smtClean="0"/>
              <a:t>th</a:t>
            </a:r>
            <a:r>
              <a:rPr lang="en-GB" dirty="0" smtClean="0"/>
              <a:t> of June 1993.</a:t>
            </a:r>
          </a:p>
          <a:p>
            <a:r>
              <a:rPr lang="en-GB" dirty="0" smtClean="0"/>
              <a:t>Grew up in Lochside.</a:t>
            </a:r>
          </a:p>
          <a:p>
            <a:r>
              <a:rPr lang="en-GB" dirty="0" smtClean="0"/>
              <a:t>Worked at local </a:t>
            </a:r>
            <a:r>
              <a:rPr lang="en-GB" dirty="0" smtClean="0"/>
              <a:t>Morrison's </a:t>
            </a:r>
            <a:r>
              <a:rPr lang="en-GB" dirty="0" smtClean="0"/>
              <a:t>for a year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Ryan’s Background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44" y="44624"/>
            <a:ext cx="355239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8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57200"/>
            <a:ext cx="7084640" cy="5715000"/>
          </a:xfrm>
        </p:spPr>
        <p:txBody>
          <a:bodyPr/>
          <a:lstStyle/>
          <a:p>
            <a:pPr algn="ctr"/>
            <a:r>
              <a:rPr lang="en-GB" dirty="0" smtClean="0"/>
              <a:t>Ryan’s Approach to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work a part time job as well as </a:t>
            </a:r>
            <a:r>
              <a:rPr lang="en-GB" dirty="0" smtClean="0"/>
              <a:t>university </a:t>
            </a:r>
            <a:r>
              <a:rPr lang="en-GB" dirty="0" smtClean="0"/>
              <a:t>work.</a:t>
            </a:r>
          </a:p>
          <a:p>
            <a:r>
              <a:rPr lang="en-GB" dirty="0" smtClean="0"/>
              <a:t>My part time job taught me how to multi task better and how important time management is. </a:t>
            </a:r>
          </a:p>
          <a:p>
            <a:r>
              <a:rPr lang="en-GB" dirty="0" smtClean="0"/>
              <a:t>I travel to university using my own car.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32040" y="476672"/>
            <a:ext cx="2819400" cy="5715000"/>
          </a:xfrm>
        </p:spPr>
        <p:txBody>
          <a:bodyPr/>
          <a:lstStyle/>
          <a:p>
            <a:r>
              <a:rPr lang="en-GB" dirty="0" smtClean="0"/>
              <a:t>Time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10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enjoy a challenge and learning something new.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Approach </a:t>
            </a:r>
            <a:r>
              <a:rPr lang="en-GB" dirty="0"/>
              <a:t>to </a:t>
            </a:r>
            <a:r>
              <a:rPr lang="en-GB" dirty="0" smtClean="0"/>
              <a:t>Learning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30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Assessments are difficult and I require lots of revising to fell like I am going to pass.</a:t>
            </a:r>
            <a:endParaRPr lang="en-GB" dirty="0"/>
          </a:p>
          <a:p>
            <a:r>
              <a:rPr lang="en-GB" dirty="0"/>
              <a:t>But I </a:t>
            </a:r>
            <a:r>
              <a:rPr lang="en-GB" dirty="0" smtClean="0"/>
              <a:t>am </a:t>
            </a:r>
            <a:r>
              <a:rPr lang="en-GB" dirty="0"/>
              <a:t>positive </a:t>
            </a:r>
            <a:r>
              <a:rPr lang="en-GB" dirty="0" smtClean="0"/>
              <a:t>that I can learn new things from doing assessments.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Approach to Assessment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08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458</TotalTime>
  <Words>573</Words>
  <Application>Microsoft Office PowerPoint</Application>
  <PresentationFormat>On-screen Show (4:3)</PresentationFormat>
  <Paragraphs>99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Composite</vt:lpstr>
      <vt:lpstr>The Student Experience at UWS</vt:lpstr>
      <vt:lpstr>PowerPoint Presentation</vt:lpstr>
      <vt:lpstr>Kirsty’s Background</vt:lpstr>
      <vt:lpstr>Paul’s Background</vt:lpstr>
      <vt:lpstr>Ryan’s Background</vt:lpstr>
      <vt:lpstr>Ryan’s Approach to Learning</vt:lpstr>
      <vt:lpstr>Time Management</vt:lpstr>
      <vt:lpstr>My Approach to Learning  </vt:lpstr>
      <vt:lpstr>My Approach to Assessment</vt:lpstr>
      <vt:lpstr>Motivations </vt:lpstr>
      <vt:lpstr>Paul’s Approach to Learning</vt:lpstr>
      <vt:lpstr>Time Management</vt:lpstr>
      <vt:lpstr>My Approach to Learning</vt:lpstr>
      <vt:lpstr>My Approach to Assessment</vt:lpstr>
      <vt:lpstr>Motivations</vt:lpstr>
      <vt:lpstr>Kirsty’s Approach to Learning</vt:lpstr>
      <vt:lpstr>Time Management</vt:lpstr>
      <vt:lpstr>My Approach to Learning</vt:lpstr>
      <vt:lpstr>My Approach to Assessment</vt:lpstr>
      <vt:lpstr>Motivations</vt:lpstr>
      <vt:lpstr>Group Work</vt:lpstr>
      <vt:lpstr>How group work affected our experiences</vt:lpstr>
      <vt:lpstr>Induction was long.  Advice given was not very useful.</vt:lpstr>
      <vt:lpstr>Member Evaluation</vt:lpstr>
      <vt:lpstr>PowerPoint Presentation</vt:lpstr>
    </vt:vector>
  </TitlesOfParts>
  <Company>University of the West of Scotland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Student Experience at UWS</dc:title>
  <dc:creator>UWS Student</dc:creator>
  <cp:lastModifiedBy>Ryan Wells</cp:lastModifiedBy>
  <cp:revision>25</cp:revision>
  <dcterms:created xsi:type="dcterms:W3CDTF">2012-11-07T09:33:53Z</dcterms:created>
  <dcterms:modified xsi:type="dcterms:W3CDTF">2012-11-29T23:45:39Z</dcterms:modified>
</cp:coreProperties>
</file>