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16804D-7998-4FC7-B312-8A8030E01E5D}" type="datetimeFigureOut">
              <a:rPr lang="en-GB" smtClean="0"/>
              <a:t>19/10/2012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E2175B-3906-42C2-AFB7-F90EAF27B36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Success?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Ryan, </a:t>
            </a:r>
            <a:r>
              <a:rPr lang="en-GB" dirty="0" err="1" smtClean="0"/>
              <a:t>Kirsty</a:t>
            </a:r>
            <a:r>
              <a:rPr lang="en-GB" dirty="0" smtClean="0"/>
              <a:t> and Paul.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11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Success?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would you describe as successful?</a:t>
            </a:r>
          </a:p>
          <a:p>
            <a:r>
              <a:rPr lang="en-GB" dirty="0" smtClean="0"/>
              <a:t>Why do you believe they are successful?</a:t>
            </a:r>
          </a:p>
          <a:p>
            <a:r>
              <a:rPr lang="en-GB" dirty="0" smtClean="0"/>
              <a:t>What is their success?</a:t>
            </a:r>
          </a:p>
          <a:p>
            <a:endParaRPr lang="en-GB" dirty="0"/>
          </a:p>
          <a:p>
            <a:r>
              <a:rPr lang="en-GB" dirty="0" smtClean="0"/>
              <a:t>Is there a difference between success and happiness?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09120"/>
            <a:ext cx="3096344" cy="204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9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Inspirations and Personal Influences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are your inspirations in life?</a:t>
            </a:r>
          </a:p>
          <a:p>
            <a:r>
              <a:rPr lang="en-GB" dirty="0" smtClean="0"/>
              <a:t>How do they influence your life?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93096"/>
            <a:ext cx="374788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58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Ambitions, Goals and 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your ambitions in life?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1008"/>
            <a:ext cx="3538364" cy="283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50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 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are you doing this course?</a:t>
            </a:r>
          </a:p>
          <a:p>
            <a:r>
              <a:rPr lang="en-GB" dirty="0" smtClean="0"/>
              <a:t>What will keep you motivated?</a:t>
            </a:r>
          </a:p>
          <a:p>
            <a:r>
              <a:rPr lang="en-GB" dirty="0" smtClean="0"/>
              <a:t>What may de-motivate you?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33056"/>
            <a:ext cx="324036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50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 values and Qualities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your personal values?</a:t>
            </a:r>
          </a:p>
          <a:p>
            <a:r>
              <a:rPr lang="en-GB" dirty="0" smtClean="0"/>
              <a:t>Values you admire and would aspire to gain..</a:t>
            </a:r>
          </a:p>
          <a:p>
            <a:r>
              <a:rPr lang="en-GB" dirty="0" smtClean="0"/>
              <a:t>What personal qualities do you have that will lead to success?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37112"/>
            <a:ext cx="4895825" cy="198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71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do we see ourselves in the future?</a:t>
            </a:r>
          </a:p>
          <a:p>
            <a:pPr marL="118872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in a job hopefully.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89040"/>
            <a:ext cx="3907850" cy="260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03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</TotalTime>
  <Words>141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What is Success?</vt:lpstr>
      <vt:lpstr>What is Success? </vt:lpstr>
      <vt:lpstr>Inspirations and Personal Influences</vt:lpstr>
      <vt:lpstr>Ambitions, Goals and Motivation</vt:lpstr>
      <vt:lpstr>Personal Motivation</vt:lpstr>
      <vt:lpstr>Personal values and Qualities</vt:lpstr>
      <vt:lpstr>Future</vt:lpstr>
    </vt:vector>
  </TitlesOfParts>
  <Company>University of the West of Scotland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Success?</dc:title>
  <dc:creator>UWS Student</dc:creator>
  <cp:lastModifiedBy>UWS Student</cp:lastModifiedBy>
  <cp:revision>2</cp:revision>
  <dcterms:created xsi:type="dcterms:W3CDTF">2012-10-19T11:56:55Z</dcterms:created>
  <dcterms:modified xsi:type="dcterms:W3CDTF">2012-10-19T12:17:00Z</dcterms:modified>
</cp:coreProperties>
</file>