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1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3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9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14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2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20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7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9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84245-CAF3-4277-B682-E62F7D0F52F5}" type="datetimeFigureOut">
              <a:rPr lang="en-GB" smtClean="0"/>
              <a:t>14/03/2013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DE16-2FC4-469A-9CFD-6A184C770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Arrays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subroutines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7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69" y="0"/>
            <a:ext cx="71441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556792"/>
            <a:ext cx="6192688" cy="461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232" y="61653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 next </a:t>
            </a:r>
            <a:br>
              <a:rPr lang="en-GB" dirty="0" smtClean="0"/>
            </a:br>
            <a:r>
              <a:rPr lang="en-GB" dirty="0" smtClean="0"/>
              <a:t>for larger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2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78" y="1"/>
            <a:ext cx="919975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4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Arrays as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72816"/>
            <a:ext cx="6286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1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580" y="112366"/>
            <a:ext cx="9391160" cy="677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 program that</a:t>
            </a:r>
          </a:p>
          <a:p>
            <a:pPr lvl="1"/>
            <a:r>
              <a:rPr lang="en-GB" dirty="0" smtClean="0"/>
              <a:t>Asks the user for 4 names and stores them in an array</a:t>
            </a:r>
          </a:p>
          <a:p>
            <a:pPr lvl="1"/>
            <a:r>
              <a:rPr lang="en-GB" dirty="0" smtClean="0"/>
              <a:t>Displays the contents of the array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a program that</a:t>
            </a:r>
          </a:p>
          <a:p>
            <a:pPr marL="914400" lvl="1" indent="-514350"/>
            <a:r>
              <a:rPr lang="en-GB" dirty="0"/>
              <a:t>Has two </a:t>
            </a:r>
            <a:r>
              <a:rPr lang="en-GB" dirty="0" smtClean="0"/>
              <a:t>subroutines </a:t>
            </a:r>
            <a:endParaRPr lang="en-GB" dirty="0"/>
          </a:p>
          <a:p>
            <a:pPr marL="1314450" lvl="2" indent="-514350"/>
            <a:r>
              <a:rPr lang="en-GB" dirty="0"/>
              <a:t>One to </a:t>
            </a:r>
            <a:r>
              <a:rPr lang="en-GB" dirty="0" smtClean="0"/>
              <a:t>display a line of text</a:t>
            </a:r>
            <a:endParaRPr lang="en-GB" dirty="0"/>
          </a:p>
          <a:p>
            <a:pPr marL="1314450" lvl="2" indent="-514350"/>
            <a:r>
              <a:rPr lang="en-GB" dirty="0"/>
              <a:t>One to </a:t>
            </a:r>
            <a:r>
              <a:rPr lang="en-GB" dirty="0" smtClean="0"/>
              <a:t> display the 8 times table</a:t>
            </a:r>
          </a:p>
          <a:p>
            <a:pPr marL="800100" lvl="2" indent="0">
              <a:buNone/>
            </a:pPr>
            <a:r>
              <a:rPr lang="en-GB" dirty="0" smtClean="0"/>
              <a:t>(these can be void and you don’t have to pass parameters)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a program that</a:t>
            </a:r>
          </a:p>
          <a:p>
            <a:pPr marL="914400" lvl="1" indent="-514350"/>
            <a:r>
              <a:rPr lang="en-GB" dirty="0" smtClean="0"/>
              <a:t>Has two subroutines</a:t>
            </a:r>
          </a:p>
          <a:p>
            <a:pPr marL="1314450" lvl="2" indent="-514350"/>
            <a:r>
              <a:rPr lang="en-GB" dirty="0" smtClean="0"/>
              <a:t>One to add 3 numbers </a:t>
            </a:r>
          </a:p>
          <a:p>
            <a:pPr marL="1314450" lvl="2" indent="-514350"/>
            <a:r>
              <a:rPr lang="en-GB" dirty="0" smtClean="0"/>
              <a:t>One to calculate the average of 3 numbers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0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Simple integer variable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myInt</a:t>
            </a:r>
            <a:r>
              <a:rPr lang="en-GB" dirty="0" smtClean="0"/>
              <a:t>;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err="1" smtClean="0"/>
              <a:t>myInt</a:t>
            </a:r>
            <a:r>
              <a:rPr lang="en-GB" dirty="0" smtClean="0"/>
              <a:t> = 5;</a:t>
            </a:r>
          </a:p>
          <a:p>
            <a:pPr marL="400050" lvl="1" indent="0">
              <a:buNone/>
            </a:pPr>
            <a:endParaRPr lang="en-GB" dirty="0"/>
          </a:p>
          <a:p>
            <a:r>
              <a:rPr lang="en-GB" b="1" dirty="0" smtClean="0"/>
              <a:t>Array</a:t>
            </a:r>
          </a:p>
          <a:p>
            <a:pPr lvl="1">
              <a:buFont typeface="Courier New" pitchFamily="49" charset="0"/>
              <a:buChar char="o"/>
            </a:pPr>
            <a:r>
              <a:rPr lang="en-GB" u="sng" dirty="0" err="1" smtClean="0"/>
              <a:t>int</a:t>
            </a:r>
            <a:r>
              <a:rPr lang="en-GB" u="sng" dirty="0"/>
              <a:t>[] </a:t>
            </a:r>
            <a:r>
              <a:rPr lang="en-GB" dirty="0" err="1" smtClean="0"/>
              <a:t>myArray</a:t>
            </a:r>
            <a:r>
              <a:rPr lang="en-GB" dirty="0" smtClean="0"/>
              <a:t> </a:t>
            </a:r>
            <a:r>
              <a:rPr lang="en-GB" u="sng" dirty="0" smtClean="0"/>
              <a:t>;</a:t>
            </a:r>
            <a:endParaRPr lang="en-GB" u="sng" dirty="0"/>
          </a:p>
          <a:p>
            <a:pPr lvl="1">
              <a:buFont typeface="Courier New" pitchFamily="49" charset="0"/>
              <a:buChar char="o"/>
            </a:pPr>
            <a:r>
              <a:rPr lang="en-GB" dirty="0" err="1" smtClean="0"/>
              <a:t>myArray</a:t>
            </a:r>
            <a:r>
              <a:rPr lang="en-GB" dirty="0" smtClean="0"/>
              <a:t> </a:t>
            </a:r>
            <a:r>
              <a:rPr lang="en-GB" dirty="0"/>
              <a:t>= new </a:t>
            </a:r>
            <a:r>
              <a:rPr lang="en-GB" u="sng" dirty="0" err="1" smtClean="0"/>
              <a:t>int</a:t>
            </a:r>
            <a:r>
              <a:rPr lang="en-GB" u="sng" dirty="0" smtClean="0"/>
              <a:t>[5];</a:t>
            </a:r>
            <a:endParaRPr lang="en-GB" u="sng" dirty="0" smtClean="0"/>
          </a:p>
          <a:p>
            <a:pPr lvl="1">
              <a:buFont typeface="Courier New" pitchFamily="49" charset="0"/>
              <a:buChar char="o"/>
            </a:pPr>
            <a:r>
              <a:rPr lang="en-GB" dirty="0" err="1" smtClean="0"/>
              <a:t>myArray</a:t>
            </a:r>
            <a:r>
              <a:rPr lang="en-GB" dirty="0" smtClean="0"/>
              <a:t>[0]=5;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err="1" smtClean="0"/>
              <a:t>myArray</a:t>
            </a:r>
            <a:r>
              <a:rPr lang="en-GB" dirty="0" smtClean="0"/>
              <a:t>[1]=6;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err="1" smtClean="0"/>
              <a:t>myArray</a:t>
            </a:r>
            <a:r>
              <a:rPr lang="en-GB" dirty="0" smtClean="0"/>
              <a:t>[2]=47;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err="1" smtClean="0"/>
              <a:t>myArray</a:t>
            </a:r>
            <a:r>
              <a:rPr lang="en-GB" dirty="0" smtClean="0"/>
              <a:t>[3]=444;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err="1" smtClean="0"/>
              <a:t>myArray</a:t>
            </a:r>
            <a:r>
              <a:rPr lang="en-GB" dirty="0" smtClean="0"/>
              <a:t>[4]=11;</a:t>
            </a:r>
          </a:p>
          <a:p>
            <a:endParaRPr lang="en-GB" dirty="0" smtClean="0"/>
          </a:p>
          <a:p>
            <a:endParaRPr lang="en-GB" u="sng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1772816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3356992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33569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3726324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012160" y="37263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4112798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47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41127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4482130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444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44821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444208" y="4869160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141691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myInt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480212" y="2987660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myArray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5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0" y="116633"/>
            <a:ext cx="8852140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60232" y="61653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 next </a:t>
            </a:r>
            <a:br>
              <a:rPr lang="en-GB" dirty="0" smtClean="0"/>
            </a:br>
            <a:r>
              <a:rPr lang="en-GB" dirty="0" smtClean="0"/>
              <a:t>for larger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9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9" y="764705"/>
            <a:ext cx="889670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2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and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Which part is the repeating part</a:t>
            </a:r>
            <a:r>
              <a:rPr lang="en-GB" dirty="0" smtClean="0"/>
              <a:t>?</a:t>
            </a:r>
          </a:p>
          <a:p>
            <a:r>
              <a:rPr lang="en-GB" dirty="0" smtClean="0"/>
              <a:t>How can you put it into a loop?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90" y="3020870"/>
            <a:ext cx="6211804" cy="372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8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and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555644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08830"/>
            <a:ext cx="5416746" cy="324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/>
          <a:lstStyle/>
          <a:p>
            <a:r>
              <a:rPr lang="en-GB" dirty="0" smtClean="0"/>
              <a:t>Subroutines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7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5258"/>
            <a:ext cx="6048672" cy="519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3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Subroutines with a return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5040560" cy="483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232" y="61653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 next </a:t>
            </a:r>
            <a:br>
              <a:rPr lang="en-GB" dirty="0" smtClean="0"/>
            </a:br>
            <a:r>
              <a:rPr lang="en-GB" dirty="0" smtClean="0"/>
              <a:t>for larger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1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173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Arrays &amp; subroutines</vt:lpstr>
      <vt:lpstr>Arrays</vt:lpstr>
      <vt:lpstr>PowerPoint Presentation</vt:lpstr>
      <vt:lpstr>PowerPoint Presentation</vt:lpstr>
      <vt:lpstr>Arrays and Loops</vt:lpstr>
      <vt:lpstr>Arrays and Loops</vt:lpstr>
      <vt:lpstr>Subroutines</vt:lpstr>
      <vt:lpstr>void</vt:lpstr>
      <vt:lpstr>Subroutines with a return Type</vt:lpstr>
      <vt:lpstr>PowerPoint Presentation</vt:lpstr>
      <vt:lpstr>Passing parameters</vt:lpstr>
      <vt:lpstr>PowerPoint Presentation</vt:lpstr>
      <vt:lpstr>Passing Arrays as parameters</vt:lpstr>
      <vt:lpstr>PowerPoint Presentation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&amp; subroutines</dc:title>
  <dc:creator>Rebecca Redden</dc:creator>
  <cp:lastModifiedBy>profile</cp:lastModifiedBy>
  <cp:revision>14</cp:revision>
  <dcterms:created xsi:type="dcterms:W3CDTF">2013-03-14T08:51:54Z</dcterms:created>
  <dcterms:modified xsi:type="dcterms:W3CDTF">2013-03-14T11:50:31Z</dcterms:modified>
</cp:coreProperties>
</file>