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65938" cy="954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9"/>
    <p:restoredTop sz="94687"/>
  </p:normalViewPr>
  <p:slideViewPr>
    <p:cSldViewPr snapToGrid="0" snapToObjects="1">
      <p:cViewPr>
        <p:scale>
          <a:sx n="150" d="100"/>
          <a:sy n="150" d="100"/>
        </p:scale>
        <p:origin x="10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39419"/>
            <a:ext cx="4528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ea typeface="Helvetica" charset="0"/>
                <a:cs typeface="Helvetica" charset="0"/>
              </a:rPr>
              <a:t>Short circuit limiter </a:t>
            </a:r>
            <a:r>
              <a:rPr lang="en-SG" sz="10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10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set up without prior training.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2. Connect this downstream to the 10ma RCCB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3. 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Temperature warning is 70C with maximum 85C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4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Use arrow keys to adjust current enable threshold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5. If in doubt, ask Kheng Meng </a:t>
            </a:r>
            <a:r>
              <a:rPr lang="en-US" sz="1000" dirty="0"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1000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FC104-B8A5-4D7F-84A6-43CC3E670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30876"/>
            <a:ext cx="5328921" cy="22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52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36</cp:revision>
  <cp:lastPrinted>2017-07-26T01:50:40Z</cp:lastPrinted>
  <dcterms:created xsi:type="dcterms:W3CDTF">2016-04-18T02:59:28Z</dcterms:created>
  <dcterms:modified xsi:type="dcterms:W3CDTF">2017-09-17T02:13:53Z</dcterms:modified>
</cp:coreProperties>
</file>