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65938" cy="954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9"/>
    <p:restoredTop sz="94687"/>
  </p:normalViewPr>
  <p:slideViewPr>
    <p:cSldViewPr snapToGrid="0" snapToObjects="1">
      <p:cViewPr>
        <p:scale>
          <a:sx n="125" d="100"/>
          <a:sy n="125" d="100"/>
        </p:scale>
        <p:origin x="16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39419"/>
            <a:ext cx="4528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Short circuit limiter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Connect this downstream to the 10ma RCCB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Temperature warning is 70C with maximum 85C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4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Use arrow keys to adjust current enable threshold</a:t>
            </a:r>
          </a:p>
          <a:p>
            <a:r>
              <a:rPr lang="en-US" sz="1000" dirty="0">
                <a:latin typeface="Calibri" charset="0"/>
                <a:ea typeface="Calibri" charset="0"/>
                <a:cs typeface="Times New Roman" charset="0"/>
              </a:rPr>
              <a:t>5. If in doubt, ask Kheng Meng </a:t>
            </a:r>
            <a:r>
              <a:rPr lang="en-US" sz="1000" dirty="0"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5765"/>
            <a:ext cx="5328920" cy="21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52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35</cp:revision>
  <cp:lastPrinted>2017-07-26T01:50:40Z</cp:lastPrinted>
  <dcterms:created xsi:type="dcterms:W3CDTF">2016-04-18T02:59:28Z</dcterms:created>
  <dcterms:modified xsi:type="dcterms:W3CDTF">2017-07-26T14:41:59Z</dcterms:modified>
</cp:coreProperties>
</file>