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C40F-AE1D-4AF2-A194-2812413D2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C33A5-4E48-45E1-A19B-73317D0B2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4DFDE-6190-4545-AE89-C7042EFD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12/8/2017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05C1-3170-4348-8634-33E45A46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8AF3-8925-40A5-8FCD-9C32D41B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986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32497-3FDC-44AE-AA33-7D8F5CFB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6814B-21E7-4B80-B945-74138F744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4DA64-93F0-4011-8F9D-87245D9AD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12/8/2017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97F68-6937-440A-8C44-923AD4EA5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F9879-9D61-41F8-AF4E-9A0AE92D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402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F733C-F319-426C-8C9F-899ED8309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C24D7-96BB-4A8F-ADED-195787903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B52F0-0F17-41BD-835C-717103C0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12/8/2017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07464-E274-493C-A18F-584D66AF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33EDA-A630-44AB-8ED3-6A99383F5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5507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43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4C4E-9903-466C-AD99-E84EB3C6E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F57E4-4F39-4F6C-ACA3-8B178BB54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A90C1-BDAB-4F6F-B395-FCCED299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12/8/2017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73C84-DED8-407E-B81E-F8AA3AC2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4CE90-CA08-485A-9287-4DC5386D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38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DEBA9-B7D8-4998-B29C-1A8894B1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B2F76-7F17-4F12-A4DD-6AA0D7AAF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1DF93-E122-487C-84D3-7D04C5AF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12/8/2017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BE5B9-E345-420D-B8D4-8065020B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F9675-697C-44C1-A574-381997F0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43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AECA-FDA3-461B-BE43-2ABA7F50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E720A-E0BA-405F-A213-1527867A4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BB602-9042-42D2-BD2A-75299B167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42C96-437F-4EA1-82C3-75D6D3C4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12/8/2017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8F25D-59C0-4CCD-9BDF-7644F304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E95DB-F826-4ABF-9C2B-BDE84FF3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174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6380-99FC-418C-9FBA-7D809D38E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843FD-AE86-4FFE-BBF0-47E310981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35C8C-9B48-4BE4-AE11-04C30D07B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5BECB3-2C67-425B-9D14-557588E59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94ADE-DF05-42BD-8314-70391A947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E1EDD1-875D-4447-8BC5-E05A539A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12/8/2017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65124-84E0-4927-9E9C-2FF314BC6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081864-6F4D-4F25-A967-F4323D0B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701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ED97-5710-4BF9-8592-8A04C86A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82E15-5951-4BBE-BE2A-D54D9C6A1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12/8/2017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57618-7E62-4170-85FD-7B8973F3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AD20D-CDA9-4E8F-94A6-CEC9A7D4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699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060D6D-9E8F-40C4-A286-4B37AD808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12/8/2017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C7607-2038-4396-9A78-D5EC4AD7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8AA31-5C38-4741-81B9-CCCBC466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371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99D9-B6C8-4BEA-B864-E4BE090AA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57E5-E982-4309-A792-03648FF26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B714D-DCB4-433F-9974-DB747948F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DA24D-9363-4972-BBE9-5FC77AF9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12/8/2017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0DA85-2208-4A52-A7F2-E0394409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DF15B-19BF-405F-A08F-A07A3168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952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E00E-CEF6-4FA9-A384-07AE6D7C0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46558-5ADA-427B-9B91-307DC3D3A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37D26-4148-45A1-B347-ED4DC966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29B19-B1C2-4FDC-AF52-1CB33A64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99E-6738-480F-955A-CF7FFBB19FCA}" type="datetimeFigureOut">
              <a:rPr lang="en-SG" smtClean="0"/>
              <a:t>12/8/2017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B7127-0625-427F-A085-AB10C528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FD7D6-7688-4764-B675-D56D2186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913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183EE-0C9C-477D-929A-B774EFC60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8B40-F25A-4908-8005-DFE9D2AC6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437EF-D5C5-4193-B25C-D51812FC7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F099E-6738-480F-955A-CF7FFBB19FCA}" type="datetimeFigureOut">
              <a:rPr lang="en-SG" smtClean="0"/>
              <a:t>12/8/2017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B64FF-18BA-4CC1-BF2D-52DD6A7EF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1F4B9-EAA3-4B33-A9C3-B388F7B06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0845F-207C-4355-9B5E-91DC3DEE0C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303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/events/261629434317053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81" y="209440"/>
            <a:ext cx="4890983" cy="763500"/>
          </a:xfrm>
        </p:spPr>
        <p:txBody>
          <a:bodyPr>
            <a:normAutofit fontScale="90000"/>
          </a:bodyPr>
          <a:lstStyle/>
          <a:p>
            <a:r>
              <a:rPr lang="en-SG" dirty="0"/>
              <a:t>About myself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781" y="1163782"/>
            <a:ext cx="10451274" cy="536953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600"/>
              </a:spcAft>
            </a:pPr>
            <a:r>
              <a:rPr lang="en-SG" dirty="0"/>
              <a:t>Volunteered in RK since Mar 2015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</a:pPr>
            <a:endParaRPr lang="en-SG" dirty="0"/>
          </a:p>
          <a:p>
            <a:pPr marL="285750" indent="-285750">
              <a:lnSpc>
                <a:spcPct val="100000"/>
              </a:lnSpc>
              <a:spcAft>
                <a:spcPts val="600"/>
              </a:spcAft>
            </a:pPr>
            <a:endParaRPr lang="en-SG" dirty="0"/>
          </a:p>
          <a:p>
            <a:pPr marL="285750" indent="-285750">
              <a:lnSpc>
                <a:spcPct val="100000"/>
              </a:lnSpc>
              <a:spcAft>
                <a:spcPts val="600"/>
              </a:spcAft>
            </a:pPr>
            <a:endParaRPr lang="en-SG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SG" dirty="0"/>
          </a:p>
          <a:p>
            <a:pPr marL="285750" indent="-285750">
              <a:lnSpc>
                <a:spcPct val="100000"/>
              </a:lnSpc>
              <a:spcAft>
                <a:spcPts val="600"/>
              </a:spcAft>
            </a:pPr>
            <a:endParaRPr lang="en-SG" dirty="0"/>
          </a:p>
          <a:p>
            <a:pPr marL="285750" indent="-285750">
              <a:lnSpc>
                <a:spcPct val="100000"/>
              </a:lnSpc>
              <a:spcAft>
                <a:spcPts val="600"/>
              </a:spcAft>
            </a:pPr>
            <a:endParaRPr lang="en-SG" dirty="0"/>
          </a:p>
          <a:p>
            <a:pPr marL="285750" indent="-285750">
              <a:lnSpc>
                <a:spcPct val="100000"/>
              </a:lnSpc>
              <a:spcAft>
                <a:spcPts val="600"/>
              </a:spcAft>
            </a:pPr>
            <a:r>
              <a:rPr lang="en-SG" dirty="0"/>
              <a:t>2015 NUS Computer Science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</a:pPr>
            <a:r>
              <a:rPr lang="en-SG" dirty="0"/>
              <a:t>IoT Engineer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</a:pPr>
            <a:r>
              <a:rPr lang="en-SG" dirty="0"/>
              <a:t>Singapore Power Digital Technology (since Sept 2016)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81" y="2443739"/>
            <a:ext cx="6398311" cy="20721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211" y="28502"/>
            <a:ext cx="5371443" cy="35921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36211" y="3664968"/>
            <a:ext cx="411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RK #2: 8 Mar 2015 @ </a:t>
            </a:r>
            <a:r>
              <a:rPr lang="en-SG" dirty="0" err="1"/>
              <a:t>Blk</a:t>
            </a:r>
            <a:r>
              <a:rPr lang="en-SG" dirty="0"/>
              <a:t> 425 </a:t>
            </a:r>
            <a:r>
              <a:rPr lang="en-SG" dirty="0" err="1"/>
              <a:t>Jurong</a:t>
            </a:r>
            <a:r>
              <a:rPr lang="en-SG" dirty="0"/>
              <a:t> West</a:t>
            </a:r>
          </a:p>
        </p:txBody>
      </p:sp>
    </p:spTree>
    <p:extLst>
      <p:ext uri="{BB962C8B-B14F-4D97-AF65-F5344CB8AC3E}">
        <p14:creationId xmlns:p14="http://schemas.microsoft.com/office/powerpoint/2010/main" val="231329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E9A4-EC4A-441F-A475-F3CC48F3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If you want to know more?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D6C5F-DE1C-4779-B24E-1BF050D46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About the short circuit limiter</a:t>
            </a:r>
          </a:p>
          <a:p>
            <a:r>
              <a:rPr lang="en-SG" dirty="0" err="1"/>
              <a:t>Hackware</a:t>
            </a:r>
            <a:r>
              <a:rPr lang="en-SG" dirty="0"/>
              <a:t> v3.4</a:t>
            </a:r>
          </a:p>
          <a:p>
            <a:pPr lvl="1"/>
            <a:r>
              <a:rPr lang="en-SG" dirty="0"/>
              <a:t>7.30pm, Wed, 6 Sept 2017</a:t>
            </a:r>
          </a:p>
          <a:p>
            <a:pPr lvl="1"/>
            <a:r>
              <a:rPr lang="en-SG" dirty="0"/>
              <a:t>Design and Engineering Laboratory, NUS High School</a:t>
            </a:r>
          </a:p>
          <a:p>
            <a:pPr lvl="1"/>
            <a:r>
              <a:rPr lang="en-SG" dirty="0">
                <a:hlinkClick r:id="rId2"/>
              </a:rPr>
              <a:t>https://www.facebook.com/events/261629434317053/</a:t>
            </a:r>
            <a:endParaRPr lang="en-SG" dirty="0"/>
          </a:p>
          <a:p>
            <a:pPr lvl="1"/>
            <a:endParaRPr lang="en-SG" dirty="0"/>
          </a:p>
          <a:p>
            <a:r>
              <a:rPr lang="en-SG" dirty="0"/>
              <a:t>NOT COMPULSORY!!!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1F781-7B5B-4FB0-9631-269D89DE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4619-F19A-E048-BC08-46ED4E2D9E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2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80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About myself</vt:lpstr>
      <vt:lpstr>If you want to know more?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myself</dc:title>
  <dc:creator>Yeo Kheng Meng</dc:creator>
  <cp:lastModifiedBy>Yeo Kheng Meng</cp:lastModifiedBy>
  <cp:revision>2</cp:revision>
  <dcterms:created xsi:type="dcterms:W3CDTF">2017-08-08T00:10:20Z</dcterms:created>
  <dcterms:modified xsi:type="dcterms:W3CDTF">2017-08-12T09:49:06Z</dcterms:modified>
</cp:coreProperties>
</file>