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40F-AE1D-4AF2-A194-2812413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33A5-4E48-45E1-A19B-73317D0B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FDE-6190-4545-AE89-C7042EF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5C1-3170-4348-8634-33E45A46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8AF3-8925-40A5-8FCD-9C32D41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497-3FDC-44AE-AA33-7D8F5CF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814B-21E7-4B80-B945-74138F74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DA64-93F0-4011-8F9D-87245D9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7F68-6937-440A-8C44-923AD4E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879-9D61-41F8-AF4E-9A0AE92D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0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733C-F319-426C-8C9F-899ED83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4D7-96BB-4A8F-ADED-1957879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2F0-0F17-41BD-835C-717103C0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464-E274-493C-A18F-584D66A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EDA-A630-44AB-8ED3-6A99383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5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C4E-9903-466C-AD99-E84EB3C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57E4-4F39-4F6C-ACA3-8B178BB5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90C1-BDAB-4F6F-B395-FCCED299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3C84-DED8-407E-B81E-F8AA3AC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E90-CA08-485A-9287-4DC5386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BA9-B7D8-4998-B29C-1A8894B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2F76-7F17-4F12-A4DD-6AA0D7A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DF93-E122-487C-84D3-7D04C5A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B9-E345-420D-B8D4-8065020B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675-697C-44C1-A574-381997F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AECA-FDA3-461B-BE43-2ABA7F50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720A-E0BA-405F-A213-1527867A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602-9042-42D2-BD2A-75299B1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2C96-437F-4EA1-82C3-75D6D3C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F25D-59C0-4CCD-9BDF-7644F30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5DB-F826-4ABF-9C2B-BDE84FF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7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380-99FC-418C-9FBA-7D809D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FD-AE86-4FFE-BBF0-47E3109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5C8C-9B48-4BE4-AE11-04C30D07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CB3-2C67-425B-9D14-557588E5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4ADE-DF05-42BD-8314-70391A94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EDD1-875D-4447-8BC5-E05A539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5124-84E0-4927-9E9C-2FF314B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1864-6F4D-4F25-A967-F4323D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D97-5710-4BF9-8592-8A04C86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2E15-5951-4BBE-BE2A-D54D9C6A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618-7E62-4170-85FD-7B8973F3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D20D-CDA9-4E8F-94A6-CEC9A7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0D6D-9E8F-40C4-A286-4B37AD8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7607-2038-4396-9A78-D5EC4AD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AA31-5C38-4741-81B9-CCCBC4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9D9-B6C8-4BEA-B864-E4BE090A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7E5-E982-4309-A792-03648FF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714D-DCB4-433F-9974-DB747948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A24D-9363-4972-BBE9-5FC77AF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A85-2208-4A52-A7F2-E039440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F15B-19BF-405F-A08F-A07A31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00E-CEF6-4FA9-A384-07AE6D7C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6558-5ADA-427B-9B91-307DC3D3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7D26-4148-45A1-B347-ED4DC96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B19-B1C2-4FDC-AF52-1CB33A6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7127-0625-427F-A085-AB10C52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D7D6-7688-4764-B675-D56D218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83EE-0C9C-477D-929A-B774EFC6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B40-F25A-4908-8005-DFE9D2A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F-D5C5-4193-B25C-D51812FC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099E-6738-480F-955A-CF7FFBB19FCA}" type="datetimeFigureOut">
              <a:rPr lang="en-SG" smtClean="0"/>
              <a:t>10/2/19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4FF-18BA-4CC1-BF2D-52DD6A7E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4B9-EAA3-4B33-A9C3-B388F7B0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1" y="209440"/>
            <a:ext cx="4890983" cy="763500"/>
          </a:xfrm>
        </p:spPr>
        <p:txBody>
          <a:bodyPr>
            <a:normAutofit fontScale="90000"/>
          </a:bodyPr>
          <a:lstStyle/>
          <a:p>
            <a:r>
              <a:rPr lang="en-SG" dirty="0"/>
              <a:t>About myself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81" y="1163782"/>
            <a:ext cx="10451274" cy="5369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Volunteer in RK since Mar 2015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2015 NUS Computer Science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IoT Engineer @ SP Digital Technology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Private Pilot since Jan 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18" y="4247720"/>
            <a:ext cx="6398311" cy="207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11" y="28502"/>
            <a:ext cx="5371443" cy="3592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211" y="3664968"/>
            <a:ext cx="411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RK #2: 8 Mar 2015 @ </a:t>
            </a:r>
            <a:r>
              <a:rPr lang="en-SG" dirty="0" err="1"/>
              <a:t>Blk</a:t>
            </a:r>
            <a:r>
              <a:rPr lang="en-SG" dirty="0"/>
              <a:t> 425 </a:t>
            </a:r>
            <a:r>
              <a:rPr lang="en-SG" dirty="0" err="1"/>
              <a:t>Jurong</a:t>
            </a:r>
            <a:r>
              <a:rPr lang="en-SG" dirty="0"/>
              <a:t> West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D5C0D-56C7-E242-B6DF-63AD57E82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71" y="3875094"/>
            <a:ext cx="3705848" cy="27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About myself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Yeo Kheng Meng</dc:creator>
  <cp:lastModifiedBy>Yeo Kheng Meng</cp:lastModifiedBy>
  <cp:revision>4</cp:revision>
  <dcterms:created xsi:type="dcterms:W3CDTF">2017-08-08T00:10:20Z</dcterms:created>
  <dcterms:modified xsi:type="dcterms:W3CDTF">2019-02-10T01:13:38Z</dcterms:modified>
</cp:coreProperties>
</file>