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65938" cy="954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5"/>
    <p:restoredTop sz="94708"/>
  </p:normalViewPr>
  <p:slideViewPr>
    <p:cSldViewPr snapToGrid="0" snapToObjects="1">
      <p:cViewPr>
        <p:scale>
          <a:sx n="125" d="100"/>
          <a:sy n="125" d="100"/>
        </p:scale>
        <p:origin x="162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8A92-602D-7A4F-BD0D-BC2312DEE10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E2FA5-07A1-4C0A-9F73-A7ADA240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9152"/>
            <a:ext cx="5487178" cy="23546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-39419"/>
            <a:ext cx="45281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u="sng" dirty="0">
                <a:ea typeface="Helvetica" charset="0"/>
                <a:cs typeface="Helvetica" charset="0"/>
              </a:rPr>
              <a:t>Short circuit limiter </a:t>
            </a:r>
            <a:r>
              <a:rPr lang="en-SG" sz="1000" u="sng" dirty="0">
                <a:solidFill>
                  <a:srgbClr val="141823"/>
                </a:solidFill>
                <a:ea typeface="Helvetica" charset="0"/>
                <a:cs typeface="Helvetica" charset="0"/>
              </a:rPr>
              <a:t>instructions</a:t>
            </a:r>
            <a:endParaRPr lang="en-SG" sz="1000" u="sng" dirty="0">
              <a:solidFill>
                <a:srgbClr val="141823"/>
              </a:solidFill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1. Do NOT set up without prior training.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2. Connect this downstream to the 10ma RCCB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3. </a:t>
            </a: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Temperature warning is 70C with maximum 85C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4</a:t>
            </a: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. </a:t>
            </a: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Use arrow keys to adjust current enable threshold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5. If in doubt, ask Kheng Meng </a:t>
            </a:r>
            <a:r>
              <a:rPr lang="en-US" sz="1000" dirty="0">
                <a:latin typeface="Calibri" charset="0"/>
                <a:ea typeface="Calibri" charset="0"/>
                <a:cs typeface="Times New Roman" charset="0"/>
                <a:sym typeface="Wingdings" charset="2"/>
              </a:rPr>
              <a:t></a:t>
            </a:r>
            <a:endParaRPr lang="en-US" sz="1000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52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33</cp:revision>
  <cp:lastPrinted>2017-07-16T07:17:41Z</cp:lastPrinted>
  <dcterms:created xsi:type="dcterms:W3CDTF">2016-04-18T02:59:28Z</dcterms:created>
  <dcterms:modified xsi:type="dcterms:W3CDTF">2017-07-16T07:21:52Z</dcterms:modified>
</cp:coreProperties>
</file>