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2"/>
    <p:restoredTop sz="94742"/>
  </p:normalViewPr>
  <p:slideViewPr>
    <p:cSldViewPr snapToGrid="0" snapToObjects="1">
      <p:cViewPr>
        <p:scale>
          <a:sx n="150" d="100"/>
          <a:sy n="150" d="100"/>
        </p:scale>
        <p:origin x="1080" y="-2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3564" y="-56482"/>
            <a:ext cx="1667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u="sng" dirty="0">
                <a:effectLst/>
                <a:latin typeface="Calibri" charset="0"/>
                <a:ea typeface="Calibri" charset="0"/>
                <a:cs typeface="Times New Roman" charset="0"/>
              </a:rPr>
              <a:t>ALWAYS TEST BEFORE USE</a:t>
            </a:r>
            <a:endParaRPr lang="en-US" sz="9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900" dirty="0">
                <a:effectLst/>
                <a:latin typeface="Calibri" charset="0"/>
                <a:ea typeface="Calibri" charset="0"/>
                <a:cs typeface="Times New Roman" charset="0"/>
              </a:rPr>
              <a:t>Blue LED lights up -&gt; earth fault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8354" y="1051514"/>
            <a:ext cx="1633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effectLst/>
                <a:latin typeface="Calibri" charset="0"/>
                <a:ea typeface="Calibri" charset="0"/>
                <a:cs typeface="Times New Roman" charset="0"/>
              </a:rPr>
              <a:t>If in doubt, ask Kheng Meng </a:t>
            </a:r>
            <a:r>
              <a:rPr lang="en-US" sz="900" dirty="0"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9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351" y="-56482"/>
            <a:ext cx="43654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u="sng" dirty="0">
                <a:effectLst/>
                <a:ea typeface="Helvetica" charset="0"/>
                <a:cs typeface="Helvetica" charset="0"/>
              </a:rPr>
              <a:t>Anti-trip earth leakage detecto</a:t>
            </a:r>
            <a:r>
              <a:rPr lang="en-US" sz="900" b="1" u="sng" dirty="0">
                <a:ea typeface="Helvetica" charset="0"/>
                <a:cs typeface="Helvetica" charset="0"/>
              </a:rPr>
              <a:t>r </a:t>
            </a:r>
            <a:r>
              <a:rPr lang="en-SG" sz="900" u="sng" dirty="0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9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use without prior training or supervision.</a:t>
            </a:r>
            <a:endParaRPr lang="en-US" sz="900" dirty="0"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2. Upstream power source must have a 10mA RCD/RCCB/RCBO. Always test before use.</a:t>
            </a:r>
            <a:endParaRPr lang="en-US" sz="900" dirty="0"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3. ONLY use for suspected/high-risk of Earth-fault appliances.</a:t>
            </a:r>
          </a:p>
          <a:p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4. Only connect ONE appliance at a time to test.</a:t>
            </a:r>
            <a:endParaRPr lang="en-US" sz="900" dirty="0"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5</a:t>
            </a: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HANDS OFF appliance whenever you apply power with my tester.</a:t>
            </a: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6. Be ready to cut power immediately once the blue light comes on or if you notice abnormal behaviour in the appliance.</a:t>
            </a: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7</a:t>
            </a: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After repairing, plug the appliance to a conventional socket and verify that the breaker does not trip under normal circumstances.</a:t>
            </a: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8. </a:t>
            </a:r>
            <a:r>
              <a:rPr lang="en-SG" sz="900" b="1" dirty="0">
                <a:solidFill>
                  <a:srgbClr val="141823"/>
                </a:solidFill>
                <a:ea typeface="Helvetica" charset="0"/>
                <a:cs typeface="Helvetica" charset="0"/>
              </a:rPr>
              <a:t>ALWAYS TEST BEFORE USE</a:t>
            </a:r>
            <a:endParaRPr lang="en-US" sz="900" b="1" dirty="0">
              <a:effectLst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357" y="256043"/>
            <a:ext cx="1582535" cy="8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146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14</cp:revision>
  <cp:lastPrinted>2019-05-18T03:18:29Z</cp:lastPrinted>
  <dcterms:created xsi:type="dcterms:W3CDTF">2016-04-18T02:59:28Z</dcterms:created>
  <dcterms:modified xsi:type="dcterms:W3CDTF">2019-05-18T03:20:03Z</dcterms:modified>
</cp:coreProperties>
</file>