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08788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5"/>
    <p:restoredTop sz="94708"/>
  </p:normalViewPr>
  <p:slideViewPr>
    <p:cSldViewPr snapToGrid="0" snapToObjects="1">
      <p:cViewPr>
        <p:scale>
          <a:sx n="150" d="100"/>
          <a:sy n="150" d="100"/>
        </p:scale>
        <p:origin x="162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5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4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1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5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8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5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6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4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08A92-602D-7A4F-BD0D-BC2312DEE103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5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314" y="82084"/>
            <a:ext cx="4219786" cy="19536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00350" y="-47148"/>
            <a:ext cx="31232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b="1" u="sng" dirty="0">
                <a:effectLst/>
                <a:latin typeface="Calibri" charset="0"/>
                <a:ea typeface="Calibri" charset="0"/>
                <a:cs typeface="Times New Roman" charset="0"/>
              </a:rPr>
              <a:t>ALWAYS TEST BEFORE USE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: Only 10mA RCCB trips -&gt; Working</a:t>
            </a:r>
            <a:endParaRPr lang="en-US" sz="9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699626"/>
            <a:ext cx="17973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effectLst/>
                <a:latin typeface="Calibri" charset="0"/>
                <a:ea typeface="Calibri" charset="0"/>
                <a:cs typeface="Times New Roman" charset="0"/>
              </a:rPr>
              <a:t>If in doubt, ask Kheng Meng </a:t>
            </a:r>
            <a:r>
              <a:rPr lang="en-US" sz="1000" dirty="0"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</a:t>
            </a:r>
            <a:endParaRPr lang="en-US" sz="10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46121"/>
            <a:ext cx="2800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u="sng" dirty="0">
                <a:ea typeface="Helvetica" charset="0"/>
                <a:cs typeface="Helvetica" charset="0"/>
              </a:rPr>
              <a:t>10ma-rcbo-and-anti-external-cb-trip </a:t>
            </a:r>
            <a:r>
              <a:rPr lang="en-SG" sz="1000" u="sng" dirty="0">
                <a:solidFill>
                  <a:srgbClr val="141823"/>
                </a:solidFill>
                <a:ea typeface="Helvetica" charset="0"/>
                <a:cs typeface="Helvetica" charset="0"/>
              </a:rPr>
              <a:t>instructions</a:t>
            </a:r>
            <a:endParaRPr lang="en-SG" sz="1000" u="sng" dirty="0">
              <a:solidFill>
                <a:srgbClr val="141823"/>
              </a:solidFill>
              <a:effectLst/>
              <a:ea typeface="Helvetica" charset="0"/>
              <a:cs typeface="Helvetica" charset="0"/>
            </a:endParaRPr>
          </a:p>
          <a:p>
            <a:pPr>
              <a:spcAft>
                <a:spcPts val="0"/>
              </a:spcAft>
            </a:pPr>
            <a:r>
              <a:rPr lang="en-SG" sz="1000" dirty="0">
                <a:solidFill>
                  <a:srgbClr val="141823"/>
                </a:solidFill>
                <a:effectLst/>
                <a:ea typeface="Helvetica" charset="0"/>
                <a:cs typeface="Helvetica" charset="0"/>
              </a:rPr>
              <a:t>1. Do NOT set up without prior training.</a:t>
            </a:r>
          </a:p>
          <a:p>
            <a:pPr>
              <a:spcAft>
                <a:spcPts val="0"/>
              </a:spcAft>
            </a:pPr>
            <a:r>
              <a:rPr lang="en-SG" sz="1000" dirty="0">
                <a:solidFill>
                  <a:srgbClr val="141823"/>
                </a:solidFill>
                <a:ea typeface="Helvetica" charset="0"/>
                <a:cs typeface="Helvetica" charset="0"/>
              </a:rPr>
              <a:t>2. Always </a:t>
            </a:r>
            <a:r>
              <a:rPr lang="en-SG" sz="1000" dirty="0">
                <a:solidFill>
                  <a:srgbClr val="141823"/>
                </a:solidFill>
                <a:effectLst/>
                <a:ea typeface="Helvetica" charset="0"/>
                <a:cs typeface="Helvetica" charset="0"/>
              </a:rPr>
              <a:t>test before use. </a:t>
            </a:r>
          </a:p>
          <a:p>
            <a:pPr marL="228600" indent="-228600">
              <a:spcAft>
                <a:spcPts val="0"/>
              </a:spcAft>
              <a:buAutoNum type="alphaLcPeriod"/>
            </a:pPr>
            <a:r>
              <a:rPr lang="en-SG" sz="1000" dirty="0">
                <a:solidFill>
                  <a:srgbClr val="141823"/>
                </a:solidFill>
                <a:ea typeface="Helvetica" charset="0"/>
                <a:cs typeface="Helvetica" charset="0"/>
              </a:rPr>
              <a:t>Only the 10mA RCCB should trip</a:t>
            </a:r>
          </a:p>
          <a:p>
            <a:pPr marL="228600" indent="-228600">
              <a:spcAft>
                <a:spcPts val="0"/>
              </a:spcAft>
              <a:buAutoNum type="alphaLcPeriod"/>
            </a:pPr>
            <a:r>
              <a:rPr lang="en-SG" sz="1000" dirty="0">
                <a:solidFill>
                  <a:srgbClr val="141823"/>
                </a:solidFill>
                <a:ea typeface="Helvetica" charset="0"/>
                <a:cs typeface="Helvetica" charset="0"/>
              </a:rPr>
              <a:t>If it does not, there may be a problem with the external Earth connection or with this tool. Do not continue to use.</a:t>
            </a:r>
            <a:endParaRPr lang="en-SG" sz="1000" dirty="0">
              <a:solidFill>
                <a:srgbClr val="141823"/>
              </a:solidFill>
              <a:effectLst/>
              <a:ea typeface="Helvetica" charset="0"/>
              <a:cs typeface="Helvetica" charset="0"/>
            </a:endParaRPr>
          </a:p>
          <a:p>
            <a:pPr>
              <a:spcAft>
                <a:spcPts val="0"/>
              </a:spcAft>
            </a:pPr>
            <a:r>
              <a:rPr lang="en-SG" sz="1000" dirty="0">
                <a:solidFill>
                  <a:srgbClr val="141823"/>
                </a:solidFill>
                <a:ea typeface="Helvetica" charset="0"/>
                <a:cs typeface="Helvetica" charset="0"/>
              </a:rPr>
              <a:t>3</a:t>
            </a:r>
            <a:r>
              <a:rPr lang="en-SG" sz="1000" dirty="0">
                <a:solidFill>
                  <a:srgbClr val="141823"/>
                </a:solidFill>
                <a:effectLst/>
                <a:ea typeface="Helvetica" charset="0"/>
                <a:cs typeface="Helvetica" charset="0"/>
              </a:rPr>
              <a:t>. All othe</a:t>
            </a:r>
            <a:r>
              <a:rPr lang="en-SG" sz="1000" dirty="0">
                <a:solidFill>
                  <a:srgbClr val="141823"/>
                </a:solidFill>
                <a:ea typeface="Helvetica" charset="0"/>
                <a:cs typeface="Helvetica" charset="0"/>
              </a:rPr>
              <a:t>r RK electrical connections</a:t>
            </a:r>
          </a:p>
          <a:p>
            <a:pPr>
              <a:spcAft>
                <a:spcPts val="0"/>
              </a:spcAft>
            </a:pPr>
            <a:r>
              <a:rPr lang="en-SG" sz="1000" dirty="0">
                <a:solidFill>
                  <a:srgbClr val="141823"/>
                </a:solidFill>
                <a:ea typeface="Helvetica" charset="0"/>
                <a:cs typeface="Helvetica" charset="0"/>
              </a:rPr>
              <a:t> will be connected through this.</a:t>
            </a:r>
          </a:p>
        </p:txBody>
      </p:sp>
    </p:spTree>
    <p:extLst>
      <p:ext uri="{BB962C8B-B14F-4D97-AF65-F5344CB8AC3E}">
        <p14:creationId xmlns:p14="http://schemas.microsoft.com/office/powerpoint/2010/main" val="731427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84</Words>
  <Application>Microsoft Office PowerPoint</Application>
  <PresentationFormat>A4 Paper (210x297 mm)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Kheng Meng</dc:creator>
  <cp:lastModifiedBy>Yeo Kheng Meng</cp:lastModifiedBy>
  <cp:revision>19</cp:revision>
  <cp:lastPrinted>2016-06-12T15:44:24Z</cp:lastPrinted>
  <dcterms:created xsi:type="dcterms:W3CDTF">2016-04-18T02:59:28Z</dcterms:created>
  <dcterms:modified xsi:type="dcterms:W3CDTF">2016-06-12T15:58:55Z</dcterms:modified>
</cp:coreProperties>
</file>