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9906000" type="A4"/>
  <p:notesSz cx="6808788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95"/>
    <p:restoredTop sz="94708"/>
  </p:normalViewPr>
  <p:slideViewPr>
    <p:cSldViewPr snapToGrid="0" snapToObjects="1">
      <p:cViewPr>
        <p:scale>
          <a:sx n="200" d="100"/>
          <a:sy n="200" d="100"/>
        </p:scale>
        <p:origin x="668" y="-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54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41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1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56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8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58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8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68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0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4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08A92-602D-7A4F-BD0D-BC2312DEE103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5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1" y="1542275"/>
            <a:ext cx="4572676" cy="146792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" y="-39419"/>
            <a:ext cx="452811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u="sng" dirty="0">
                <a:ea typeface="Helvetica" charset="0"/>
                <a:cs typeface="Helvetica" charset="0"/>
              </a:rPr>
              <a:t>10ma-rcbo-mcb-and-anti-external-cb-trip </a:t>
            </a:r>
            <a:r>
              <a:rPr lang="en-SG" sz="1000" u="sng" dirty="0">
                <a:solidFill>
                  <a:srgbClr val="141823"/>
                </a:solidFill>
                <a:ea typeface="Helvetica" charset="0"/>
                <a:cs typeface="Helvetica" charset="0"/>
              </a:rPr>
              <a:t>instructions</a:t>
            </a:r>
            <a:endParaRPr lang="en-SG" sz="1000" u="sng" dirty="0">
              <a:solidFill>
                <a:srgbClr val="141823"/>
              </a:solidFill>
              <a:effectLst/>
              <a:ea typeface="Helvetica" charset="0"/>
              <a:cs typeface="Helvetica" charset="0"/>
            </a:endParaRPr>
          </a:p>
          <a:p>
            <a:pPr>
              <a:spcAft>
                <a:spcPts val="0"/>
              </a:spcAft>
            </a:pPr>
            <a:r>
              <a:rPr lang="en-SG" sz="1000" dirty="0">
                <a:solidFill>
                  <a:srgbClr val="141823"/>
                </a:solidFill>
                <a:effectLst/>
                <a:ea typeface="Helvetica" charset="0"/>
                <a:cs typeface="Helvetica" charset="0"/>
              </a:rPr>
              <a:t>1. Do NOT set up without prior training.</a:t>
            </a:r>
          </a:p>
          <a:p>
            <a:pPr>
              <a:spcAft>
                <a:spcPts val="0"/>
              </a:spcAft>
            </a:pPr>
            <a:r>
              <a:rPr lang="en-SG" sz="1000" dirty="0">
                <a:solidFill>
                  <a:srgbClr val="141823"/>
                </a:solidFill>
                <a:ea typeface="Helvetica" charset="0"/>
                <a:cs typeface="Helvetica" charset="0"/>
              </a:rPr>
              <a:t>2. Always </a:t>
            </a:r>
            <a:r>
              <a:rPr lang="en-SG" sz="1000" dirty="0">
                <a:solidFill>
                  <a:srgbClr val="141823"/>
                </a:solidFill>
                <a:effectLst/>
                <a:ea typeface="Helvetica" charset="0"/>
                <a:cs typeface="Helvetica" charset="0"/>
              </a:rPr>
              <a:t>test RCBO before use. </a:t>
            </a:r>
          </a:p>
          <a:p>
            <a:pPr marL="228600" indent="-228600">
              <a:spcAft>
                <a:spcPts val="0"/>
              </a:spcAft>
              <a:buAutoNum type="alphaLcPeriod"/>
            </a:pPr>
            <a:r>
              <a:rPr lang="en-SG" sz="1000" dirty="0">
                <a:solidFill>
                  <a:srgbClr val="141823"/>
                </a:solidFill>
                <a:ea typeface="Helvetica" charset="0"/>
                <a:cs typeface="Helvetica" charset="0"/>
              </a:rPr>
              <a:t>Only the 10mA RCCB should trip</a:t>
            </a:r>
          </a:p>
          <a:p>
            <a:pPr marL="228600" indent="-228600">
              <a:spcAft>
                <a:spcPts val="0"/>
              </a:spcAft>
              <a:buAutoNum type="alphaLcPeriod"/>
            </a:pPr>
            <a:r>
              <a:rPr lang="en-SG" sz="1000" dirty="0">
                <a:solidFill>
                  <a:srgbClr val="141823"/>
                </a:solidFill>
                <a:ea typeface="Helvetica" charset="0"/>
                <a:cs typeface="Helvetica" charset="0"/>
              </a:rPr>
              <a:t>If it does not, there may be a problem with the external Earth connection or with this tool. Do not continue to use.</a:t>
            </a:r>
          </a:p>
          <a:p>
            <a:pPr>
              <a:spcAft>
                <a:spcPts val="0"/>
              </a:spcAft>
            </a:pPr>
            <a:r>
              <a:rPr lang="en-SG" sz="1000" dirty="0">
                <a:solidFill>
                  <a:srgbClr val="141823"/>
                </a:solidFill>
                <a:effectLst/>
                <a:ea typeface="Helvetica" charset="0"/>
                <a:cs typeface="Helvetica" charset="0"/>
              </a:rPr>
              <a:t>3. Only test MCB if you are ready for a trip of your onsite MCB.</a:t>
            </a:r>
          </a:p>
          <a:p>
            <a:pPr>
              <a:spcAft>
                <a:spcPts val="0"/>
              </a:spcAft>
            </a:pPr>
            <a:r>
              <a:rPr lang="en-SG" sz="1000" dirty="0">
                <a:solidFill>
                  <a:srgbClr val="141823"/>
                </a:solidFill>
                <a:ea typeface="Helvetica" charset="0"/>
                <a:cs typeface="Helvetica" charset="0"/>
              </a:rPr>
              <a:t>4</a:t>
            </a:r>
            <a:r>
              <a:rPr lang="en-SG" sz="1000" dirty="0">
                <a:solidFill>
                  <a:srgbClr val="141823"/>
                </a:solidFill>
                <a:effectLst/>
                <a:ea typeface="Helvetica" charset="0"/>
                <a:cs typeface="Helvetica" charset="0"/>
              </a:rPr>
              <a:t>. All othe</a:t>
            </a:r>
            <a:r>
              <a:rPr lang="en-SG" sz="1000" dirty="0">
                <a:solidFill>
                  <a:srgbClr val="141823"/>
                </a:solidFill>
                <a:ea typeface="Helvetica" charset="0"/>
                <a:cs typeface="Helvetica" charset="0"/>
              </a:rPr>
              <a:t>r RK electrical connections will be connected through this.</a:t>
            </a:r>
          </a:p>
          <a:p>
            <a:pPr>
              <a:spcAft>
                <a:spcPts val="0"/>
              </a:spcAft>
            </a:pPr>
            <a:r>
              <a:rPr lang="en-SG" sz="1000" dirty="0">
                <a:solidFill>
                  <a:srgbClr val="141823"/>
                </a:solidFill>
                <a:ea typeface="Helvetica" charset="0"/>
                <a:cs typeface="Helvetica" charset="0"/>
              </a:rPr>
              <a:t>5. If the “B3 MCB” keeps tripping due to high-current appliance, you can temporarily engage the “Bypass B3 MCB” switch.</a:t>
            </a:r>
          </a:p>
        </p:txBody>
      </p:sp>
      <p:sp>
        <p:nvSpPr>
          <p:cNvPr id="6" name="Rectangle 5"/>
          <p:cNvSpPr/>
          <p:nvPr/>
        </p:nvSpPr>
        <p:spPr>
          <a:xfrm>
            <a:off x="2883819" y="1419164"/>
            <a:ext cx="179736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>
                <a:effectLst/>
                <a:latin typeface="Calibri" charset="0"/>
                <a:ea typeface="Calibri" charset="0"/>
                <a:cs typeface="Times New Roman" charset="0"/>
              </a:rPr>
              <a:t>If in doubt, ask Kheng Meng </a:t>
            </a:r>
            <a:r>
              <a:rPr lang="en-US" sz="1000" dirty="0">
                <a:effectLst/>
                <a:latin typeface="Calibri" charset="0"/>
                <a:ea typeface="Calibri" charset="0"/>
                <a:cs typeface="Times New Roman" charset="0"/>
                <a:sym typeface="Wingdings" charset="2"/>
              </a:rPr>
              <a:t></a:t>
            </a:r>
            <a:endParaRPr lang="en-US" sz="10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4" name="Rectangle: Rounded Corners 3"/>
          <p:cNvSpPr/>
          <p:nvPr/>
        </p:nvSpPr>
        <p:spPr>
          <a:xfrm>
            <a:off x="2446934" y="343815"/>
            <a:ext cx="1594715" cy="204826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/>
              <a:t>Always TEST RCBO before use</a:t>
            </a:r>
          </a:p>
        </p:txBody>
      </p:sp>
    </p:spTree>
    <p:extLst>
      <p:ext uri="{BB962C8B-B14F-4D97-AF65-F5344CB8AC3E}">
        <p14:creationId xmlns:p14="http://schemas.microsoft.com/office/powerpoint/2010/main" val="731427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</TotalTime>
  <Words>122</Words>
  <Application>Microsoft Office PowerPoint</Application>
  <PresentationFormat>A4 Paper (210x297 mm)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Times New Roman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Yeo Kheng Meng</dc:creator>
  <cp:lastModifiedBy>Yeo Kheng Meng</cp:lastModifiedBy>
  <cp:revision>24</cp:revision>
  <cp:lastPrinted>2016-08-17T09:19:11Z</cp:lastPrinted>
  <dcterms:created xsi:type="dcterms:W3CDTF">2016-04-18T02:59:28Z</dcterms:created>
  <dcterms:modified xsi:type="dcterms:W3CDTF">2016-08-17T09:20:18Z</dcterms:modified>
</cp:coreProperties>
</file>