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6"/>
    <p:restoredTop sz="94708"/>
  </p:normalViewPr>
  <p:slideViewPr>
    <p:cSldViewPr snapToGrid="0" snapToObjects="1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8A92-602D-7A4F-BD0D-BC2312DEE103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ultiply 1"/>
          <p:cNvSpPr/>
          <p:nvPr/>
        </p:nvSpPr>
        <p:spPr>
          <a:xfrm>
            <a:off x="239594" y="0"/>
            <a:ext cx="1104900" cy="10350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85038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</Words>
  <Application>Microsoft Macintosh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15</cp:revision>
  <cp:lastPrinted>2016-06-06T03:11:54Z</cp:lastPrinted>
  <dcterms:created xsi:type="dcterms:W3CDTF">2016-04-18T02:59:28Z</dcterms:created>
  <dcterms:modified xsi:type="dcterms:W3CDTF">2016-06-06T03:17:35Z</dcterms:modified>
</cp:coreProperties>
</file>