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5"/>
    <p:restoredTop sz="94708"/>
  </p:normalViewPr>
  <p:slideViewPr>
    <p:cSldViewPr snapToGrid="0" snapToObjects="1">
      <p:cViewPr>
        <p:scale>
          <a:sx n="400" d="100"/>
          <a:sy n="400" d="100"/>
        </p:scale>
        <p:origin x="-64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58741" y="-56482"/>
            <a:ext cx="174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u="sng" dirty="0">
                <a:effectLst/>
                <a:latin typeface="Calibri" charset="0"/>
                <a:ea typeface="Calibri" charset="0"/>
                <a:cs typeface="Times New Roman" charset="0"/>
              </a:rPr>
              <a:t>ALWAYS TEST BEFORE USE</a:t>
            </a:r>
            <a:endParaRPr lang="en-US" sz="9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Only 10mA RCCB trips -&gt; Working</a:t>
            </a:r>
            <a:endParaRPr lang="en-US" sz="9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75185" y="1051514"/>
            <a:ext cx="1633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effectLst/>
                <a:latin typeface="Calibri" charset="0"/>
                <a:ea typeface="Calibri" charset="0"/>
                <a:cs typeface="Times New Roman" charset="0"/>
              </a:rPr>
              <a:t>If in doubt, ask Kheng Meng </a:t>
            </a:r>
            <a:r>
              <a:rPr lang="en-US" sz="900" dirty="0"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</a:t>
            </a:r>
            <a:endParaRPr lang="en-US" sz="9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3751" y="-56482"/>
            <a:ext cx="22252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u="sng" dirty="0">
                <a:ea typeface="Helvetica" charset="0"/>
                <a:cs typeface="Helvetica" charset="0"/>
              </a:rPr>
              <a:t>Trip 10mA RCCB only tool </a:t>
            </a:r>
            <a:r>
              <a:rPr lang="en-SG" sz="900" u="sng">
                <a:solidFill>
                  <a:srgbClr val="141823"/>
                </a:solidFill>
                <a:ea typeface="Helvetica" charset="0"/>
                <a:cs typeface="Helvetica" charset="0"/>
              </a:rPr>
              <a:t>instructions</a:t>
            </a:r>
            <a:endParaRPr lang="en-SG" sz="900" u="sng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1. Do NOT set up without prior training.</a:t>
            </a: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2. Must plug DIRECTLY to 10mA RCCB/RCBO</a:t>
            </a: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3. Always </a:t>
            </a: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test before use. </a:t>
            </a:r>
          </a:p>
          <a:p>
            <a:pPr marL="228600" indent="-228600">
              <a:spcAft>
                <a:spcPts val="0"/>
              </a:spcAft>
              <a:buAutoNum type="alphaLcPeriod"/>
            </a:pP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Red LED should blink for an instant</a:t>
            </a:r>
          </a:p>
          <a:p>
            <a:pPr marL="228600" indent="-228600">
              <a:spcAft>
                <a:spcPts val="0"/>
              </a:spcAft>
              <a:buAutoNum type="alphaLcPeriod"/>
            </a:pP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Only the 10mA RCCB should trip</a:t>
            </a:r>
          </a:p>
          <a:p>
            <a:pPr marL="228600" indent="-228600">
              <a:spcAft>
                <a:spcPts val="0"/>
              </a:spcAft>
              <a:buAutoNum type="alphaLcPeriod"/>
            </a:pPr>
            <a:endParaRPr lang="en-SG" sz="900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4. All othe</a:t>
            </a: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r RK electrical connections</a:t>
            </a: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 will be connected to this bar.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68281"/>
            <a:ext cx="1558150" cy="8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77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12</cp:revision>
  <cp:lastPrinted>2016-04-18T03:11:20Z</cp:lastPrinted>
  <dcterms:created xsi:type="dcterms:W3CDTF">2016-04-18T02:59:28Z</dcterms:created>
  <dcterms:modified xsi:type="dcterms:W3CDTF">2016-04-29T16:52:56Z</dcterms:modified>
</cp:coreProperties>
</file>