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uPhK3U93afVMIHvl6AyhbUQ/0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761"/>
            <a:ext cx="9144000" cy="12430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761"/>
            <a:ext cx="9144000" cy="124301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761"/>
            <a:ext cx="9144000" cy="12430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761"/>
            <a:ext cx="9144000" cy="124301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761"/>
            <a:ext cx="9144000" cy="124301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761"/>
            <a:ext cx="9144000" cy="124301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761"/>
            <a:ext cx="9144000" cy="124301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>
  <p:cSld name="Imagem com Legenda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761"/>
            <a:ext cx="9144000" cy="124301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761"/>
            <a:ext cx="9144000" cy="124301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7" descr="Forma&#10;&#10;Descrição gerada automaticamente com confiança média"/>
          <p:cNvPicPr preferRelativeResize="0"/>
          <p:nvPr/>
        </p:nvPicPr>
        <p:blipFill rotWithShape="1">
          <a:blip r:embed="rId12">
            <a:alphaModFix amt="20000"/>
          </a:blip>
          <a:srcRect/>
          <a:stretch/>
        </p:blipFill>
        <p:spPr>
          <a:xfrm>
            <a:off x="1801017" y="0"/>
            <a:ext cx="55419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pt-BR" sz="5000" dirty="0"/>
              <a:t>PDS Corporativo</a:t>
            </a:r>
            <a:endParaRPr dirty="0"/>
          </a:p>
        </p:txBody>
      </p:sp>
      <p:pic>
        <p:nvPicPr>
          <p:cNvPr id="89" name="Google Shape;89;p1" descr="Interface gráfica do usuári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592" y="1694100"/>
            <a:ext cx="6692408" cy="186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80E2-3D92-A518-8DFC-0F1DF459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Partes Interessadas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2F106-B034-54BD-BC2E-89105ED86FD5}"/>
              </a:ext>
            </a:extLst>
          </p:cNvPr>
          <p:cNvSpPr txBox="1"/>
          <p:nvPr/>
        </p:nvSpPr>
        <p:spPr>
          <a:xfrm>
            <a:off x="742950" y="3047882"/>
            <a:ext cx="3143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Usuários:</a:t>
            </a:r>
          </a:p>
          <a:p>
            <a:endParaRPr lang="pt-BR" sz="2400" dirty="0"/>
          </a:p>
          <a:p>
            <a:r>
              <a:rPr lang="pt-BR" sz="2400" dirty="0"/>
              <a:t>Tutores</a:t>
            </a:r>
          </a:p>
          <a:p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26C1C2B-77A4-71B6-9A0D-31CFB9FD6B9D}"/>
              </a:ext>
            </a:extLst>
          </p:cNvPr>
          <p:cNvSpPr txBox="1"/>
          <p:nvPr/>
        </p:nvSpPr>
        <p:spPr>
          <a:xfrm>
            <a:off x="4443413" y="1666758"/>
            <a:ext cx="39576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Importância : 16 ( 4 x 4 )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Necessita de alguém capacitado para ficar e cuidar de seu pet enquanto estiver ausente / Conseguir através da plataforma cuidadores confiáveis de maneira prática e segura.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Exibir indicativos de segurança e qualidade do serviço ao tutor do pet para que ele tenha tranquilidade em utilizar a plataforma para contratar hospedeiros.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5128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80E2-3D92-A518-8DFC-0F1DF459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Partes Interessadas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2F106-B034-54BD-BC2E-89105ED86FD5}"/>
              </a:ext>
            </a:extLst>
          </p:cNvPr>
          <p:cNvSpPr txBox="1"/>
          <p:nvPr/>
        </p:nvSpPr>
        <p:spPr>
          <a:xfrm>
            <a:off x="628650" y="2367171"/>
            <a:ext cx="31432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Usuários: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Cuidadores</a:t>
            </a:r>
          </a:p>
          <a:p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26C1C2B-77A4-71B6-9A0D-31CFB9FD6B9D}"/>
              </a:ext>
            </a:extLst>
          </p:cNvPr>
          <p:cNvSpPr txBox="1"/>
          <p:nvPr/>
        </p:nvSpPr>
        <p:spPr>
          <a:xfrm>
            <a:off x="4500565" y="1690689"/>
            <a:ext cx="39576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Importância : 16 ( 4 x 4 )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Deseja hospedar pets para obtenção de lucro / Encontrar mais clientes através da plataforma.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Exibir indicativos de segurança e qualidade do serviço ao hospedeiro para que ele tenha tranquilidade em utilizar a plataforma expondo suas habilidades e outras informações importantes.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6507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80E2-3D92-A518-8DFC-0F1DF459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Partes Interessadas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2F106-B034-54BD-BC2E-89105ED86FD5}"/>
              </a:ext>
            </a:extLst>
          </p:cNvPr>
          <p:cNvSpPr txBox="1"/>
          <p:nvPr/>
        </p:nvSpPr>
        <p:spPr>
          <a:xfrm>
            <a:off x="628650" y="2736502"/>
            <a:ext cx="3143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Usuários:</a:t>
            </a:r>
          </a:p>
          <a:p>
            <a:endParaRPr lang="pt-BR" sz="2400" dirty="0"/>
          </a:p>
          <a:p>
            <a:r>
              <a:rPr lang="pt-BR" sz="2400" dirty="0"/>
              <a:t>Visitantes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26C1C2B-77A4-71B6-9A0D-31CFB9FD6B9D}"/>
              </a:ext>
            </a:extLst>
          </p:cNvPr>
          <p:cNvSpPr txBox="1"/>
          <p:nvPr/>
        </p:nvSpPr>
        <p:spPr>
          <a:xfrm>
            <a:off x="4286250" y="2228671"/>
            <a:ext cx="39576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Importância :   6 ( 2 x 3 )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Obter informações sobre o sistema.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Deixar a plataforma atrativa para os visitantes e demonstrar o máximo de clareza possível para que as informações sejam de fácil </a:t>
            </a:r>
            <a:r>
              <a:rPr lang="pt-BR" sz="2000" dirty="0" err="1"/>
              <a:t>compreenção</a:t>
            </a:r>
            <a:r>
              <a:rPr lang="pt-BR" sz="2000" dirty="0"/>
              <a:t> e assim possam entender o que é o sistema.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5649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450054" y="3429000"/>
            <a:ext cx="1920240" cy="1835834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814556" y="3429000"/>
            <a:ext cx="1920240" cy="1835834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6982691" y="3429063"/>
            <a:ext cx="1920300" cy="18357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996807" y="5454443"/>
            <a:ext cx="189210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Vírginia Menezes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660440" y="5454444"/>
            <a:ext cx="1892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Joana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4828624" y="5454443"/>
            <a:ext cx="189210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Renato Bernardino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09195" y="5454444"/>
            <a:ext cx="189210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Carolinne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2214191"/>
            <a:ext cx="9144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pt-BR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</a:t>
            </a:r>
            <a:r>
              <a:rPr lang="pt-BR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 descr="Interface gráfica do usuári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62607" y="196834"/>
            <a:ext cx="6280252" cy="174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6375" y="3429000"/>
            <a:ext cx="1892100" cy="1888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0" y="1"/>
            <a:ext cx="9144000" cy="122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do 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Nosso objetivo principal é aprimorar o sistema de hospedagem para cães e gatos "Nanny's Pets", reconhecendo a crescente demanda de proprietários que, eventualmente, precisam se ausentar e desejam encontrar hospedeiros qualificados para cuidar de seus animais de estimação em um ambiente seguro e adequado.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0" y="1"/>
            <a:ext cx="9144000" cy="122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•"/>
            </a:pPr>
            <a:r>
              <a:rPr lang="pt-BR" sz="2800" b="0" i="0" u="none" strike="noStrike" cap="non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O problema para encontrar pessoas capacitadas e com ambientes adequados para hospedagem de Pets tem afetado tutores que por algum motivo precisam ausentar-se de casa por um período mais longo. Isso tem impactado na qualidade de vida dos Pets e seus tutores, que, por horas, ficam preocupados com quem e onde podem deixar seus Pets. Uma solução seria a construção de uma aplicação que permitisse encontrar tutores, segundo um conjunto de características desejáveis pelos Pets e seus tutores.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0" y="1"/>
            <a:ext cx="9144000" cy="122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rgbClr val="1F2328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Afeta:</a:t>
            </a:r>
            <a:r>
              <a:rPr lang="pt-BR" sz="2800" b="0" i="0" u="none" strike="noStrike" cap="non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Todos aqueles que possuem um animal de estimação e em algum momento necessitam se afastar de sua residência.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rgbClr val="1F2328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Impacta:</a:t>
            </a:r>
            <a:r>
              <a:rPr lang="pt-BR" sz="2800" b="0" i="0" u="none" strike="noStrike" cap="non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Em evitar uma busca desorganizada por cuidadores de pets ou cancelamentos de compromissos motivados pela falta de opção de ter onde deixar seu animal de estimação.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0" y="1"/>
            <a:ext cx="9144000" cy="122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A plataforma Nanny's Pets - </a:t>
            </a:r>
            <a:r>
              <a:rPr lang="pt-BR" sz="2800">
                <a:solidFill>
                  <a:srgbClr val="1F2328"/>
                </a:solidFill>
              </a:rPr>
              <a:t>surge para unir</a:t>
            </a:r>
            <a:r>
              <a:rPr lang="pt-BR" sz="2800" b="0" i="0" u="none" strike="noStrike" cap="non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de maneira eficiente aqueles que podem disponibilizar o serviço de hospedar um pet com aqueles que precisam dessa hospedagem.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CAF4E-E035-0D77-45F2-29A6F1A2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Partes Interessadas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ABF7FB1-466E-F198-71DA-303EFD2241FF}"/>
              </a:ext>
            </a:extLst>
          </p:cNvPr>
          <p:cNvSpPr/>
          <p:nvPr/>
        </p:nvSpPr>
        <p:spPr>
          <a:xfrm>
            <a:off x="628650" y="1690689"/>
            <a:ext cx="3000375" cy="1095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Equipe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DF1BA1C-8F7B-5377-BEEC-1207ED4D0456}"/>
              </a:ext>
            </a:extLst>
          </p:cNvPr>
          <p:cNvSpPr/>
          <p:nvPr/>
        </p:nvSpPr>
        <p:spPr>
          <a:xfrm>
            <a:off x="5514975" y="5283200"/>
            <a:ext cx="3000375" cy="1095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Usuários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913498E-56E3-C101-7C6F-DD4BCFF6D3D5}"/>
              </a:ext>
            </a:extLst>
          </p:cNvPr>
          <p:cNvSpPr/>
          <p:nvPr/>
        </p:nvSpPr>
        <p:spPr>
          <a:xfrm>
            <a:off x="3071812" y="3429000"/>
            <a:ext cx="3000375" cy="1095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Banca</a:t>
            </a:r>
          </a:p>
        </p:txBody>
      </p:sp>
    </p:spTree>
    <p:extLst>
      <p:ext uri="{BB962C8B-B14F-4D97-AF65-F5344CB8AC3E}">
        <p14:creationId xmlns:p14="http://schemas.microsoft.com/office/powerpoint/2010/main" val="308141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80E2-3D92-A518-8DFC-0F1DF459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Partes Interessadas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2F106-B034-54BD-BC2E-89105ED86FD5}"/>
              </a:ext>
            </a:extLst>
          </p:cNvPr>
          <p:cNvSpPr txBox="1"/>
          <p:nvPr/>
        </p:nvSpPr>
        <p:spPr>
          <a:xfrm>
            <a:off x="628650" y="1690689"/>
            <a:ext cx="2914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Equipe:</a:t>
            </a:r>
          </a:p>
          <a:p>
            <a:endParaRPr lang="pt-BR" sz="2400" dirty="0"/>
          </a:p>
          <a:p>
            <a:r>
              <a:rPr lang="pt-BR" sz="2400" dirty="0"/>
              <a:t>Anna Caroline</a:t>
            </a:r>
          </a:p>
          <a:p>
            <a:r>
              <a:rPr lang="pt-BR" sz="2400" dirty="0"/>
              <a:t>Joana Fernandes</a:t>
            </a:r>
          </a:p>
          <a:p>
            <a:r>
              <a:rPr lang="pt-BR" sz="2400" dirty="0"/>
              <a:t>Renato Bernardino</a:t>
            </a:r>
          </a:p>
          <a:p>
            <a:r>
              <a:rPr lang="pt-BR" sz="2400" dirty="0"/>
              <a:t>Virginia Claudia</a:t>
            </a:r>
          </a:p>
          <a:p>
            <a:r>
              <a:rPr lang="pt-BR" sz="2400" dirty="0" err="1"/>
              <a:t>Wemerson</a:t>
            </a:r>
            <a:r>
              <a:rPr lang="pt-BR" sz="2400" dirty="0"/>
              <a:t> Chagas</a:t>
            </a:r>
          </a:p>
          <a:p>
            <a:endParaRPr lang="pt-BR" sz="2400" dirty="0"/>
          </a:p>
          <a:p>
            <a:r>
              <a:rPr lang="pt-BR" sz="3600" dirty="0"/>
              <a:t>Orientador:</a:t>
            </a:r>
          </a:p>
          <a:p>
            <a:endParaRPr lang="pt-BR" sz="2400" dirty="0"/>
          </a:p>
          <a:p>
            <a:r>
              <a:rPr lang="pt-BR" sz="2400" dirty="0"/>
              <a:t>Plácido Neto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26C1C2B-77A4-71B6-9A0D-31CFB9FD6B9D}"/>
              </a:ext>
            </a:extLst>
          </p:cNvPr>
          <p:cNvSpPr txBox="1"/>
          <p:nvPr/>
        </p:nvSpPr>
        <p:spPr>
          <a:xfrm>
            <a:off x="4757737" y="1753115"/>
            <a:ext cx="395763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Importância : 25 (5 x 5)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Manter o membro da equipe satisfeito com suas atribuições permitindo-o trabalhar com suas melhores habilidades e o deixando a vontade para ser criativo e expor suas ideias de melhoria para o projeto.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Demostrar resultados ao orientador que exibam o cumprimento das dicas e orientações dadas por ele para o bom desenvolvimento das etapas do projeto, fazendo-o perceber que a equipe dar valor e importância às suas sugestões.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27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80E2-3D92-A518-8DFC-0F1DF459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Partes Interessadas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2F106-B034-54BD-BC2E-89105ED86FD5}"/>
              </a:ext>
            </a:extLst>
          </p:cNvPr>
          <p:cNvSpPr txBox="1"/>
          <p:nvPr/>
        </p:nvSpPr>
        <p:spPr>
          <a:xfrm>
            <a:off x="500062" y="2133601"/>
            <a:ext cx="31432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Banca:</a:t>
            </a:r>
          </a:p>
          <a:p>
            <a:endParaRPr lang="pt-BR" sz="2400" dirty="0"/>
          </a:p>
          <a:p>
            <a:r>
              <a:rPr lang="pt-BR" sz="2400" dirty="0"/>
              <a:t>André Almeida</a:t>
            </a:r>
          </a:p>
          <a:p>
            <a:endParaRPr lang="pt-BR" sz="2400" dirty="0"/>
          </a:p>
          <a:p>
            <a:r>
              <a:rPr lang="pt-BR" sz="2400" dirty="0"/>
              <a:t>Francisco Sales Filho</a:t>
            </a:r>
          </a:p>
          <a:p>
            <a:endParaRPr lang="pt-BR" sz="2400" dirty="0"/>
          </a:p>
          <a:p>
            <a:r>
              <a:rPr lang="pt-BR" sz="2400" dirty="0" err="1"/>
              <a:t>Gracon</a:t>
            </a:r>
            <a:r>
              <a:rPr lang="pt-BR" sz="2400" dirty="0"/>
              <a:t> Lima</a:t>
            </a:r>
          </a:p>
          <a:p>
            <a:endParaRPr lang="pt-BR" sz="2400" dirty="0"/>
          </a:p>
          <a:p>
            <a:r>
              <a:rPr lang="pt-BR" sz="2400" dirty="0"/>
              <a:t>Marcelo Fernandes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26C1C2B-77A4-71B6-9A0D-31CFB9FD6B9D}"/>
              </a:ext>
            </a:extLst>
          </p:cNvPr>
          <p:cNvSpPr txBox="1"/>
          <p:nvPr/>
        </p:nvSpPr>
        <p:spPr>
          <a:xfrm>
            <a:off x="4557713" y="1990607"/>
            <a:ext cx="39576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Importância : 12 ( 3 x 4 )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Ver a apresentação final da equipe / Que o projeto esteja bem implementado, rodando na nuvem e funcional.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Demonstrar crescimento e sucesso do sistema para que enxergue benefício em um possível investimento.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96034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558</Words>
  <Application>Microsoft Office PowerPoint</Application>
  <PresentationFormat>Apresentação na tela (4:3)</PresentationFormat>
  <Paragraphs>87</Paragraphs>
  <Slides>12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Partes Interessadas</vt:lpstr>
      <vt:lpstr>Partes Interessadas</vt:lpstr>
      <vt:lpstr>Partes Interessadas</vt:lpstr>
      <vt:lpstr>Partes Interessadas</vt:lpstr>
      <vt:lpstr>Partes Interessadas</vt:lpstr>
      <vt:lpstr>Partes Interessadas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Bernardino</dc:creator>
  <cp:lastModifiedBy>Virginia Menezes</cp:lastModifiedBy>
  <cp:revision>2</cp:revision>
  <dcterms:created xsi:type="dcterms:W3CDTF">2023-10-31T00:20:52Z</dcterms:created>
  <dcterms:modified xsi:type="dcterms:W3CDTF">2024-03-21T10:42:25Z</dcterms:modified>
</cp:coreProperties>
</file>