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87" r:id="rId4"/>
    <p:sldId id="293" r:id="rId5"/>
    <p:sldId id="275" r:id="rId6"/>
    <p:sldId id="296" r:id="rId7"/>
    <p:sldId id="297" r:id="rId8"/>
    <p:sldId id="298" r:id="rId9"/>
    <p:sldId id="299" r:id="rId10"/>
    <p:sldId id="300" r:id="rId11"/>
    <p:sldId id="301" r:id="rId12"/>
    <p:sldId id="281" r:id="rId13"/>
    <p:sldId id="294" r:id="rId14"/>
    <p:sldId id="305" r:id="rId15"/>
    <p:sldId id="295" r:id="rId16"/>
    <p:sldId id="302" r:id="rId17"/>
    <p:sldId id="303" r:id="rId18"/>
    <p:sldId id="304" r:id="rId19"/>
    <p:sldId id="280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Teng" initials="DT" lastIdx="1" clrIdx="0">
    <p:extLst>
      <p:ext uri="{19B8F6BF-5375-455C-9EA6-DF929625EA0E}">
        <p15:presenceInfo xmlns:p15="http://schemas.microsoft.com/office/powerpoint/2012/main" userId="6c5d1ec5651550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9" autoAdjust="0"/>
    <p:restoredTop sz="96959"/>
  </p:normalViewPr>
  <p:slideViewPr>
    <p:cSldViewPr snapToGrid="0">
      <p:cViewPr varScale="1">
        <p:scale>
          <a:sx n="145" d="100"/>
          <a:sy n="145" d="100"/>
        </p:scale>
        <p:origin x="200" y="432"/>
      </p:cViewPr>
      <p:guideLst/>
    </p:cSldViewPr>
  </p:slideViewPr>
  <p:outlineViewPr>
    <p:cViewPr>
      <p:scale>
        <a:sx n="33" d="100"/>
        <a:sy n="33" d="100"/>
      </p:scale>
      <p:origin x="0" y="-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6EC3-18C5-4B15-AB56-41C9E1B0071C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E0F197-483B-4335-BD76-CA7A816CF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68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6EC3-18C5-4B15-AB56-41C9E1B0071C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E0F197-483B-4335-BD76-CA7A816CF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23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6EC3-18C5-4B15-AB56-41C9E1B0071C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E0F197-483B-4335-BD76-CA7A816CF0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159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6EC3-18C5-4B15-AB56-41C9E1B0071C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E0F197-483B-4335-BD76-CA7A816CF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96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6EC3-18C5-4B15-AB56-41C9E1B0071C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E0F197-483B-4335-BD76-CA7A816CF0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0788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6EC3-18C5-4B15-AB56-41C9E1B0071C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E0F197-483B-4335-BD76-CA7A816CF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320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6EC3-18C5-4B15-AB56-41C9E1B0071C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F197-483B-4335-BD76-CA7A816CF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556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6EC3-18C5-4B15-AB56-41C9E1B0071C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F197-483B-4335-BD76-CA7A816CF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06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6EC3-18C5-4B15-AB56-41C9E1B0071C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F197-483B-4335-BD76-CA7A816CF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23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6EC3-18C5-4B15-AB56-41C9E1B0071C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E0F197-483B-4335-BD76-CA7A816CF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17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6EC3-18C5-4B15-AB56-41C9E1B0071C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E0F197-483B-4335-BD76-CA7A816CF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3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6EC3-18C5-4B15-AB56-41C9E1B0071C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E0F197-483B-4335-BD76-CA7A816CF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70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6EC3-18C5-4B15-AB56-41C9E1B0071C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F197-483B-4335-BD76-CA7A816CF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17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6EC3-18C5-4B15-AB56-41C9E1B0071C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F197-483B-4335-BD76-CA7A816CF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78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6EC3-18C5-4B15-AB56-41C9E1B0071C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F197-483B-4335-BD76-CA7A816CF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76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6EC3-18C5-4B15-AB56-41C9E1B0071C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E0F197-483B-4335-BD76-CA7A816CF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90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E6EC3-18C5-4B15-AB56-41C9E1B0071C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E0F197-483B-4335-BD76-CA7A816CF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58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matlabcentral/fileexchange/16419-bing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7960C-6C9C-43C7-913B-7615A7DF9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3969" y="1149927"/>
            <a:ext cx="9001217" cy="1538999"/>
          </a:xfrm>
        </p:spPr>
        <p:txBody>
          <a:bodyPr>
            <a:noAutofit/>
          </a:bodyPr>
          <a:lstStyle/>
          <a:p>
            <a:r>
              <a:rPr lang="en-US" altLang="zh-TW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EL307G </a:t>
            </a:r>
            <a:br>
              <a:rPr lang="en-US" altLang="zh-TW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PROGRAMMING</a:t>
            </a:r>
            <a:r>
              <a:rPr lang="zh-TW" alt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BE7B34A-1BCA-4454-9ED4-D2BEBA5CD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3970" y="2779325"/>
            <a:ext cx="5611511" cy="940319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r>
              <a:rPr lang="zh-TW" alt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Bingo Game</a:t>
            </a:r>
            <a:endParaRPr lang="zh-TW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547F1E9-21A4-4078-9E92-6D12CB04724A}"/>
              </a:ext>
            </a:extLst>
          </p:cNvPr>
          <p:cNvSpPr txBox="1"/>
          <p:nvPr/>
        </p:nvSpPr>
        <p:spPr>
          <a:xfrm>
            <a:off x="7575081" y="4642496"/>
            <a:ext cx="3850105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10526257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電子四乙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鄧聲堉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Sheng-Yu</a:t>
            </a: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10626119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電子三甲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范紋慈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 Wen-Tzu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65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C00DC-514B-4F25-B10F-885A17A6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FB675-4D76-401B-AC49-46685836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22827"/>
            <a:ext cx="8915400" cy="4801168"/>
          </a:xfrm>
        </p:spPr>
        <p:txBody>
          <a:bodyPr>
            <a:no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Update_Board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After the operating of every turn, being responsible for updating the appearance of the windows.</a:t>
            </a:r>
          </a:p>
          <a:p>
            <a:pPr marL="0" indent="0">
              <a:buNone/>
            </a:pPr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7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F04A0-764F-48ED-9F79-0D17BA51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386" y="572890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692" y="1571812"/>
            <a:ext cx="7556500" cy="3778250"/>
          </a:xfrm>
        </p:spPr>
      </p:pic>
    </p:spTree>
    <p:extLst>
      <p:ext uri="{BB962C8B-B14F-4D97-AF65-F5344CB8AC3E}">
        <p14:creationId xmlns:p14="http://schemas.microsoft.com/office/powerpoint/2010/main" val="110667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C00DC-514B-4F25-B10F-885A17A6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FB675-4D76-401B-AC49-46685836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22827"/>
            <a:ext cx="8915400" cy="4801168"/>
          </a:xfrm>
        </p:spPr>
        <p:txBody>
          <a:bodyPr>
            <a:no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UUU</a:t>
            </a: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As UUU wins, open the windows of UUU and CPU.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Managing the windows of UUU and CPU (the title, color, and the size of fonts of the windows).</a:t>
            </a:r>
          </a:p>
          <a:p>
            <a:pPr marL="0" indent="0">
              <a:buNone/>
            </a:pPr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986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F04A0-764F-48ED-9F79-0D17BA51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386" y="572890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962" y="1853780"/>
            <a:ext cx="8420533" cy="3594285"/>
          </a:xfrm>
        </p:spPr>
      </p:pic>
    </p:spTree>
    <p:extLst>
      <p:ext uri="{BB962C8B-B14F-4D97-AF65-F5344CB8AC3E}">
        <p14:creationId xmlns:p14="http://schemas.microsoft.com/office/powerpoint/2010/main" val="1441846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C00DC-514B-4F25-B10F-885A17A6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FB675-4D76-401B-AC49-46685836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22827"/>
            <a:ext cx="8915400" cy="4801168"/>
          </a:xfrm>
        </p:spPr>
        <p:txBody>
          <a:bodyPr>
            <a:no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As CPU wins, open the windows of UUU and CPU.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Managing the windows of UUU and CPU (the title, color, and the size of fonts of the windows).</a:t>
            </a:r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52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F04A0-764F-48ED-9F79-0D17BA51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386" y="572890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CPU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029" y="1853780"/>
            <a:ext cx="8420400" cy="35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26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F04A0-764F-48ED-9F79-0D17BA51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22" y="620701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E60545-6739-4435-B4C0-13BA7C208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308" y="1459846"/>
            <a:ext cx="5748356" cy="513827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292E9C8-6675-43B3-BAB3-A46A662F6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300" y="3289533"/>
            <a:ext cx="27146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04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C00DC-514B-4F25-B10F-885A17A6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FB675-4D76-401B-AC49-46685836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22827"/>
            <a:ext cx="8915400" cy="4801168"/>
          </a:xfrm>
        </p:spPr>
        <p:txBody>
          <a:bodyPr>
            <a:no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input 0, I choose any lattice on the bingo table first.  If input 1, CPU choose first.  After choosing, the other chooses.  Both take turns to choose numbers.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complete row, column, or diagonal will be counted as one point.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Ended till someone has five points.</a:t>
            </a:r>
          </a:p>
          <a:p>
            <a:pPr marL="0" indent="0">
              <a:buNone/>
            </a:pPr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860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F04A0-764F-48ED-9F79-0D17BA51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22" y="620701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3FF0082-2438-412D-BCA2-B697CF27F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961" y="1819174"/>
            <a:ext cx="9351779" cy="464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30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F04A0-764F-48ED-9F79-0D17BA51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245" y="2715876"/>
            <a:ext cx="5517144" cy="1280890"/>
          </a:xfrm>
        </p:spPr>
        <p:txBody>
          <a:bodyPr>
            <a:normAutofit/>
          </a:bodyPr>
          <a:lstStyle/>
          <a:p>
            <a:r>
              <a:rPr lang="en-US" altLang="zh-TW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zh-TW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75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2585498" y="1422639"/>
            <a:ext cx="8915400" cy="5043901"/>
          </a:xfrm>
        </p:spPr>
        <p:txBody>
          <a:bodyPr>
            <a:noAutofit/>
          </a:bodyPr>
          <a:lstStyle/>
          <a:p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Ｍ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otive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&amp; Code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br>
              <a:rPr kumimoji="1"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3600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1B63D44D-1642-264D-AB1E-BDE03F87B029}"/>
              </a:ext>
            </a:extLst>
          </p:cNvPr>
          <p:cNvSpPr txBox="1">
            <a:spLocks/>
          </p:cNvSpPr>
          <p:nvPr/>
        </p:nvSpPr>
        <p:spPr>
          <a:xfrm>
            <a:off x="2585498" y="560877"/>
            <a:ext cx="8911687" cy="861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kumimoji="1"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321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F04A0-764F-48ED-9F79-0D17BA51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205" y="2711847"/>
            <a:ext cx="9124750" cy="3620631"/>
          </a:xfrm>
        </p:spPr>
        <p:txBody>
          <a:bodyPr>
            <a:normAutofit/>
          </a:bodyPr>
          <a:lstStyle/>
          <a:p>
            <a:r>
              <a:rPr lang="en-US" altLang="zh-TW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</a:t>
            </a:r>
            <a:endParaRPr lang="zh-TW" altLang="en-US" sz="4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2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AA896-B633-D34F-8480-085B214C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1" y="613444"/>
            <a:ext cx="8911687" cy="861763"/>
          </a:xfrm>
        </p:spPr>
        <p:txBody>
          <a:bodyPr>
            <a:normAutofit/>
          </a:bodyPr>
          <a:lstStyle/>
          <a:p>
            <a:r>
              <a:rPr kumimoji="1"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kumimoji="1"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B417287-E391-465C-92E9-18DB357C3917}"/>
              </a:ext>
            </a:extLst>
          </p:cNvPr>
          <p:cNvSpPr txBox="1">
            <a:spLocks/>
          </p:cNvSpPr>
          <p:nvPr/>
        </p:nvSpPr>
        <p:spPr>
          <a:xfrm>
            <a:off x="2589211" y="1475206"/>
            <a:ext cx="9029048" cy="5057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</a:p>
          <a:p>
            <a:pPr marL="0" indent="0">
              <a:buFont typeface="Wingdings 3" charset="2"/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Bingo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		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Bingo_Check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Update_Board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UUU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CPU		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TW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B417287-E391-465C-92E9-18DB357C3917}"/>
              </a:ext>
            </a:extLst>
          </p:cNvPr>
          <p:cNvSpPr txBox="1">
            <a:spLocks/>
          </p:cNvSpPr>
          <p:nvPr/>
        </p:nvSpPr>
        <p:spPr>
          <a:xfrm>
            <a:off x="5366870" y="5749365"/>
            <a:ext cx="6134027" cy="78291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https://www.mathworks.com/matlabcentral/fileexchange/16419-bingo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6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AA896-B633-D34F-8480-085B214C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1" y="613444"/>
            <a:ext cx="8911687" cy="861763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kumimoji="1"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B417287-E391-465C-92E9-18DB357C3917}"/>
              </a:ext>
            </a:extLst>
          </p:cNvPr>
          <p:cNvSpPr txBox="1">
            <a:spLocks/>
          </p:cNvSpPr>
          <p:nvPr/>
        </p:nvSpPr>
        <p:spPr>
          <a:xfrm>
            <a:off x="2589211" y="1475208"/>
            <a:ext cx="8658508" cy="4298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Bingo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Creating UUU and CPU two windows, then distribute the positions of 25 numbers randomly.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When one of the windows has chosen a number, it will demonstrate it’s the turn of the other.</a:t>
            </a:r>
          </a:p>
          <a:p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91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F04A0-764F-48ED-9F79-0D17BA51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386" y="572890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289EDC88-CCF6-B34A-98E2-31D9E487F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25" y="1717626"/>
            <a:ext cx="4497398" cy="4703640"/>
          </a:xfrm>
        </p:spPr>
      </p:pic>
      <p:sp>
        <p:nvSpPr>
          <p:cNvPr id="21" name="向右箭號 20">
            <a:extLst>
              <a:ext uri="{FF2B5EF4-FFF2-40B4-BE49-F238E27FC236}">
                <a16:creationId xmlns:a16="http://schemas.microsoft.com/office/drawing/2014/main" id="{23570140-4DDD-7D40-94B4-0C751557C6B7}"/>
              </a:ext>
            </a:extLst>
          </p:cNvPr>
          <p:cNvSpPr/>
          <p:nvPr/>
        </p:nvSpPr>
        <p:spPr>
          <a:xfrm rot="10800000">
            <a:off x="4453247" y="3859481"/>
            <a:ext cx="439387" cy="2099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39A1AA8-0769-644C-8A94-9038BB306639}"/>
              </a:ext>
            </a:extLst>
          </p:cNvPr>
          <p:cNvSpPr txBox="1"/>
          <p:nvPr/>
        </p:nvSpPr>
        <p:spPr>
          <a:xfrm>
            <a:off x="4999511" y="3788988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defining the boards</a:t>
            </a:r>
          </a:p>
        </p:txBody>
      </p:sp>
      <p:sp>
        <p:nvSpPr>
          <p:cNvPr id="23" name="向右箭號 22">
            <a:extLst>
              <a:ext uri="{FF2B5EF4-FFF2-40B4-BE49-F238E27FC236}">
                <a16:creationId xmlns:a16="http://schemas.microsoft.com/office/drawing/2014/main" id="{953CF5CD-42E7-9E46-B6DB-527143ED59DE}"/>
              </a:ext>
            </a:extLst>
          </p:cNvPr>
          <p:cNvSpPr/>
          <p:nvPr/>
        </p:nvSpPr>
        <p:spPr>
          <a:xfrm rot="10800000">
            <a:off x="4453247" y="4373159"/>
            <a:ext cx="439387" cy="2099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1F62DF3-78EB-2A48-83C7-106D88651F84}"/>
              </a:ext>
            </a:extLst>
          </p:cNvPr>
          <p:cNvSpPr txBox="1"/>
          <p:nvPr/>
        </p:nvSpPr>
        <p:spPr>
          <a:xfrm>
            <a:off x="4999511" y="4302666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drawing the board</a:t>
            </a:r>
          </a:p>
        </p:txBody>
      </p:sp>
      <p:sp>
        <p:nvSpPr>
          <p:cNvPr id="25" name="向右箭號 24">
            <a:extLst>
              <a:ext uri="{FF2B5EF4-FFF2-40B4-BE49-F238E27FC236}">
                <a16:creationId xmlns:a16="http://schemas.microsoft.com/office/drawing/2014/main" id="{E0B2616C-AC75-E549-8336-5AC589A3B41B}"/>
              </a:ext>
            </a:extLst>
          </p:cNvPr>
          <p:cNvSpPr/>
          <p:nvPr/>
        </p:nvSpPr>
        <p:spPr>
          <a:xfrm rot="10800000">
            <a:off x="4721947" y="5003534"/>
            <a:ext cx="439387" cy="2099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E563F3F-02C3-EC48-9855-A8139C449B07}"/>
              </a:ext>
            </a:extLst>
          </p:cNvPr>
          <p:cNvSpPr txBox="1"/>
          <p:nvPr/>
        </p:nvSpPr>
        <p:spPr>
          <a:xfrm>
            <a:off x="5268211" y="4933041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choose who will start first</a:t>
            </a:r>
          </a:p>
        </p:txBody>
      </p:sp>
      <p:sp>
        <p:nvSpPr>
          <p:cNvPr id="27" name="向右箭號 26">
            <a:extLst>
              <a:ext uri="{FF2B5EF4-FFF2-40B4-BE49-F238E27FC236}">
                <a16:creationId xmlns:a16="http://schemas.microsoft.com/office/drawing/2014/main" id="{713C3C6D-EF23-7944-9D6C-65818DF355B6}"/>
              </a:ext>
            </a:extLst>
          </p:cNvPr>
          <p:cNvSpPr/>
          <p:nvPr/>
        </p:nvSpPr>
        <p:spPr>
          <a:xfrm rot="10800000">
            <a:off x="4721947" y="5950257"/>
            <a:ext cx="439387" cy="2099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514DFB-B01D-D049-83BD-B8D77A7AA2E8}"/>
              </a:ext>
            </a:extLst>
          </p:cNvPr>
          <p:cNvSpPr txBox="1"/>
          <p:nvPr/>
        </p:nvSpPr>
        <p:spPr>
          <a:xfrm>
            <a:off x="5268211" y="5879764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comment</a:t>
            </a:r>
          </a:p>
          <a:p>
            <a:endParaRPr kumimoji="1" lang="en-US" altLang="zh-TW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983CCBF0-C5EA-DD44-9017-049FC0041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381" y="2222159"/>
            <a:ext cx="4288283" cy="4511964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398424E9-28CB-AB4D-A5C0-BB8696C56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464" y="1382730"/>
            <a:ext cx="4633902" cy="486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9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C00DC-514B-4F25-B10F-885A17A6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FB675-4D76-401B-AC49-46685836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22827"/>
            <a:ext cx="8915400" cy="4801168"/>
          </a:xfrm>
        </p:spPr>
        <p:txBody>
          <a:bodyPr>
            <a:no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</a:p>
          <a:p>
            <a:pPr marL="0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Responsible for controlling the operating of the CPU.</a:t>
            </a:r>
          </a:p>
          <a:p>
            <a:pPr marL="0" indent="0">
              <a:buNone/>
            </a:pPr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92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F04A0-764F-48ED-9F79-0D17BA51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386" y="572890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AI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692" y="1613646"/>
            <a:ext cx="4614402" cy="4884615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1895375"/>
            <a:ext cx="5558320" cy="22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0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C00DC-514B-4F25-B10F-885A17A6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FB675-4D76-401B-AC49-46685836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22827"/>
            <a:ext cx="8915400" cy="4801168"/>
          </a:xfrm>
        </p:spPr>
        <p:txBody>
          <a:bodyPr>
            <a:noAutofit/>
          </a:bodyPr>
          <a:lstStyle/>
          <a:p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Bingo_Check</a:t>
            </a:r>
            <a:endParaRPr lang="en-US" altLang="zh-TW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Confirming five numbers connect a row, a column, or a diagonal, and that’s a point.</a:t>
            </a:r>
            <a:endParaRPr lang="zh-TW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29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F04A0-764F-48ED-9F79-0D17BA51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386" y="572890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內容版面配置區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691" y="1595717"/>
            <a:ext cx="4826417" cy="511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2811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760</TotalTime>
  <Words>354</Words>
  <Application>Microsoft Macintosh PowerPoint</Application>
  <PresentationFormat>寬螢幕</PresentationFormat>
  <Paragraphs>64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Times New Roman</vt:lpstr>
      <vt:lpstr>Wingdings 3</vt:lpstr>
      <vt:lpstr>絲縷</vt:lpstr>
      <vt:lpstr>EL307G  MATLAB PROGRAMMING </vt:lpstr>
      <vt:lpstr>PowerPoint 簡報</vt:lpstr>
      <vt:lpstr>Content</vt:lpstr>
      <vt:lpstr>Program</vt:lpstr>
      <vt:lpstr>Code</vt:lpstr>
      <vt:lpstr>Program</vt:lpstr>
      <vt:lpstr>Code - AI</vt:lpstr>
      <vt:lpstr>Program</vt:lpstr>
      <vt:lpstr>Code</vt:lpstr>
      <vt:lpstr>Program</vt:lpstr>
      <vt:lpstr>Code</vt:lpstr>
      <vt:lpstr>Program</vt:lpstr>
      <vt:lpstr>Code</vt:lpstr>
      <vt:lpstr>Program</vt:lpstr>
      <vt:lpstr>Code - CPU</vt:lpstr>
      <vt:lpstr>Result</vt:lpstr>
      <vt:lpstr>Result</vt:lpstr>
      <vt:lpstr>Result</vt:lpstr>
      <vt:lpstr>Q &amp; A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Matlab程式設計</dc:title>
  <dc:creator>wentzu Fan</dc:creator>
  <cp:lastModifiedBy>Daniel Teng</cp:lastModifiedBy>
  <cp:revision>67</cp:revision>
  <dcterms:created xsi:type="dcterms:W3CDTF">2019-12-19T09:11:01Z</dcterms:created>
  <dcterms:modified xsi:type="dcterms:W3CDTF">2019-12-28T20:34:48Z</dcterms:modified>
</cp:coreProperties>
</file>