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68" r:id="rId4"/>
    <p:sldId id="270" r:id="rId5"/>
    <p:sldId id="272" r:id="rId6"/>
    <p:sldId id="273" r:id="rId7"/>
    <p:sldId id="274" r:id="rId8"/>
    <p:sldId id="261" r:id="rId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5654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8082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7312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4294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8991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97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6279602" y="6221732"/>
            <a:ext cx="273605" cy="269237"/>
          </a:xfrm>
          <a:prstGeom prst="rect">
            <a:avLst/>
          </a:prstGeom>
        </p:spPr>
        <p:txBody>
          <a:bodyPr/>
          <a:lstStyle>
            <a:lvl1pPr defTabSz="409575"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xfrm>
            <a:off x="6279602" y="6221732"/>
            <a:ext cx="273605" cy="269237"/>
          </a:xfrm>
          <a:prstGeom prst="rect">
            <a:avLst/>
          </a:prstGeom>
        </p:spPr>
        <p:txBody>
          <a:bodyPr/>
          <a:lstStyle>
            <a:lvl1pPr defTabSz="409575"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 descr="powerpoint templat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0" y="0"/>
            <a:ext cx="9144000" cy="686117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370012" y="769937"/>
            <a:ext cx="7315201" cy="16684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103812" y="2438400"/>
            <a:ext cx="3581401" cy="441960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279550" y="6224225"/>
            <a:ext cx="273652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B2B2B2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MSIPCMContentMarking" descr="{&quot;HashCode&quot;:718302964,&quot;Placement&quot;:&quot;Header&quot;}">
            <a:extLst>
              <a:ext uri="{FF2B5EF4-FFF2-40B4-BE49-F238E27FC236}">
                <a16:creationId xmlns:a16="http://schemas.microsoft.com/office/drawing/2014/main" id="{6E722EBB-A212-41CD-98BB-D7800D8420F0}"/>
              </a:ext>
            </a:extLst>
          </p:cNvPr>
          <p:cNvSpPr txBox="1"/>
          <p:nvPr userDrawn="1"/>
        </p:nvSpPr>
        <p:spPr>
          <a:xfrm>
            <a:off x="0" y="0"/>
            <a:ext cx="925890" cy="3307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1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+mn-ea"/>
                <a:cs typeface="+mn-cs"/>
                <a:sym typeface="Helvetica"/>
              </a:rPr>
              <a:t>LITE-ON </a:t>
            </a:r>
            <a:endParaRPr kumimoji="0" lang="zh-TW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+mn-ea"/>
              <a:cs typeface="+mn-cs"/>
              <a:sym typeface="Helvetica"/>
            </a:endParaRPr>
          </a:p>
        </p:txBody>
      </p:sp>
      <p:sp>
        <p:nvSpPr>
          <p:cNvPr id="7" name="MSIPCMContentMarking" descr="{&quot;HashCode&quot;:1552723589,&quot;Placement&quot;:&quot;Footer&quot;}">
            <a:extLst>
              <a:ext uri="{FF2B5EF4-FFF2-40B4-BE49-F238E27FC236}">
                <a16:creationId xmlns:a16="http://schemas.microsoft.com/office/drawing/2014/main" id="{0CA0416E-A24D-4819-A60C-CD2128F2A56C}"/>
              </a:ext>
            </a:extLst>
          </p:cNvPr>
          <p:cNvSpPr txBox="1"/>
          <p:nvPr userDrawn="1"/>
        </p:nvSpPr>
        <p:spPr>
          <a:xfrm>
            <a:off x="0" y="6527294"/>
            <a:ext cx="2078060" cy="3307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1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+mn-ea"/>
                <a:cs typeface="+mn-cs"/>
                <a:sym typeface="Helvetica"/>
              </a:rPr>
              <a:t>Internal Use </a:t>
            </a:r>
            <a:r>
              <a:rPr kumimoji="0" lang="zh-TW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+mn-ea"/>
                <a:cs typeface="+mn-cs"/>
                <a:sym typeface="Helvetica"/>
              </a:rPr>
              <a:t>內部使用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>
          <a:srgbClr val="3296FF"/>
        </a:buClr>
        <a:buSzPct val="70000"/>
        <a:buFont typeface="Wingdings"/>
        <a:buChar char="●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74700" marR="0" indent="-3175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>
          <a:srgbClr val="3296FF"/>
        </a:buClr>
        <a:buSzPct val="50000"/>
        <a:buFont typeface="Wingdings"/>
        <a:buChar char="●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00150" marR="0" indent="-28575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>
          <a:srgbClr val="3296FF"/>
        </a:buClr>
        <a:buSzPct val="100000"/>
        <a:buFont typeface="Wingdings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698169" marR="0" indent="-326569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>
          <a:srgbClr val="3296FF"/>
        </a:buClr>
        <a:buSzPct val="100000"/>
        <a:buFont typeface="Wingdings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>
          <a:srgbClr val="3296FF"/>
        </a:buClr>
        <a:buSzTx/>
        <a:buFont typeface="Wingdings"/>
        <a:buNone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>
          <a:srgbClr val="3296FF"/>
        </a:buClr>
        <a:buSzTx/>
        <a:buFont typeface="Wingdings"/>
        <a:buNone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>
          <a:srgbClr val="3296FF"/>
        </a:buClr>
        <a:buSzTx/>
        <a:buFont typeface="Wingdings"/>
        <a:buNone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>
          <a:srgbClr val="3296FF"/>
        </a:buClr>
        <a:buSzTx/>
        <a:buFont typeface="Wingdings"/>
        <a:buNone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>
          <a:srgbClr val="3296FF"/>
        </a:buClr>
        <a:buSzTx/>
        <a:buFont typeface="Wingdings"/>
        <a:buNone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body" sz="quarter" idx="4294967295"/>
          </p:nvPr>
        </p:nvSpPr>
        <p:spPr>
          <a:xfrm>
            <a:off x="1565275" y="3862387"/>
            <a:ext cx="7340600" cy="9540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marL="0" indent="0" defTabSz="347660">
              <a:lnSpc>
                <a:spcPct val="10000"/>
              </a:lnSpc>
              <a:spcBef>
                <a:spcPts val="2100"/>
              </a:spcBef>
              <a:buSzTx/>
              <a:buNone/>
              <a:defRPr sz="1700">
                <a:solidFill>
                  <a:srgbClr val="FFFFFF"/>
                </a:solidFill>
              </a:defRPr>
            </a:pPr>
            <a:r>
              <a:rPr dirty="0"/>
              <a:t>GUI style design of </a:t>
            </a:r>
            <a:r>
              <a:rPr lang="en-US" dirty="0"/>
              <a:t>Workflow</a:t>
            </a:r>
            <a:endParaRPr dirty="0"/>
          </a:p>
          <a:p>
            <a:pPr marL="0" indent="0" defTabSz="347660">
              <a:lnSpc>
                <a:spcPct val="10000"/>
              </a:lnSpc>
              <a:spcBef>
                <a:spcPts val="2100"/>
              </a:spcBef>
              <a:buSzTx/>
              <a:buNone/>
              <a:defRPr sz="17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2018.0</a:t>
            </a:r>
            <a:r>
              <a:rPr lang="en-US" altLang="zh-TW" dirty="0"/>
              <a:t>9</a:t>
            </a:r>
            <a:r>
              <a:rPr dirty="0"/>
              <a:t>.10</a:t>
            </a:r>
          </a:p>
        </p:txBody>
      </p:sp>
      <p:pic>
        <p:nvPicPr>
          <p:cNvPr id="43" name="image1.png" descr="ICC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5112" y="3171825"/>
            <a:ext cx="2390776" cy="52228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4E21C66-048F-47C0-A178-771B720D2E8E}"/>
              </a:ext>
            </a:extLst>
          </p:cNvPr>
          <p:cNvSpPr/>
          <p:nvPr/>
        </p:nvSpPr>
        <p:spPr>
          <a:xfrm>
            <a:off x="1565274" y="2572664"/>
            <a:ext cx="55811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Reporting Portal GUI   </a:t>
            </a:r>
            <a:r>
              <a:rPr lang="en-US" altLang="zh-TW" sz="1400" dirty="0"/>
              <a:t>2018_10_17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806450" y="260349"/>
            <a:ext cx="2204036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1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rPr lang="en-US" b="1" dirty="0"/>
              <a:t>Login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CF2F116-9FD4-47A8-9222-836443F48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960120"/>
            <a:ext cx="6583680" cy="49377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244471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806449" y="260349"/>
            <a:ext cx="4004701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1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rPr lang="en-US" b="1" dirty="0"/>
              <a:t>Main </a:t>
            </a:r>
            <a:r>
              <a:rPr lang="en-US" dirty="0"/>
              <a:t>(</a:t>
            </a:r>
            <a:r>
              <a:rPr lang="zh-CN" altLang="en-US" dirty="0"/>
              <a:t>預設</a:t>
            </a:r>
            <a:r>
              <a:rPr lang="en-US" altLang="zh-CN" dirty="0"/>
              <a:t>2</a:t>
            </a:r>
            <a:r>
              <a:rPr lang="zh-CN" altLang="en-US" dirty="0"/>
              <a:t>欄版面配置</a:t>
            </a:r>
            <a:r>
              <a:rPr lang="en-US" altLang="zh-CN" dirty="0"/>
              <a:t>)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439AF50-35D8-43D3-9836-0DC3734DA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200" y="959400"/>
            <a:ext cx="6585600" cy="4939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710658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806450" y="260349"/>
            <a:ext cx="2204036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1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rPr lang="en-US" b="1" dirty="0"/>
              <a:t>Main </a:t>
            </a:r>
            <a:r>
              <a:rPr lang="en-US" dirty="0"/>
              <a:t>(2</a:t>
            </a:r>
            <a:r>
              <a:rPr lang="zh-CN" altLang="en-US" dirty="0"/>
              <a:t>欄</a:t>
            </a:r>
            <a:r>
              <a:rPr lang="en-US" dirty="0"/>
              <a:t>1/2</a:t>
            </a:r>
            <a:r>
              <a:rPr lang="zh-CN" altLang="en-US" dirty="0"/>
              <a:t>版面</a:t>
            </a:r>
            <a:r>
              <a:rPr lang="en-US" altLang="zh-CN" dirty="0"/>
              <a:t>)</a:t>
            </a:r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BB64768-B2D1-4EF8-8352-F9FF7D532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200" y="959400"/>
            <a:ext cx="6585600" cy="4939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756291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806449" y="260349"/>
            <a:ext cx="7282473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1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rPr lang="en-US" b="1" dirty="0"/>
              <a:t>Main </a:t>
            </a:r>
            <a:r>
              <a:rPr lang="en-US" altLang="zh-TW" dirty="0"/>
              <a:t>(</a:t>
            </a:r>
            <a:r>
              <a:rPr lang="zh-CN" altLang="en-US" dirty="0"/>
              <a:t>搜尋紀錄，最多</a:t>
            </a:r>
            <a:r>
              <a:rPr lang="en-US" altLang="zh-CN" dirty="0"/>
              <a:t>10</a:t>
            </a:r>
            <a:r>
              <a:rPr lang="zh-CN" altLang="en-US" dirty="0"/>
              <a:t>筆資料</a:t>
            </a:r>
            <a:r>
              <a:rPr lang="en-US" altLang="zh-CN" dirty="0"/>
              <a:t>)</a:t>
            </a:r>
            <a:endParaRPr lang="en-US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B9B8B9C-CA6B-40A4-A701-A3918D93D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200" y="959400"/>
            <a:ext cx="6585600" cy="4939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020488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806450" y="260349"/>
            <a:ext cx="3132504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1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rPr lang="en-US" b="1" dirty="0"/>
              <a:t>List </a:t>
            </a:r>
            <a:r>
              <a:rPr lang="en-US" dirty="0"/>
              <a:t>(popup</a:t>
            </a:r>
            <a:r>
              <a:rPr lang="zh-CN" altLang="en-US" dirty="0"/>
              <a:t>視窗顯示範例</a:t>
            </a:r>
            <a:r>
              <a:rPr lang="en-US" altLang="zh-CN" dirty="0"/>
              <a:t>)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27DCC3B-D2E2-4318-A976-1D2FDE69E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200" y="959400"/>
            <a:ext cx="6585600" cy="49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3002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806450" y="260349"/>
            <a:ext cx="7690436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1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rPr lang="en-US" b="1" dirty="0"/>
              <a:t>Link </a:t>
            </a:r>
            <a:r>
              <a:rPr lang="en-US" dirty="0"/>
              <a:t>(</a:t>
            </a:r>
            <a:r>
              <a:rPr lang="zh-CN" altLang="en-US" dirty="0"/>
              <a:t>相關連結，下方字串為假字，實為網站資訊或聯絡資料</a:t>
            </a:r>
            <a:r>
              <a:rPr lang="en-US" altLang="zh-CN" dirty="0"/>
              <a:t>)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E07FEF5-1725-46E7-A3D0-DFE6240FC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200" y="959400"/>
            <a:ext cx="6585600" cy="49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6906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-2" y="-2753"/>
            <a:ext cx="9144004" cy="616860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593725" y="2838447"/>
            <a:ext cx="7956550" cy="486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800" b="1" i="1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預設簡報設計">
  <a:themeElements>
    <a:clrScheme name="預設簡報設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預設簡報設計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預設簡報設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預設簡報設計">
  <a:themeElements>
    <a:clrScheme name="預設簡報設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預設簡報設計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預設簡報設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3700</TotalTime>
  <Words>65</Words>
  <Application>Microsoft Office PowerPoint</Application>
  <PresentationFormat>如螢幕大小 (4:3)</PresentationFormat>
  <Paragraphs>10</Paragraphs>
  <Slides>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Helvetica Light</vt:lpstr>
      <vt:lpstr>Arial</vt:lpstr>
      <vt:lpstr>Calibri</vt:lpstr>
      <vt:lpstr>Helvetica</vt:lpstr>
      <vt:lpstr>Wingdings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Ian Chen</dc:creator>
  <cp:lastModifiedBy>Ian Chen</cp:lastModifiedBy>
  <cp:revision>34</cp:revision>
  <dcterms:modified xsi:type="dcterms:W3CDTF">2018-10-17T03:22:11Z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71fd1ec-1531-40c5-a66f-a74166b78f1a_Enabled">
    <vt:lpwstr>True</vt:lpwstr>
  </property>
  <property fmtid="{D5CDD505-2E9C-101B-9397-08002B2CF9AE}" pid="3" name="MSIP_Label_771fd1ec-1531-40c5-a66f-a74166b78f1a_SiteId">
    <vt:lpwstr>5a7a259b-6730-404b-bc25-5c6c773229ca</vt:lpwstr>
  </property>
  <property fmtid="{D5CDD505-2E9C-101B-9397-08002B2CF9AE}" pid="4" name="MSIP_Label_771fd1ec-1531-40c5-a66f-a74166b78f1a_Owner">
    <vt:lpwstr>Ian.Chen@liteon.com</vt:lpwstr>
  </property>
  <property fmtid="{D5CDD505-2E9C-101B-9397-08002B2CF9AE}" pid="5" name="MSIP_Label_771fd1ec-1531-40c5-a66f-a74166b78f1a_SetDate">
    <vt:lpwstr>2018-09-07T10:33:12.0851633Z</vt:lpwstr>
  </property>
  <property fmtid="{D5CDD505-2E9C-101B-9397-08002B2CF9AE}" pid="6" name="MSIP_Label_771fd1ec-1531-40c5-a66f-a74166b78f1a_Name">
    <vt:lpwstr>Internal Use</vt:lpwstr>
  </property>
  <property fmtid="{D5CDD505-2E9C-101B-9397-08002B2CF9AE}" pid="7" name="MSIP_Label_771fd1ec-1531-40c5-a66f-a74166b78f1a_Application">
    <vt:lpwstr>Microsoft Azure Information Protection</vt:lpwstr>
  </property>
  <property fmtid="{D5CDD505-2E9C-101B-9397-08002B2CF9AE}" pid="8" name="MSIP_Label_771fd1ec-1531-40c5-a66f-a74166b78f1a_Extended_MSFT_Method">
    <vt:lpwstr>Manual</vt:lpwstr>
  </property>
  <property fmtid="{D5CDD505-2E9C-101B-9397-08002B2CF9AE}" pid="9" name="MSIP_Label_f8863998-4fb7-40af-9b7f-58501b597a22_Enabled">
    <vt:lpwstr>True</vt:lpwstr>
  </property>
  <property fmtid="{D5CDD505-2E9C-101B-9397-08002B2CF9AE}" pid="10" name="MSIP_Label_f8863998-4fb7-40af-9b7f-58501b597a22_SiteId">
    <vt:lpwstr>5a7a259b-6730-404b-bc25-5c6c773229ca</vt:lpwstr>
  </property>
  <property fmtid="{D5CDD505-2E9C-101B-9397-08002B2CF9AE}" pid="11" name="MSIP_Label_f8863998-4fb7-40af-9b7f-58501b597a22_Owner">
    <vt:lpwstr>Ian.Chen@liteon.com</vt:lpwstr>
  </property>
  <property fmtid="{D5CDD505-2E9C-101B-9397-08002B2CF9AE}" pid="12" name="MSIP_Label_f8863998-4fb7-40af-9b7f-58501b597a22_SetDate">
    <vt:lpwstr>2018-09-07T10:33:12.0851633Z</vt:lpwstr>
  </property>
  <property fmtid="{D5CDD505-2E9C-101B-9397-08002B2CF9AE}" pid="13" name="MSIP_Label_f8863998-4fb7-40af-9b7f-58501b597a22_Name">
    <vt:lpwstr>Mark with LITE-ON and Classification Level (No Protection)</vt:lpwstr>
  </property>
  <property fmtid="{D5CDD505-2E9C-101B-9397-08002B2CF9AE}" pid="14" name="MSIP_Label_f8863998-4fb7-40af-9b7f-58501b597a22_Application">
    <vt:lpwstr>Microsoft Azure Information Protection</vt:lpwstr>
  </property>
  <property fmtid="{D5CDD505-2E9C-101B-9397-08002B2CF9AE}" pid="15" name="MSIP_Label_f8863998-4fb7-40af-9b7f-58501b597a22_Parent">
    <vt:lpwstr>771fd1ec-1531-40c5-a66f-a74166b78f1a</vt:lpwstr>
  </property>
  <property fmtid="{D5CDD505-2E9C-101B-9397-08002B2CF9AE}" pid="16" name="MSIP_Label_f8863998-4fb7-40af-9b7f-58501b597a22_Extended_MSFT_Method">
    <vt:lpwstr>Manual</vt:lpwstr>
  </property>
  <property fmtid="{D5CDD505-2E9C-101B-9397-08002B2CF9AE}" pid="17" name="Sensitivity">
    <vt:lpwstr>Internal Use Mark with LITE-ON and Classification Level (No Protection)</vt:lpwstr>
  </property>
</Properties>
</file>