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302" r:id="rId5"/>
    <p:sldId id="305" r:id="rId6"/>
    <p:sldId id="261" r:id="rId7"/>
    <p:sldId id="303" r:id="rId8"/>
    <p:sldId id="30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02" y="49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Adobe Arabic" panose="02040503050201020203" pitchFamily="18" charset="-78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Adobe Arabic" panose="02040503050201020203" pitchFamily="18" charset="-78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國泰尾牙籌辦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/>
              <a:t>2019/09/05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尾牙人數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64247"/>
              </p:ext>
            </p:extLst>
          </p:nvPr>
        </p:nvGraphicFramePr>
        <p:xfrm>
          <a:off x="628650" y="1059581"/>
          <a:ext cx="7886700" cy="36925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70809">
                  <a:extLst>
                    <a:ext uri="{9D8B030D-6E8A-4147-A177-3AD203B41FA5}">
                      <a16:colId xmlns:a16="http://schemas.microsoft.com/office/drawing/2014/main" val="2534677818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701580316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1144448920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545467661"/>
                    </a:ext>
                  </a:extLst>
                </a:gridCol>
                <a:gridCol w="951691">
                  <a:extLst>
                    <a:ext uri="{9D8B030D-6E8A-4147-A177-3AD203B41FA5}">
                      <a16:colId xmlns:a16="http://schemas.microsoft.com/office/drawing/2014/main" val="4227649186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相關資訊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數據部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數銀部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中台部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統整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664106556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各部預計參加尾牙的人數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含兼任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145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位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含兼任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共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116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人參加，其中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人吃素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65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326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含兼任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261472816"/>
                  </a:ext>
                </a:extLst>
              </a:tr>
              <a:tr h="2622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獎項中獎比例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30%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30%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35%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788159028"/>
                  </a:ext>
                </a:extLst>
              </a:tr>
              <a:tr h="5245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是否邀請廠商贊助獎項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有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目前已邀請</a:t>
                      </a:r>
                      <a:r>
                        <a:rPr lang="en-US" sz="1200" dirty="0" err="1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Mastercard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，預計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人出席，贊助內容未訂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無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059424558"/>
                  </a:ext>
                </a:extLst>
              </a:tr>
              <a:tr h="46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訂金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(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餐廳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/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公關公司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)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是否由各部先支出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可以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可以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待確認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3591921782"/>
                  </a:ext>
                </a:extLst>
              </a:tr>
              <a:tr h="1835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各部表演項目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RAP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與情歌唱跳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無表演，提供四項活動想法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:</a:t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1.    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喝啤酒湊字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/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2.     APP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猜拳遊戲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/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3.    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撥打電話搶答問題</a:t>
                      </a: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/>
                      </a:r>
                      <a:b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</a:br>
                      <a:r>
                        <a:rPr lang="en-US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4.     </a:t>
                      </a: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限定時間內，各組計步器累積步數競賽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待確認遊戲內容及表演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　</a:t>
                      </a:r>
                      <a:endParaRPr lang="zh-TW" sz="1200" dirty="0">
                        <a:effectLst/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2337" marR="12337" marT="0" marB="0" anchor="ctr"/>
                </a:tc>
                <a:extLst>
                  <a:ext uri="{0D108BD9-81ED-4DB2-BD59-A6C34878D82A}">
                    <a16:rowId xmlns:a16="http://schemas.microsoft.com/office/drawing/2014/main" val="2159533752"/>
                  </a:ext>
                </a:extLst>
              </a:tr>
            </a:tbl>
          </a:graphicData>
        </a:graphic>
      </p:graphicFrame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628650" y="2145913"/>
            <a:ext cx="223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799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483768" y="2283718"/>
            <a:ext cx="1303109" cy="1704238"/>
            <a:chOff x="4139952" y="1268760"/>
            <a:chExt cx="1737479" cy="2272316"/>
          </a:xfrm>
        </p:grpSpPr>
        <p:pic>
          <p:nvPicPr>
            <p:cNvPr id="6" name="Picture 2" descr="D:\Users\NT85602\AppData\Local\Temp\Rar$DRa0.353\png\003-hip-hop-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9952" y="1268760"/>
              <a:ext cx="1737479" cy="1737479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4716016" y="3140967"/>
              <a:ext cx="8297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b="1" dirty="0">
                  <a:latin typeface="微軟正黑體" pitchFamily="34" charset="-120"/>
                  <a:ea typeface="微軟正黑體" pitchFamily="34" charset="-120"/>
                </a:rPr>
                <a:t>L</a:t>
              </a:r>
              <a:r>
                <a:rPr lang="zh-TW" altLang="en-US" sz="1350" b="1" dirty="0">
                  <a:latin typeface="微軟正黑體" pitchFamily="34" charset="-120"/>
                  <a:ea typeface="微軟正黑體" pitchFamily="34" charset="-120"/>
                </a:rPr>
                <a:t>先生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137028" y="2229713"/>
            <a:ext cx="1503938" cy="1758244"/>
            <a:chOff x="4067944" y="4005064"/>
            <a:chExt cx="2005251" cy="2344324"/>
          </a:xfrm>
        </p:grpSpPr>
        <p:pic>
          <p:nvPicPr>
            <p:cNvPr id="9" name="Picture 3" descr="D:\Users\NT85602\AppData\Local\Temp\Rar$DRa0.222\png\006-b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4005064"/>
              <a:ext cx="1952379" cy="1952379"/>
            </a:xfrm>
            <a:prstGeom prst="rect">
              <a:avLst/>
            </a:prstGeom>
            <a:noFill/>
          </p:spPr>
        </p:pic>
        <p:sp>
          <p:nvSpPr>
            <p:cNvPr id="10" name="文字方塊 9"/>
            <p:cNvSpPr txBox="1"/>
            <p:nvPr/>
          </p:nvSpPr>
          <p:spPr>
            <a:xfrm>
              <a:off x="4067944" y="5949279"/>
              <a:ext cx="200525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b="1" dirty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sz="1350" b="1" dirty="0">
                  <a:latin typeface="微軟正黑體" pitchFamily="34" charset="-120"/>
                  <a:ea typeface="微軟正黑體" pitchFamily="34" charset="-120"/>
                </a:rPr>
                <a:t>先生與勁歌舞團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557191" y="1905676"/>
            <a:ext cx="124585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algn="ctr"/>
            <a:r>
              <a:rPr lang="en-US" altLang="zh-TW" sz="135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Rap</a:t>
            </a:r>
            <a:r>
              <a:rPr lang="zh-TW" altLang="en-US" sz="135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嘻哈創作 </a:t>
            </a:r>
            <a:endParaRPr lang="en-US" altLang="zh-TW" sz="135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61064" y="1905676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/>
            <a:r>
              <a:rPr lang="zh-TW" altLang="en-US" sz="1350" b="1" dirty="0">
                <a:solidFill>
                  <a:srgbClr val="FFC000"/>
                </a:solidFill>
                <a:latin typeface="微軟正黑體" pitchFamily="34" charset="-120"/>
                <a:ea typeface="微軟正黑體" pitchFamily="34" charset="-120"/>
              </a:rPr>
              <a:t>情歌唱跳</a:t>
            </a:r>
            <a:endParaRPr lang="en-US" altLang="zh-TW" sz="1350" b="1" dirty="0">
              <a:solidFill>
                <a:srgbClr val="FFC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5856" y="48351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數據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部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表演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Adobe Arabic" panose="02040503050201020203" pitchFamily="18" charset="-78"/>
              </a:rPr>
              <a:t>尾牙遊戲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cs typeface="Adobe Arabic" panose="02040503050201020203" pitchFamily="18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1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239623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啤酒大胃王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2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2961" y="2164145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大家一起跳起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來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3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961" y="3088667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叫我第一名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4 </a:t>
            </a:r>
            <a:endParaRPr lang="ko-KR" altLang="en-US" sz="2800" dirty="0">
              <a:solidFill>
                <a:schemeClr val="bg1"/>
              </a:solidFill>
              <a:latin typeface="Adobe Arabic" panose="02040503050201020203" pitchFamily="18" charset="-78"/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國泰賓果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王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2008" y="335659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尾牙遊戲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4337" y="1089424"/>
            <a:ext cx="3275856" cy="288032"/>
          </a:xfrm>
        </p:spPr>
        <p:txBody>
          <a:bodyPr/>
          <a:lstStyle/>
          <a:p>
            <a:pPr lvl="0"/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啤酒大胃王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各桌派一位代表上台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/>
              </a:r>
              <a:b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</a:b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在啤酒底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部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貼字，喝完的人才看得到字，最快集滿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(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國、泰、世、華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)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四個字的人獲得優勝。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</a:t>
              </a:r>
              <a:r>
                <a:rPr lang="zh-TW" altLang="en-US" sz="1400" b="1" dirty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則</a:t>
              </a:r>
              <a:endParaRPr lang="ko-KR" altLang="en-US" sz="1400" b="1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參加遊戲的玩家必須穿起草裙與配戴記步器，在三分鐘內步數最高的玩家獲勝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遊戲規則</a:t>
              </a:r>
              <a:endParaRPr lang="ko-KR" altLang="en-US" sz="1400" b="1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45" y="3064930"/>
            <a:ext cx="2232248" cy="1485460"/>
          </a:xfrm>
          <a:prstGeom prst="rect">
            <a:avLst/>
          </a:prstGeom>
        </p:spPr>
      </p:pic>
      <p:sp>
        <p:nvSpPr>
          <p:cNvPr id="34" name="Text Placeholder 2"/>
          <p:cNvSpPr txBox="1">
            <a:spLocks/>
          </p:cNvSpPr>
          <p:nvPr/>
        </p:nvSpPr>
        <p:spPr>
          <a:xfrm>
            <a:off x="4716016" y="1089391"/>
            <a:ext cx="327585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ea typeface="+mn-ea"/>
                <a:cs typeface="Adobe Arabic" panose="02040503050201020203" pitchFamily="18" charset="-7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大家一起跳起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來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92" y="3096602"/>
            <a:ext cx="2471763" cy="14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8241"/>
            <a:ext cx="9144000" cy="57606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尾牙遊戲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繁黑體 Std B" panose="020B0700000000000000" pitchFamily="34" charset="-12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696" y="1572510"/>
            <a:ext cx="2664296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主持人講出一個問題後會公布一組電話號碼，先打進電話並成功回答問題者獲得獎勵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(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會請長官接電話</a:t>
              </a:r>
              <a:r>
                <a:rPr lang="en-US" altLang="zh-TW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)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</a:t>
              </a:r>
              <a:r>
                <a:rPr lang="zh-TW" altLang="en-US" sz="1400" b="1" dirty="0">
                  <a:solidFill>
                    <a:schemeClr val="accent2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則</a:t>
              </a:r>
              <a:endParaRPr lang="ko-KR" altLang="en-US" sz="1400" b="1" dirty="0">
                <a:solidFill>
                  <a:schemeClr val="accent2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同仁進場時領取賓果單，並於空檔時間填完。遊戲開始時，邀請長官抽數字球，最先五條連線的同仁即可獲獎。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遊戲規則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50607" y="1572477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84588" y="164320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91464" y="1658665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Adobe Arabic" panose="02040503050201020203" pitchFamily="18" charset="-78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879420" y="164320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4337" y="1089424"/>
            <a:ext cx="3275856" cy="288032"/>
          </a:xfrm>
        </p:spPr>
        <p:txBody>
          <a:bodyPr/>
          <a:lstStyle/>
          <a:p>
            <a:pPr lvl="0"/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叫我第一名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4791464" y="1098690"/>
            <a:ext cx="3275856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dobe Arabic" panose="02040503050201020203" pitchFamily="18" charset="-78"/>
                <a:ea typeface="+mn-ea"/>
                <a:cs typeface="Adobe Arabic" panose="02040503050201020203" pitchFamily="18" charset="-78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國泰賓果王</a:t>
            </a:r>
            <a:endParaRPr lang="en-US" altLang="ko-KR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864896"/>
            <a:ext cx="2197311" cy="21973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12031"/>
            <a:ext cx="1680055" cy="21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26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293</Words>
  <Application>Microsoft Office PowerPoint</Application>
  <PresentationFormat>如螢幕大小 (16:9)</PresentationFormat>
  <Paragraphs>72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Adobe 繁黑體 Std B</vt:lpstr>
      <vt:lpstr>Arial Unicode MS</vt:lpstr>
      <vt:lpstr>맑은 고딕</vt:lpstr>
      <vt:lpstr>微軟正黑體</vt:lpstr>
      <vt:lpstr>新細明體</vt:lpstr>
      <vt:lpstr>Adobe Arabic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劉傑文</cp:lastModifiedBy>
  <cp:revision>83</cp:revision>
  <dcterms:created xsi:type="dcterms:W3CDTF">2016-12-05T23:26:54Z</dcterms:created>
  <dcterms:modified xsi:type="dcterms:W3CDTF">2019-09-05T09:36:39Z</dcterms:modified>
</cp:coreProperties>
</file>