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2"/>
  </p:notesMasterIdLst>
  <p:handoutMasterIdLst>
    <p:handoutMasterId r:id="rId83"/>
  </p:handoutMasterIdLst>
  <p:sldIdLst>
    <p:sldId id="809" r:id="rId2"/>
    <p:sldId id="810" r:id="rId3"/>
    <p:sldId id="811" r:id="rId4"/>
    <p:sldId id="824" r:id="rId5"/>
    <p:sldId id="812" r:id="rId6"/>
    <p:sldId id="813" r:id="rId7"/>
    <p:sldId id="814" r:id="rId8"/>
    <p:sldId id="815" r:id="rId9"/>
    <p:sldId id="825" r:id="rId10"/>
    <p:sldId id="826" r:id="rId11"/>
    <p:sldId id="844" r:id="rId12"/>
    <p:sldId id="845" r:id="rId13"/>
    <p:sldId id="830" r:id="rId14"/>
    <p:sldId id="846" r:id="rId15"/>
    <p:sldId id="847" r:id="rId16"/>
    <p:sldId id="848" r:id="rId17"/>
    <p:sldId id="849" r:id="rId18"/>
    <p:sldId id="850" r:id="rId19"/>
    <p:sldId id="858" r:id="rId20"/>
    <p:sldId id="851" r:id="rId21"/>
    <p:sldId id="861" r:id="rId22"/>
    <p:sldId id="852" r:id="rId23"/>
    <p:sldId id="853" r:id="rId24"/>
    <p:sldId id="854" r:id="rId25"/>
    <p:sldId id="855" r:id="rId26"/>
    <p:sldId id="856" r:id="rId27"/>
    <p:sldId id="857" r:id="rId28"/>
    <p:sldId id="859" r:id="rId29"/>
    <p:sldId id="860" r:id="rId30"/>
    <p:sldId id="862" r:id="rId31"/>
    <p:sldId id="863" r:id="rId32"/>
    <p:sldId id="864" r:id="rId33"/>
    <p:sldId id="866" r:id="rId34"/>
    <p:sldId id="865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08" r:id="rId45"/>
    <p:sldId id="806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4" r:id="rId59"/>
    <p:sldId id="575" r:id="rId60"/>
    <p:sldId id="576" r:id="rId61"/>
    <p:sldId id="577" r:id="rId62"/>
    <p:sldId id="578" r:id="rId63"/>
    <p:sldId id="509" r:id="rId64"/>
    <p:sldId id="807" r:id="rId65"/>
    <p:sldId id="582" r:id="rId66"/>
    <p:sldId id="583" r:id="rId67"/>
    <p:sldId id="584" r:id="rId68"/>
    <p:sldId id="585" r:id="rId69"/>
    <p:sldId id="586" r:id="rId70"/>
    <p:sldId id="587" r:id="rId71"/>
    <p:sldId id="588" r:id="rId72"/>
    <p:sldId id="589" r:id="rId73"/>
    <p:sldId id="590" r:id="rId74"/>
    <p:sldId id="591" r:id="rId75"/>
    <p:sldId id="592" r:id="rId76"/>
    <p:sldId id="593" r:id="rId77"/>
    <p:sldId id="594" r:id="rId78"/>
    <p:sldId id="595" r:id="rId79"/>
    <p:sldId id="596" r:id="rId80"/>
    <p:sldId id="597" r:id="rId8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96" y="6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1"/>
            <a:ext cx="8641080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1"/>
            <a:ext cx="8641080" cy="5760720"/>
          </a:xfr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2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20" y="548639"/>
            <a:ext cx="2880360" cy="7200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1"/>
            <a:ext cx="8065008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30243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2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586" y="548641"/>
            <a:ext cx="6624828" cy="20162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304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5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2" y="548641"/>
            <a:ext cx="4608576" cy="144017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0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7" r:id="rId8"/>
    <p:sldLayoutId id="2147483666" r:id="rId9"/>
    <p:sldLayoutId id="2147483657" r:id="rId10"/>
    <p:sldLayoutId id="2147483660" r:id="rId11"/>
    <p:sldLayoutId id="214748365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integer addition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0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1535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8353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01434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1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1535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8353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67132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6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1535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8353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92203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5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02225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9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64571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4404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12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17394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08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79510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1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4321"/>
              </p:ext>
            </p:extLst>
          </p:nvPr>
        </p:nvGraphicFramePr>
        <p:xfrm>
          <a:off x="2843784" y="2852928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86622"/>
              </p:ext>
            </p:extLst>
          </p:nvPr>
        </p:nvGraphicFramePr>
        <p:xfrm>
          <a:off x="3707892" y="4149090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92038"/>
              </p:ext>
            </p:extLst>
          </p:nvPr>
        </p:nvGraphicFramePr>
        <p:xfrm>
          <a:off x="2411730" y="5445252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4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67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perform(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perform(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9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0381"/>
              </p:ext>
            </p:extLst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3657"/>
              </p:ext>
            </p:extLst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50597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7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0381"/>
              </p:ext>
            </p:extLst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3657"/>
              </p:ext>
            </p:extLst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30582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0381"/>
              </p:ext>
            </p:extLst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3657"/>
              </p:ext>
            </p:extLst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51087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6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0381"/>
              </p:ext>
            </p:extLst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3657"/>
              </p:ext>
            </p:extLst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3869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1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/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98689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6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/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29341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3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/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27391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8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/>
          </p:nvPr>
        </p:nvGraphicFramePr>
        <p:xfrm>
          <a:off x="3707892" y="3429000"/>
          <a:ext cx="360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13046"/>
              </p:ext>
            </p:extLst>
          </p:nvPr>
        </p:nvGraphicFramePr>
        <p:xfrm>
          <a:off x="3275838" y="4869180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5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277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9745"/>
              </p:ext>
            </p:extLst>
          </p:nvPr>
        </p:nvGraphicFramePr>
        <p:xfrm>
          <a:off x="2843784" y="342900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input(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numericString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numericString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numericString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numericString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i - 1 ]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66269"/>
              </p:ext>
            </p:extLst>
          </p:nvPr>
        </p:nvGraphicFramePr>
        <p:xfrm>
          <a:off x="1259586" y="3861054"/>
          <a:ext cx="619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numericString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79042"/>
              </p:ext>
            </p:extLst>
          </p:nvPr>
        </p:nvGraphicFramePr>
        <p:xfrm>
          <a:off x="2123694" y="5157216"/>
          <a:ext cx="4032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1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84575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9745"/>
              </p:ext>
            </p:extLst>
          </p:nvPr>
        </p:nvGraphicFramePr>
        <p:xfrm>
          <a:off x="2843784" y="342900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3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5895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9745"/>
              </p:ext>
            </p:extLst>
          </p:nvPr>
        </p:nvGraphicFramePr>
        <p:xfrm>
          <a:off x="2843784" y="342900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51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Subtraction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/>
          </p:nvPr>
        </p:nvGraphicFramePr>
        <p:xfrm>
          <a:off x="2843784" y="198882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minuend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17112"/>
              </p:ext>
            </p:extLst>
          </p:nvPr>
        </p:nvGraphicFramePr>
        <p:xfrm>
          <a:off x="2843784" y="486918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difference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9745"/>
              </p:ext>
            </p:extLst>
          </p:nvPr>
        </p:nvGraphicFramePr>
        <p:xfrm>
          <a:off x="2843784" y="3429000"/>
          <a:ext cx="446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subtrahend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56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11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8194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5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10218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52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17130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86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82246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50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21344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47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82009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/>
            <a:r>
              <a:rPr lang="en-US" altLang="zh-TW" sz="2400" kern="1200" dirty="0">
                <a:solidFill>
                  <a:srgbClr val="000000"/>
                </a:solidFill>
                <a:cs typeface="Times New Roman" pitchFamily="18" charset="0"/>
              </a:rPr>
              <a:t>Test </a:t>
            </a:r>
            <a:r>
              <a:rPr lang="en-US" altLang="zh-TW" sz="2400" kern="1200" dirty="0" err="1">
                <a:solidFill>
                  <a:srgbClr val="000000"/>
                </a:solidFill>
                <a:cs typeface="Times New Roman" pitchFamily="18" charset="0"/>
              </a:rPr>
              <a:t>cases.txt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39496" y="1268730"/>
            <a:ext cx="8065008" cy="48966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None/>
              <a:defRPr sz="16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rtl="0" fontAlgn="base">
              <a:spcBef>
                <a:spcPts val="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kern="0" smtClean="0"/>
              <a:t>9958327</a:t>
            </a:r>
          </a:p>
          <a:p>
            <a:r>
              <a:rPr lang="en-US" altLang="zh-TW" kern="0" smtClean="0"/>
              <a:t>68253</a:t>
            </a:r>
          </a:p>
          <a:p>
            <a:endParaRPr lang="en-US" altLang="zh-TW" kern="0" smtClean="0"/>
          </a:p>
          <a:p>
            <a:r>
              <a:rPr lang="en-US" altLang="zh-TW" kern="0" smtClean="0"/>
              <a:t>684206820568913977247831143321345972981675861223241672511715</a:t>
            </a:r>
          </a:p>
          <a:p>
            <a:r>
              <a:rPr lang="en-US" altLang="zh-TW" kern="0" smtClean="0"/>
              <a:t>377717064100214575610627379024516367048953192887369481660644</a:t>
            </a:r>
          </a:p>
          <a:p>
            <a:endParaRPr lang="en-US" altLang="zh-TW" kern="0" smtClean="0"/>
          </a:p>
          <a:p>
            <a:r>
              <a:rPr lang="en-US" altLang="zh-TW" kern="0" smtClean="0"/>
              <a:t>209254614061933954256057024948583393185297691182484895398233</a:t>
            </a:r>
          </a:p>
          <a:p>
            <a:r>
              <a:rPr lang="en-US" altLang="zh-TW" kern="0" smtClean="0"/>
              <a:t>109254614061933954256057024948583393185297695941013468219037</a:t>
            </a:r>
          </a:p>
          <a:p>
            <a:endParaRPr lang="en-US" altLang="zh-TW" kern="0" smtClean="0"/>
          </a:p>
          <a:p>
            <a:r>
              <a:rPr lang="en-US" altLang="zh-TW" kern="0" smtClean="0"/>
              <a:t>589139772478311433213459729816758612232416725117155428849047</a:t>
            </a:r>
          </a:p>
          <a:p>
            <a:r>
              <a:rPr lang="en-US" altLang="zh-TW" kern="0" smtClean="0"/>
              <a:t>589139772478311433213459729816758612232416721600905684206820</a:t>
            </a:r>
          </a:p>
          <a:p>
            <a:endParaRPr lang="en-US" altLang="zh-TW" kern="0" smtClean="0"/>
          </a:p>
          <a:p>
            <a:r>
              <a:rPr lang="en-US" altLang="zh-TW" kern="0" smtClean="0"/>
              <a:t>282056891397724783114332134597298167586122324167251171554287</a:t>
            </a:r>
          </a:p>
          <a:p>
            <a:r>
              <a:rPr lang="en-US" altLang="zh-TW" kern="0" smtClean="0"/>
              <a:t>282056891397724783114332134597298167586122324167251171554282</a:t>
            </a:r>
          </a:p>
          <a:p>
            <a:endParaRPr lang="en-US" altLang="zh-TW" kern="0" smtClean="0"/>
          </a:p>
          <a:p>
            <a:r>
              <a:rPr lang="en-US" altLang="zh-TW" kern="0" smtClean="0"/>
              <a:t>684206820568913977247831143321345972981675861223241672511715</a:t>
            </a:r>
          </a:p>
          <a:p>
            <a:r>
              <a:rPr lang="en-US" altLang="zh-TW" kern="0" smtClean="0"/>
              <a:t>57717064100214575610627379024516367048953192887369481660644</a:t>
            </a: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139025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1168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35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72340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4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6574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72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Multiplication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59732"/>
              </p:ext>
            </p:extLst>
          </p:nvPr>
        </p:nvGraphicFramePr>
        <p:xfrm>
          <a:off x="4139946" y="1988820"/>
          <a:ext cx="345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multiplicand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4011"/>
              </p:ext>
            </p:extLst>
          </p:nvPr>
        </p:nvGraphicFramePr>
        <p:xfrm>
          <a:off x="4572000" y="3429000"/>
          <a:ext cx="273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multiplier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70865"/>
              </p:ext>
            </p:extLst>
          </p:nvPr>
        </p:nvGraphicFramePr>
        <p:xfrm>
          <a:off x="284378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product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7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integer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5904738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remainder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return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         temp = remainder </a:t>
            </a:r>
            <a:r>
              <a:rPr lang="fr-FR" altLang="zh-TW" sz="1600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buffer</a:t>
            </a:r>
            <a:endParaRPr lang="en-US" altLang="zh-TW" sz="1600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         remainder =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temp</a:t>
            </a:r>
            <a:endParaRPr lang="en-US" altLang="zh-TW" sz="1600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quotient[k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]++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9586" y="548641"/>
            <a:ext cx="6624828" cy="230428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9586" y="548641"/>
            <a:ext cx="6624828" cy="2304287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temp = remainder </a:t>
            </a:r>
            <a:r>
              <a:rPr lang="fr-FR" altLang="zh-TW" sz="1600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remainder = temp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quotient[k]++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78874"/>
              </p:ext>
            </p:extLst>
          </p:nvPr>
        </p:nvGraphicFramePr>
        <p:xfrm>
          <a:off x="1979676" y="227685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21301"/>
              </p:ext>
            </p:extLst>
          </p:nvPr>
        </p:nvGraphicFramePr>
        <p:xfrm>
          <a:off x="2123694" y="3573018"/>
          <a:ext cx="3744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55758"/>
              </p:ext>
            </p:extLst>
          </p:nvPr>
        </p:nvGraphicFramePr>
        <p:xfrm>
          <a:off x="1691640" y="2276856"/>
          <a:ext cx="4176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8495"/>
              </p:ext>
            </p:extLst>
          </p:nvPr>
        </p:nvGraphicFramePr>
        <p:xfrm>
          <a:off x="1835658" y="3573018"/>
          <a:ext cx="316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50596"/>
              </p:ext>
            </p:extLst>
          </p:nvPr>
        </p:nvGraphicFramePr>
        <p:xfrm>
          <a:off x="2123694" y="4869180"/>
          <a:ext cx="4176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5904738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remainder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dirty="0">
                <a:solidFill>
                  <a:srgbClr val="0000FF"/>
                </a:solidFill>
              </a:rPr>
              <a:t>   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9586" y="548641"/>
            <a:ext cx="6624828" cy="2304287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9586" y="548641"/>
            <a:ext cx="6624828" cy="2304287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1697"/>
              </p:ext>
            </p:extLst>
          </p:nvPr>
        </p:nvGraphicFramePr>
        <p:xfrm>
          <a:off x="1691640" y="2276856"/>
          <a:ext cx="4176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28106"/>
              </p:ext>
            </p:extLst>
          </p:nvPr>
        </p:nvGraphicFramePr>
        <p:xfrm>
          <a:off x="1835658" y="3573018"/>
          <a:ext cx="4032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72457"/>
              </p:ext>
            </p:extLst>
          </p:nvPr>
        </p:nvGraphicFramePr>
        <p:xfrm>
          <a:off x="2123694" y="4869180"/>
          <a:ext cx="3744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32409"/>
              </p:ext>
            </p:extLst>
          </p:nvPr>
        </p:nvGraphicFramePr>
        <p:xfrm>
          <a:off x="2843784" y="2276856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95753"/>
              </p:ext>
            </p:extLst>
          </p:nvPr>
        </p:nvGraphicFramePr>
        <p:xfrm>
          <a:off x="3707892" y="3573018"/>
          <a:ext cx="3024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adder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7652"/>
              </p:ext>
            </p:extLst>
          </p:nvPr>
        </p:nvGraphicFramePr>
        <p:xfrm>
          <a:off x="2411730" y="4869180"/>
          <a:ext cx="403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50694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temp = remainder </a:t>
            </a:r>
            <a:r>
              <a:rPr lang="fr-FR" altLang="zh-TW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remainder = temp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: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i++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9 )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carrying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76387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6508</TotalTime>
  <Words>6616</Words>
  <Application>Microsoft Office PowerPoint</Application>
  <PresentationFormat>如螢幕大小 (4:3)</PresentationFormat>
  <Paragraphs>3999</Paragraphs>
  <Slides>80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addition</vt:lpstr>
      <vt:lpstr>PowerPoint 簡報</vt:lpstr>
      <vt:lpstr>PowerPoint 簡報</vt:lpstr>
      <vt:lpstr>PowerPoint 簡報</vt:lpstr>
      <vt:lpstr>Huge integer addition</vt:lpstr>
      <vt:lpstr>Huge integer addition</vt:lpstr>
      <vt:lpstr>Huge integer addition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1431</cp:revision>
  <dcterms:created xsi:type="dcterms:W3CDTF">2000-06-12T17:02:08Z</dcterms:created>
  <dcterms:modified xsi:type="dcterms:W3CDTF">2020-10-20T04:06:51Z</dcterms:modified>
</cp:coreProperties>
</file>