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95" autoAdjust="0"/>
    <p:restoredTop sz="94660"/>
  </p:normalViewPr>
  <p:slideViewPr>
    <p:cSldViewPr>
      <p:cViewPr varScale="1">
        <p:scale>
          <a:sx n="88" d="100"/>
          <a:sy n="88" d="100"/>
        </p:scale>
        <p:origin x="82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44001" cy="144001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244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26755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830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5267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71" y="260977"/>
            <a:ext cx="8352058" cy="1008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71" y="1412986"/>
            <a:ext cx="8352058" cy="5040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95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6" r:id="rId3"/>
    <p:sldLayoutId id="2147483667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00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995996" y="1412986"/>
            <a:ext cx="1152000" cy="43200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signIn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51970" y="2996997"/>
            <a:ext cx="1152000" cy="43200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illegal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691980" y="2996997"/>
            <a:ext cx="1728000" cy="43200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accountInfor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995996" y="2996997"/>
            <a:ext cx="1440000" cy="43200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buyTickets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724008" y="2996997"/>
            <a:ext cx="2880000" cy="43200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displayBookingHistory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547979" y="4293006"/>
            <a:ext cx="2016000" cy="43200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inputAnInteger</a:t>
            </a:r>
            <a:endParaRPr lang="zh-TW" altLang="en-US" dirty="0"/>
          </a:p>
        </p:txBody>
      </p:sp>
      <p:cxnSp>
        <p:nvCxnSpPr>
          <p:cNvPr id="20" name="直線單箭頭接點 19"/>
          <p:cNvCxnSpPr>
            <a:stCxn id="9" idx="2"/>
            <a:endCxn id="14" idx="0"/>
          </p:cNvCxnSpPr>
          <p:nvPr/>
        </p:nvCxnSpPr>
        <p:spPr>
          <a:xfrm flipH="1">
            <a:off x="2555980" y="1844989"/>
            <a:ext cx="2016016" cy="1152008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9" idx="2"/>
            <a:endCxn id="15" idx="0"/>
          </p:cNvCxnSpPr>
          <p:nvPr/>
        </p:nvCxnSpPr>
        <p:spPr>
          <a:xfrm>
            <a:off x="4571996" y="1844989"/>
            <a:ext cx="144000" cy="1152008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9" idx="2"/>
            <a:endCxn id="16" idx="0"/>
          </p:cNvCxnSpPr>
          <p:nvPr/>
        </p:nvCxnSpPr>
        <p:spPr>
          <a:xfrm>
            <a:off x="4571996" y="1844989"/>
            <a:ext cx="2592012" cy="1152008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9" idx="2"/>
            <a:endCxn id="11" idx="0"/>
          </p:cNvCxnSpPr>
          <p:nvPr/>
        </p:nvCxnSpPr>
        <p:spPr>
          <a:xfrm flipH="1">
            <a:off x="827970" y="1844989"/>
            <a:ext cx="3744026" cy="1152008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14" idx="2"/>
            <a:endCxn id="17" idx="0"/>
          </p:cNvCxnSpPr>
          <p:nvPr/>
        </p:nvCxnSpPr>
        <p:spPr>
          <a:xfrm flipH="1">
            <a:off x="2555979" y="3429000"/>
            <a:ext cx="1" cy="864006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標題 6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Calling Graph for Assignment </a:t>
            </a:r>
            <a:r>
              <a:rPr lang="en-US" altLang="zh-TW" dirty="0"/>
              <a:t>12</a:t>
            </a:r>
            <a:endParaRPr lang="zh-TW" altLang="en-US" dirty="0"/>
          </a:p>
        </p:txBody>
      </p:sp>
      <p:cxnSp>
        <p:nvCxnSpPr>
          <p:cNvPr id="28" name="直線單箭頭接點 27"/>
          <p:cNvCxnSpPr>
            <a:stCxn id="9" idx="2"/>
          </p:cNvCxnSpPr>
          <p:nvPr/>
        </p:nvCxnSpPr>
        <p:spPr>
          <a:xfrm flipH="1">
            <a:off x="2987989" y="1844989"/>
            <a:ext cx="1584007" cy="2448017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16" idx="2"/>
            <a:endCxn id="27" idx="0"/>
          </p:cNvCxnSpPr>
          <p:nvPr/>
        </p:nvCxnSpPr>
        <p:spPr>
          <a:xfrm flipH="1">
            <a:off x="6156007" y="3429000"/>
            <a:ext cx="1008001" cy="2448017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95971" y="5877017"/>
            <a:ext cx="2592000" cy="43200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displaySessionTimes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5580007" y="5877017"/>
            <a:ext cx="1152000" cy="43200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display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7020017" y="5877017"/>
            <a:ext cx="1728000" cy="43200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selectSeats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275991" y="5877017"/>
            <a:ext cx="2016000" cy="43200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inputAnInteger</a:t>
            </a:r>
            <a:endParaRPr lang="zh-TW" altLang="en-US" dirty="0"/>
          </a:p>
        </p:txBody>
      </p:sp>
      <p:cxnSp>
        <p:nvCxnSpPr>
          <p:cNvPr id="33" name="直線單箭頭接點 32"/>
          <p:cNvCxnSpPr>
            <a:stCxn id="15" idx="2"/>
          </p:cNvCxnSpPr>
          <p:nvPr/>
        </p:nvCxnSpPr>
        <p:spPr>
          <a:xfrm flipH="1">
            <a:off x="2987989" y="3429000"/>
            <a:ext cx="1728007" cy="2448017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15" idx="2"/>
            <a:endCxn id="27" idx="0"/>
          </p:cNvCxnSpPr>
          <p:nvPr/>
        </p:nvCxnSpPr>
        <p:spPr>
          <a:xfrm>
            <a:off x="4715996" y="3429000"/>
            <a:ext cx="1440011" cy="2448017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15" idx="2"/>
            <a:endCxn id="30" idx="0"/>
          </p:cNvCxnSpPr>
          <p:nvPr/>
        </p:nvCxnSpPr>
        <p:spPr>
          <a:xfrm>
            <a:off x="4715996" y="3429000"/>
            <a:ext cx="3168021" cy="2448017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15" idx="2"/>
            <a:endCxn id="31" idx="0"/>
          </p:cNvCxnSpPr>
          <p:nvPr/>
        </p:nvCxnSpPr>
        <p:spPr>
          <a:xfrm flipH="1">
            <a:off x="4283991" y="3429000"/>
            <a:ext cx="432005" cy="2448017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14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851995" y="2420993"/>
            <a:ext cx="1440000" cy="43200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newMember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987989" y="4149005"/>
            <a:ext cx="1440000" cy="43200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existingID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716001" y="4149005"/>
            <a:ext cx="2016000" cy="43200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existingEmail</a:t>
            </a:r>
            <a:endParaRPr lang="zh-TW" altLang="en-US" dirty="0"/>
          </a:p>
        </p:txBody>
      </p:sp>
      <p:cxnSp>
        <p:nvCxnSpPr>
          <p:cNvPr id="20" name="直線單箭頭接點 19"/>
          <p:cNvCxnSpPr>
            <a:stCxn id="9" idx="2"/>
            <a:endCxn id="14" idx="0"/>
          </p:cNvCxnSpPr>
          <p:nvPr/>
        </p:nvCxnSpPr>
        <p:spPr>
          <a:xfrm flipH="1">
            <a:off x="3707989" y="2852996"/>
            <a:ext cx="864006" cy="1296009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9" idx="2"/>
            <a:endCxn id="15" idx="0"/>
          </p:cNvCxnSpPr>
          <p:nvPr/>
        </p:nvCxnSpPr>
        <p:spPr>
          <a:xfrm>
            <a:off x="4571995" y="2852996"/>
            <a:ext cx="1152006" cy="1296009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標題 6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Calling Graph for </a:t>
            </a:r>
            <a:r>
              <a:rPr lang="en-US" altLang="zh-TW" dirty="0" smtClean="0"/>
              <a:t>Assignment </a:t>
            </a:r>
            <a:r>
              <a:rPr lang="en-US" altLang="zh-TW" dirty="0"/>
              <a:t>12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358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3">
      <a:majorFont>
        <a:latin typeface="Georgia"/>
        <a:ea typeface="標楷體"/>
        <a:cs typeface=""/>
      </a:majorFont>
      <a:minorFont>
        <a:latin typeface="Lucida Console"/>
        <a:ea typeface="標楷體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</TotalTime>
  <Words>23</Words>
  <Application>Microsoft Office PowerPoint</Application>
  <PresentationFormat>如螢幕大小 (4:3)</PresentationFormat>
  <Paragraphs>15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細明體</vt:lpstr>
      <vt:lpstr>標楷體</vt:lpstr>
      <vt:lpstr>Arial</vt:lpstr>
      <vt:lpstr>Georgia</vt:lpstr>
      <vt:lpstr>Lucida Console</vt:lpstr>
      <vt:lpstr>Office 佈景主題</vt:lpstr>
      <vt:lpstr>Calling Graph for Assignment 12</vt:lpstr>
      <vt:lpstr>Calling Graph for Assignment 12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james Lin</dc:creator>
  <cp:lastModifiedBy>james</cp:lastModifiedBy>
  <cp:revision>21</cp:revision>
  <dcterms:created xsi:type="dcterms:W3CDTF">2017-01-12T11:45:07Z</dcterms:created>
  <dcterms:modified xsi:type="dcterms:W3CDTF">2020-12-15T01:26:43Z</dcterms:modified>
</cp:coreProperties>
</file>