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竣文 莊" initials="竣文" lastIdx="2" clrIdx="0">
    <p:extLst>
      <p:ext uri="{19B8F6BF-5375-455C-9EA6-DF929625EA0E}">
        <p15:presenceInfo xmlns:p15="http://schemas.microsoft.com/office/powerpoint/2012/main" userId="71b4a4dda3a4be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489-C4F8-4B23-B463-81D2D21DBF45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361C7-51B1-4233-8AB0-EEA950C2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0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50F3B-B0B6-41DD-AFDF-835749FDE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F84B67-8E36-4A6A-B718-6A839406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54F28-511C-46AD-9806-9ECE0C16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C1D12F-5CEB-4E45-B8F5-504B8A92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F6BAD-C336-44F2-999F-115D4626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44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28539-0810-4A61-AD19-C62AC487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8E3B90-85F5-433C-A64C-04B29E353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E43A2A-D2E5-4C62-BD79-636E0624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326FC9-A5AA-48C1-BA8D-F2FC1ED6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BB7668-7A4A-4E22-9150-88D62F2A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71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9FC6B6-FABB-44E2-84B3-E640A20ED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B4FDEF-7292-4720-835B-EE8B41F7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C53250-2491-4AD8-8CE6-7EFA40EC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8644D-84FC-459E-9A6F-1814967A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CC100-A312-4189-AF69-74C443DC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4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46DFE-8DD8-4CFF-93F5-F5E28781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4E0C9-C6FF-4786-BAC0-BD5B9D19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BDF466-7BA4-4719-BC8C-76D9146D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ACCB-B510-4851-BAC9-54486C2D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17CD5-91A2-4DEF-8F88-7846FF4B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01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1158-B5D3-4354-8809-F54ABA03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FD089E-131E-4E86-AD6C-DE91A1CE8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6FEC6-1EE0-478B-8804-72E5527B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4D3D5F-3E9F-42C1-BD64-DFB7AAB2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4B9266-3D23-49CF-8361-8437608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63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FBAE6-5D18-4249-AFB5-6BFD6D52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0FC88-E424-41D4-BE61-C91CD808B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5F52D7-B44F-42A0-916D-DACE7BC86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A03CF4-D1C8-4EA9-AB49-792C5B57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90C00-88BE-4B62-96B7-00B2382D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A7084F-6F23-4F5B-89FB-FDDCC02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66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101EB-20A5-4ECB-A32D-925CFE2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ADAE53-5E6A-4097-A30F-0A973DBB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A96A17-C2FB-4409-BE80-1FEAA14F2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AEEC2F-62FC-478B-97CB-CA5A2E190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A2132A-3B78-4015-A6DF-B08EABF62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6EA77A-FCA6-4B5C-9C65-02DEA7C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328131-5171-4746-87F1-D5DF09BC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1CF144-57F0-4936-92B0-B7D9CB53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47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41AD1-C943-4F45-A12A-7475BBCA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21C315-F8AB-49E4-A8AF-D6E10D55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F3B26C-28D8-4FC3-BCA3-A9B15E7F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FFAA3D-D6F1-4743-99B1-43E4EE5B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9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01DC30-F90D-438F-B8A7-2918444F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4F3F8-6698-4A8F-9C7E-604D1752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3823F1-43ED-4E4D-9A76-075ABC5F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1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90B20-8DA5-4A14-8C53-4C296B3A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CDAC72-CD38-4478-BA2C-2B4D01D8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0AF9F3-F4B1-46ED-A5BD-CA51DD10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C983FA-F9BA-4FAE-B8B8-AD0001A4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9BB3AC-C056-4CFA-B199-1606F05E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F80F01-A9BD-4453-9471-B6A5282F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09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77BE7-6CB0-4D19-8089-9199C9B2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13356-D52F-45F5-A7F5-CC41EE33F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0E25D3-526C-4733-AA69-BF761A17C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CE3D36-3156-4A58-8D29-717C9089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15C444-F172-4210-BA9D-9557D877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4B0CDE-A6F9-450D-8CA1-00057921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0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0211EA-36C0-402F-A7B3-2805E3DF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094D94-971F-4DC0-90DB-055CB06D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1FF524-731D-4F39-8B84-609CC90C0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5C27-E617-42D3-BBBC-2DCDADEB8E26}" type="datetimeFigureOut">
              <a:rPr lang="zh-TW" altLang="en-US" smtClean="0"/>
              <a:t>2020/4/25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C3BFC4-7202-471B-B9D1-768F2ACDD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0A47D-606D-432E-9E05-2AB7B4C83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0828-41D4-4C9C-B924-F9A02AE2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93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33D32-3CCA-40D8-9931-7E066F536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48F3D2-8AB8-4DD2-B2F7-7F8C2472F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Netflix僅靠原創內容能夠生存嗎？ | PTT新聞">
            <a:extLst>
              <a:ext uri="{FF2B5EF4-FFF2-40B4-BE49-F238E27FC236}">
                <a16:creationId xmlns:a16="http://schemas.microsoft.com/office/drawing/2014/main" id="{65276623-E893-4940-B95E-D248B4DA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46E4C92-5210-45F0-83CC-85758ECEA937}"/>
              </a:ext>
            </a:extLst>
          </p:cNvPr>
          <p:cNvSpPr txBox="1"/>
          <p:nvPr/>
        </p:nvSpPr>
        <p:spPr>
          <a:xfrm>
            <a:off x="5746457" y="4934376"/>
            <a:ext cx="1711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</a:t>
            </a:r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莊竣文</a:t>
            </a:r>
          </a:p>
        </p:txBody>
      </p:sp>
    </p:spTree>
    <p:extLst>
      <p:ext uri="{BB962C8B-B14F-4D97-AF65-F5344CB8AC3E}">
        <p14:creationId xmlns:p14="http://schemas.microsoft.com/office/powerpoint/2010/main" val="115266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8FF07-FED6-4660-AA81-8963BDF3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014" y="365125"/>
            <a:ext cx="5573785" cy="1325563"/>
          </a:xfrm>
        </p:spPr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灰階稿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B8C0B2-C847-4740-B49A-45B0636B42C2}"/>
              </a:ext>
            </a:extLst>
          </p:cNvPr>
          <p:cNvSpPr txBox="1"/>
          <p:nvPr/>
        </p:nvSpPr>
        <p:spPr>
          <a:xfrm>
            <a:off x="9177556" y="1870745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公司</a:t>
            </a:r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LOGO</a:t>
            </a:r>
            <a:endParaRPr lang="zh-TW" altLang="en-US" b="1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DA9CF9-45D5-4311-A5CF-DD940C59DCEF}"/>
              </a:ext>
            </a:extLst>
          </p:cNvPr>
          <p:cNvSpPr txBox="1"/>
          <p:nvPr/>
        </p:nvSpPr>
        <p:spPr>
          <a:xfrm>
            <a:off x="9177556" y="2508308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下拉式網站介紹</a:t>
            </a: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506D6D7F-575D-4BE5-83A2-3F2AF3B75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7" y="365125"/>
            <a:ext cx="4732729" cy="6111876"/>
          </a:xfr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69B722-A827-4C0C-9F70-B354FAB0A5AA}"/>
              </a:ext>
            </a:extLst>
          </p:cNvPr>
          <p:cNvSpPr txBox="1"/>
          <p:nvPr/>
        </p:nvSpPr>
        <p:spPr>
          <a:xfrm>
            <a:off x="9177556" y="3145871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其他功能連結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43FCE1-5607-4595-AFBA-80CE3B70C703}"/>
              </a:ext>
            </a:extLst>
          </p:cNvPr>
          <p:cNvSpPr txBox="1"/>
          <p:nvPr/>
        </p:nvSpPr>
        <p:spPr>
          <a:xfrm>
            <a:off x="1241597" y="6252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endParaRPr lang="zh-TW" altLang="en-US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13EC3296-8FC0-4BFB-B1FC-CD270B5ACE70}"/>
              </a:ext>
            </a:extLst>
          </p:cNvPr>
          <p:cNvSpPr/>
          <p:nvPr/>
        </p:nvSpPr>
        <p:spPr>
          <a:xfrm>
            <a:off x="998290" y="809958"/>
            <a:ext cx="274434" cy="45719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5E754055-F26C-4155-AFDD-283E2D36336A}"/>
              </a:ext>
            </a:extLst>
          </p:cNvPr>
          <p:cNvSpPr/>
          <p:nvPr/>
        </p:nvSpPr>
        <p:spPr>
          <a:xfrm>
            <a:off x="3810000" y="3806226"/>
            <a:ext cx="274434" cy="45719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961341-C0A3-41C0-84A9-605F9235D188}"/>
              </a:ext>
            </a:extLst>
          </p:cNvPr>
          <p:cNvSpPr txBox="1"/>
          <p:nvPr/>
        </p:nvSpPr>
        <p:spPr>
          <a:xfrm>
            <a:off x="4084434" y="364441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endParaRPr lang="zh-TW" altLang="en-US" b="1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5" name="箭號: 向左 24">
            <a:extLst>
              <a:ext uri="{FF2B5EF4-FFF2-40B4-BE49-F238E27FC236}">
                <a16:creationId xmlns:a16="http://schemas.microsoft.com/office/drawing/2014/main" id="{4C55EF51-88AD-4CD4-A55C-E8BC2CA4EE07}"/>
              </a:ext>
            </a:extLst>
          </p:cNvPr>
          <p:cNvSpPr/>
          <p:nvPr/>
        </p:nvSpPr>
        <p:spPr>
          <a:xfrm>
            <a:off x="3425504" y="5628035"/>
            <a:ext cx="274434" cy="45719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470CCD1-66C4-467D-822F-9BBAD50B9934}"/>
              </a:ext>
            </a:extLst>
          </p:cNvPr>
          <p:cNvSpPr txBox="1"/>
          <p:nvPr/>
        </p:nvSpPr>
        <p:spPr>
          <a:xfrm>
            <a:off x="3735338" y="54890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</a:t>
            </a:r>
            <a:endParaRPr lang="zh-TW" altLang="en-US" b="1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F04890F-DD2B-4FB9-81A6-4C3BF8B7832E}"/>
              </a:ext>
            </a:extLst>
          </p:cNvPr>
          <p:cNvSpPr txBox="1"/>
          <p:nvPr/>
        </p:nvSpPr>
        <p:spPr>
          <a:xfrm>
            <a:off x="5876527" y="15014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主要介紹及登入區塊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E8A15B4-DBFF-4725-A2C9-5F4F8A124EA3}"/>
              </a:ext>
            </a:extLst>
          </p:cNvPr>
          <p:cNvCxnSpPr>
            <a:cxnSpLocks/>
          </p:cNvCxnSpPr>
          <p:nvPr/>
        </p:nvCxnSpPr>
        <p:spPr>
          <a:xfrm flipH="1">
            <a:off x="4268940" y="1696254"/>
            <a:ext cx="1607587" cy="46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FEFCE68-2C6B-4679-A6FB-BA32C7298268}"/>
              </a:ext>
            </a:extLst>
          </p:cNvPr>
          <p:cNvSpPr txBox="1"/>
          <p:nvPr/>
        </p:nvSpPr>
        <p:spPr>
          <a:xfrm>
            <a:off x="5887786" y="31627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主打介紹提供功能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BC8632A-4374-46D7-804F-AF465F50F828}"/>
              </a:ext>
            </a:extLst>
          </p:cNvPr>
          <p:cNvCxnSpPr/>
          <p:nvPr/>
        </p:nvCxnSpPr>
        <p:spPr>
          <a:xfrm flipH="1">
            <a:off x="4280199" y="3342814"/>
            <a:ext cx="1607587" cy="46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82F7358-F7B3-4C23-B3CF-722EF4A122EF}"/>
              </a:ext>
            </a:extLst>
          </p:cNvPr>
          <p:cNvSpPr txBox="1"/>
          <p:nvPr/>
        </p:nvSpPr>
        <p:spPr>
          <a:xfrm>
            <a:off x="5876527" y="54890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主打其他額外功能連結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1C48810-DF69-46BC-975B-F1107C283E16}"/>
              </a:ext>
            </a:extLst>
          </p:cNvPr>
          <p:cNvCxnSpPr/>
          <p:nvPr/>
        </p:nvCxnSpPr>
        <p:spPr>
          <a:xfrm flipH="1">
            <a:off x="4268939" y="5668516"/>
            <a:ext cx="1607587" cy="46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4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FF3FBE3-06BF-4905-B4AE-D00EB87F1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3" y="365125"/>
            <a:ext cx="4413617" cy="5699773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9259A42-D974-4E09-ACBD-32608C624589}"/>
              </a:ext>
            </a:extLst>
          </p:cNvPr>
          <p:cNvSpPr txBox="1"/>
          <p:nvPr/>
        </p:nvSpPr>
        <p:spPr>
          <a:xfrm>
            <a:off x="6096000" y="569168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859458-113B-4BA3-BC65-DCB4202FA0D8}"/>
              </a:ext>
            </a:extLst>
          </p:cNvPr>
          <p:cNvSpPr txBox="1"/>
          <p:nvPr/>
        </p:nvSpPr>
        <p:spPr>
          <a:xfrm>
            <a:off x="5691673" y="1483567"/>
            <a:ext cx="6413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色彩</a:t>
            </a:r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利用黑色的炫酷，配上熱烈而妖嬈的紅色，讓整個網站</a:t>
            </a:r>
            <a:endParaRPr lang="en-US" altLang="zh-TW" b="1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   有了神祕而又有吸引力的感覺，非常符合現代大眾觀賞</a:t>
            </a:r>
            <a:endParaRPr lang="en-US" altLang="zh-TW" b="1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   影集的主題配色。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57166B-4BF3-40F4-9C1E-795C4DE72586}"/>
              </a:ext>
            </a:extLst>
          </p:cNvPr>
          <p:cNvSpPr txBox="1"/>
          <p:nvPr/>
        </p:nvSpPr>
        <p:spPr>
          <a:xfrm>
            <a:off x="5691673" y="2551855"/>
            <a:ext cx="504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字型</a:t>
            </a:r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微軟正黑體有一種標準但不脫俗的感覺。</a:t>
            </a:r>
            <a:endParaRPr lang="en-US" altLang="zh-TW" b="1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433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106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PowerPoint 簡報</vt:lpstr>
      <vt:lpstr>灰階稿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竣文 莊</dc:creator>
  <cp:lastModifiedBy>竣文 莊</cp:lastModifiedBy>
  <cp:revision>6</cp:revision>
  <dcterms:created xsi:type="dcterms:W3CDTF">2020-04-24T20:23:15Z</dcterms:created>
  <dcterms:modified xsi:type="dcterms:W3CDTF">2020-04-24T21:14:35Z</dcterms:modified>
</cp:coreProperties>
</file>