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2" r:id="rId1"/>
  </p:sldMasterIdLst>
  <p:notesMasterIdLst>
    <p:notesMasterId r:id="rId24"/>
  </p:notesMasterIdLst>
  <p:sldIdLst>
    <p:sldId id="256" r:id="rId2"/>
    <p:sldId id="293" r:id="rId3"/>
    <p:sldId id="282" r:id="rId4"/>
    <p:sldId id="283" r:id="rId5"/>
    <p:sldId id="275" r:id="rId6"/>
    <p:sldId id="278" r:id="rId7"/>
    <p:sldId id="277" r:id="rId8"/>
    <p:sldId id="279" r:id="rId9"/>
    <p:sldId id="290" r:id="rId10"/>
    <p:sldId id="280" r:id="rId11"/>
    <p:sldId id="281" r:id="rId12"/>
    <p:sldId id="289" r:id="rId13"/>
    <p:sldId id="288" r:id="rId14"/>
    <p:sldId id="291" r:id="rId15"/>
    <p:sldId id="292" r:id="rId16"/>
    <p:sldId id="263" r:id="rId17"/>
    <p:sldId id="294" r:id="rId18"/>
    <p:sldId id="295" r:id="rId19"/>
    <p:sldId id="296" r:id="rId20"/>
    <p:sldId id="284" r:id="rId21"/>
    <p:sldId id="285" r:id="rId22"/>
    <p:sldId id="286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B2B46-C272-BB71-10FB-1DA184400204}" name="tcek045" initials="O" userId="S::tcek045@ebshope.com::68a974ec-6d44-447d-b20f-76b115b648e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7" Type="http://schemas.openxmlformats.org/officeDocument/2006/relationships/hyperlink" Target="https://codepen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hyperlink" Target="https://www.python.org/" TargetMode="External"/><Relationship Id="rId6" Type="http://schemas.openxmlformats.org/officeDocument/2006/relationships/hyperlink" Target="https://nhentai.net/" TargetMode="External"/><Relationship Id="rId5" Type="http://schemas.openxmlformats.org/officeDocument/2006/relationships/hyperlink" Target="https://www.microsoft.com/zh-tw/microsoft-copilot" TargetMode="External"/><Relationship Id="rId4" Type="http://schemas.openxmlformats.org/officeDocument/2006/relationships/hyperlink" Target="https://httpd.apache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7" Type="http://schemas.openxmlformats.org/officeDocument/2006/relationships/hyperlink" Target="https://codepen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hyperlink" Target="https://www.python.org/" TargetMode="External"/><Relationship Id="rId6" Type="http://schemas.openxmlformats.org/officeDocument/2006/relationships/hyperlink" Target="https://nhentai.net/" TargetMode="External"/><Relationship Id="rId5" Type="http://schemas.openxmlformats.org/officeDocument/2006/relationships/hyperlink" Target="https://www.microsoft.com/zh-tw/microsoft-copilot" TargetMode="External"/><Relationship Id="rId4" Type="http://schemas.openxmlformats.org/officeDocument/2006/relationships/hyperlink" Target="https://httpd.apach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E3D0F-13EA-42E5-9B61-F6DAFB22DB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AFA69-E1CC-4A09-8F43-78A5BE2E23EE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Python</a:t>
          </a:r>
          <a:endParaRPr lang="en-US" dirty="0">
            <a:solidFill>
              <a:srgbClr val="0070C0"/>
            </a:solidFill>
          </a:endParaRPr>
        </a:p>
      </dgm:t>
    </dgm:pt>
    <dgm:pt modelId="{9C04669A-67E8-465D-A9E7-2862348826DA}" type="parTrans" cxnId="{0935B230-80C4-4587-878D-AB332293DABA}">
      <dgm:prSet/>
      <dgm:spPr/>
      <dgm:t>
        <a:bodyPr/>
        <a:lstStyle/>
        <a:p>
          <a:endParaRPr lang="en-US"/>
        </a:p>
      </dgm:t>
    </dgm:pt>
    <dgm:pt modelId="{24296995-CC3B-4528-B079-14968FEAB64E}" type="sibTrans" cxnId="{0935B230-80C4-4587-878D-AB332293DABA}">
      <dgm:prSet/>
      <dgm:spPr/>
      <dgm:t>
        <a:bodyPr/>
        <a:lstStyle/>
        <a:p>
          <a:endParaRPr lang="en-US"/>
        </a:p>
      </dgm:t>
    </dgm:pt>
    <dgm:pt modelId="{AA4E2710-411F-403B-9A0C-E01926EBD718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Visual Studio Code</a:t>
          </a:r>
          <a:endParaRPr lang="en-US" dirty="0">
            <a:solidFill>
              <a:srgbClr val="0070C0"/>
            </a:solidFill>
          </a:endParaRPr>
        </a:p>
      </dgm:t>
    </dgm:pt>
    <dgm:pt modelId="{8717906B-A181-4043-B5D2-68AD4003B226}" type="parTrans" cxnId="{6E1DF821-BC17-420B-9201-0C982A4E8B3C}">
      <dgm:prSet/>
      <dgm:spPr/>
      <dgm:t>
        <a:bodyPr/>
        <a:lstStyle/>
        <a:p>
          <a:endParaRPr lang="en-US"/>
        </a:p>
      </dgm:t>
    </dgm:pt>
    <dgm:pt modelId="{8C66C041-665C-4D3E-9598-CC99EA48EEB8}" type="sibTrans" cxnId="{6E1DF821-BC17-420B-9201-0C982A4E8B3C}">
      <dgm:prSet/>
      <dgm:spPr/>
      <dgm:t>
        <a:bodyPr/>
        <a:lstStyle/>
        <a:p>
          <a:endParaRPr lang="en-US"/>
        </a:p>
      </dgm:t>
    </dgm:pt>
    <dgm:pt modelId="{C14BA02D-1DAB-41F9-ADC7-4A8AA6C1D2DC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Browser for SQLite</a:t>
          </a:r>
          <a:endParaRPr lang="en-US" dirty="0">
            <a:solidFill>
              <a:srgbClr val="0070C0"/>
            </a:solidFill>
          </a:endParaRPr>
        </a:p>
      </dgm:t>
    </dgm:pt>
    <dgm:pt modelId="{2975B95C-AE11-4488-9950-DF01EB0D7C75}" type="parTrans" cxnId="{66E3F97E-BAC9-49FD-8473-003D8B9DDFF3}">
      <dgm:prSet/>
      <dgm:spPr/>
      <dgm:t>
        <a:bodyPr/>
        <a:lstStyle/>
        <a:p>
          <a:endParaRPr lang="en-US"/>
        </a:p>
      </dgm:t>
    </dgm:pt>
    <dgm:pt modelId="{1C59711E-E9D9-46A2-A76B-276CEC39B95F}" type="sibTrans" cxnId="{66E3F97E-BAC9-49FD-8473-003D8B9DDFF3}">
      <dgm:prSet/>
      <dgm:spPr/>
      <dgm:t>
        <a:bodyPr/>
        <a:lstStyle/>
        <a:p>
          <a:endParaRPr lang="en-US"/>
        </a:p>
      </dgm:t>
    </dgm:pt>
    <dgm:pt modelId="{BFB86739-6D91-4039-A19C-3A2468936037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Apache HTTP Server</a:t>
          </a:r>
          <a:endParaRPr lang="en-US" dirty="0">
            <a:solidFill>
              <a:srgbClr val="0070C0"/>
            </a:solidFill>
          </a:endParaRPr>
        </a:p>
      </dgm:t>
    </dgm:pt>
    <dgm:pt modelId="{4236C15C-F63E-4F6F-A743-FF88EB8A6561}" type="parTrans" cxnId="{4CA6F5F3-D811-4915-ABF1-976824116F85}">
      <dgm:prSet/>
      <dgm:spPr/>
      <dgm:t>
        <a:bodyPr/>
        <a:lstStyle/>
        <a:p>
          <a:endParaRPr lang="en-US"/>
        </a:p>
      </dgm:t>
    </dgm:pt>
    <dgm:pt modelId="{01B48171-8EF3-4825-8E83-B7331345D172}" type="sibTrans" cxnId="{4CA6F5F3-D811-4915-ABF1-976824116F85}">
      <dgm:prSet/>
      <dgm:spPr/>
      <dgm:t>
        <a:bodyPr/>
        <a:lstStyle/>
        <a:p>
          <a:endParaRPr lang="en-US"/>
        </a:p>
      </dgm:t>
    </dgm:pt>
    <dgm:pt modelId="{37CA12E1-19A0-492F-B79F-E369EF55EFA3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Copilot</a:t>
          </a:r>
          <a:endParaRPr lang="en-US" dirty="0">
            <a:solidFill>
              <a:srgbClr val="0070C0"/>
            </a:solidFill>
          </a:endParaRPr>
        </a:p>
      </dgm:t>
    </dgm:pt>
    <dgm:pt modelId="{DEE241DF-65FA-4513-8E04-ADD45CFDB7D5}" type="parTrans" cxnId="{8E9C441F-CCA6-4D43-9988-959F07236806}">
      <dgm:prSet/>
      <dgm:spPr/>
      <dgm:t>
        <a:bodyPr/>
        <a:lstStyle/>
        <a:p>
          <a:endParaRPr lang="en-US"/>
        </a:p>
      </dgm:t>
    </dgm:pt>
    <dgm:pt modelId="{95DDDDAF-E68F-4B83-89CF-27983CEA4C48}" type="sibTrans" cxnId="{8E9C441F-CCA6-4D43-9988-959F07236806}">
      <dgm:prSet/>
      <dgm:spPr/>
      <dgm:t>
        <a:bodyPr/>
        <a:lstStyle/>
        <a:p>
          <a:endParaRPr lang="en-US"/>
        </a:p>
      </dgm:t>
    </dgm:pt>
    <dgm:pt modelId="{517BE6F2-9073-4591-A727-E4CEAD4D642C}">
      <dgm:prSet/>
      <dgm:spPr/>
      <dgm:t>
        <a:bodyPr/>
        <a:lstStyle/>
        <a:p>
          <a:r>
            <a:rPr lang="en-US" dirty="0" err="1">
              <a:solidFill>
                <a:srgbClr val="0070C0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Nhentai</a:t>
          </a:r>
          <a:endParaRPr lang="en-US" dirty="0">
            <a:solidFill>
              <a:srgbClr val="0070C0"/>
            </a:solidFill>
          </a:endParaRPr>
        </a:p>
      </dgm:t>
    </dgm:pt>
    <dgm:pt modelId="{588948B6-0515-45E7-A080-F64E742BD201}" type="parTrans" cxnId="{CB4761AB-3076-4BAA-B805-FF8B3CAF2BF5}">
      <dgm:prSet/>
      <dgm:spPr/>
      <dgm:t>
        <a:bodyPr/>
        <a:lstStyle/>
        <a:p>
          <a:endParaRPr lang="en-US"/>
        </a:p>
      </dgm:t>
    </dgm:pt>
    <dgm:pt modelId="{5BAD306E-9026-4D85-A9F2-DE4543405CB1}" type="sibTrans" cxnId="{CB4761AB-3076-4BAA-B805-FF8B3CAF2BF5}">
      <dgm:prSet/>
      <dgm:spPr/>
      <dgm:t>
        <a:bodyPr/>
        <a:lstStyle/>
        <a:p>
          <a:endParaRPr lang="en-US"/>
        </a:p>
      </dgm:t>
    </dgm:pt>
    <dgm:pt modelId="{4D2EBA2B-6C8D-423D-9310-E000AFB67CA6}">
      <dgm:prSet/>
      <dgm:spPr/>
      <dgm:t>
        <a:bodyPr/>
        <a:lstStyle/>
        <a:p>
          <a:r>
            <a:rPr lang="en-US" altLang="zh-TW" dirty="0">
              <a:solidFill>
                <a:srgbClr val="0070C0"/>
              </a:solidFill>
              <a:hlinkClick xmlns:r="http://schemas.openxmlformats.org/officeDocument/2006/relationships" r:id="rId7"/>
            </a:rPr>
            <a:t>Codepen.io</a:t>
          </a:r>
          <a:endParaRPr lang="en-US" dirty="0">
            <a:solidFill>
              <a:srgbClr val="0070C0"/>
            </a:solidFill>
          </a:endParaRPr>
        </a:p>
      </dgm:t>
    </dgm:pt>
    <dgm:pt modelId="{703F67BC-9CA2-4C39-A876-619C2592792E}" type="parTrans" cxnId="{19A3F17C-408C-448D-B7E0-F29EF4E961C6}">
      <dgm:prSet/>
      <dgm:spPr/>
      <dgm:t>
        <a:bodyPr/>
        <a:lstStyle/>
        <a:p>
          <a:endParaRPr lang="zh-TW" altLang="en-US"/>
        </a:p>
      </dgm:t>
    </dgm:pt>
    <dgm:pt modelId="{C8CD0AB9-91A6-4875-8845-B83B04B6D01E}" type="sibTrans" cxnId="{19A3F17C-408C-448D-B7E0-F29EF4E961C6}">
      <dgm:prSet/>
      <dgm:spPr/>
      <dgm:t>
        <a:bodyPr/>
        <a:lstStyle/>
        <a:p>
          <a:endParaRPr lang="zh-TW" altLang="en-US"/>
        </a:p>
      </dgm:t>
    </dgm:pt>
    <dgm:pt modelId="{34AB3DB7-CAAA-4687-BD4E-6CB3D87B228C}" type="pres">
      <dgm:prSet presAssocID="{CAAE3D0F-13EA-42E5-9B61-F6DAFB22DB67}" presName="vert0" presStyleCnt="0">
        <dgm:presLayoutVars>
          <dgm:dir/>
          <dgm:animOne val="branch"/>
          <dgm:animLvl val="lvl"/>
        </dgm:presLayoutVars>
      </dgm:prSet>
      <dgm:spPr/>
    </dgm:pt>
    <dgm:pt modelId="{141245D2-3E9B-4DFD-815E-23B5CB977EE8}" type="pres">
      <dgm:prSet presAssocID="{127AFA69-E1CC-4A09-8F43-78A5BE2E23EE}" presName="thickLine" presStyleLbl="alignNode1" presStyleIdx="0" presStyleCnt="7"/>
      <dgm:spPr/>
    </dgm:pt>
    <dgm:pt modelId="{AF65A6F1-AD1F-4C61-AD71-01099E573B95}" type="pres">
      <dgm:prSet presAssocID="{127AFA69-E1CC-4A09-8F43-78A5BE2E23EE}" presName="horz1" presStyleCnt="0"/>
      <dgm:spPr/>
    </dgm:pt>
    <dgm:pt modelId="{85B0C4BF-8C11-46A3-9CF9-E1D0C8194787}" type="pres">
      <dgm:prSet presAssocID="{127AFA69-E1CC-4A09-8F43-78A5BE2E23EE}" presName="tx1" presStyleLbl="revTx" presStyleIdx="0" presStyleCnt="7"/>
      <dgm:spPr/>
    </dgm:pt>
    <dgm:pt modelId="{A342F233-0D20-4582-B1E3-96A71E8BA72B}" type="pres">
      <dgm:prSet presAssocID="{127AFA69-E1CC-4A09-8F43-78A5BE2E23EE}" presName="vert1" presStyleCnt="0"/>
      <dgm:spPr/>
    </dgm:pt>
    <dgm:pt modelId="{1DA05AFD-3EAE-415F-AE82-CEF9B39FE0E0}" type="pres">
      <dgm:prSet presAssocID="{AA4E2710-411F-403B-9A0C-E01926EBD718}" presName="thickLine" presStyleLbl="alignNode1" presStyleIdx="1" presStyleCnt="7"/>
      <dgm:spPr/>
    </dgm:pt>
    <dgm:pt modelId="{82DC3562-956C-4D12-9FD5-E41DB80E1E04}" type="pres">
      <dgm:prSet presAssocID="{AA4E2710-411F-403B-9A0C-E01926EBD718}" presName="horz1" presStyleCnt="0"/>
      <dgm:spPr/>
    </dgm:pt>
    <dgm:pt modelId="{B9BB2523-842A-4646-9E0E-55BDB1E711FD}" type="pres">
      <dgm:prSet presAssocID="{AA4E2710-411F-403B-9A0C-E01926EBD718}" presName="tx1" presStyleLbl="revTx" presStyleIdx="1" presStyleCnt="7"/>
      <dgm:spPr/>
    </dgm:pt>
    <dgm:pt modelId="{715FCF95-7C37-41D2-8817-98AC3F7F6594}" type="pres">
      <dgm:prSet presAssocID="{AA4E2710-411F-403B-9A0C-E01926EBD718}" presName="vert1" presStyleCnt="0"/>
      <dgm:spPr/>
    </dgm:pt>
    <dgm:pt modelId="{2D095161-4393-4121-A96C-B8A59C68E8E9}" type="pres">
      <dgm:prSet presAssocID="{C14BA02D-1DAB-41F9-ADC7-4A8AA6C1D2DC}" presName="thickLine" presStyleLbl="alignNode1" presStyleIdx="2" presStyleCnt="7"/>
      <dgm:spPr/>
    </dgm:pt>
    <dgm:pt modelId="{9CBDC96B-2B33-4C2B-A6DF-C2FE44AB57D1}" type="pres">
      <dgm:prSet presAssocID="{C14BA02D-1DAB-41F9-ADC7-4A8AA6C1D2DC}" presName="horz1" presStyleCnt="0"/>
      <dgm:spPr/>
    </dgm:pt>
    <dgm:pt modelId="{F88B8D04-1A48-43D2-BA5B-90F9EFAE31D1}" type="pres">
      <dgm:prSet presAssocID="{C14BA02D-1DAB-41F9-ADC7-4A8AA6C1D2DC}" presName="tx1" presStyleLbl="revTx" presStyleIdx="2" presStyleCnt="7"/>
      <dgm:spPr/>
    </dgm:pt>
    <dgm:pt modelId="{746F9089-5A6F-4AD1-ADAF-606B4D988B67}" type="pres">
      <dgm:prSet presAssocID="{C14BA02D-1DAB-41F9-ADC7-4A8AA6C1D2DC}" presName="vert1" presStyleCnt="0"/>
      <dgm:spPr/>
    </dgm:pt>
    <dgm:pt modelId="{DF95D168-2FC0-4606-9B97-405696B85F8D}" type="pres">
      <dgm:prSet presAssocID="{BFB86739-6D91-4039-A19C-3A2468936037}" presName="thickLine" presStyleLbl="alignNode1" presStyleIdx="3" presStyleCnt="7"/>
      <dgm:spPr/>
    </dgm:pt>
    <dgm:pt modelId="{2DFD600D-8599-4953-AC92-E911DAE796E5}" type="pres">
      <dgm:prSet presAssocID="{BFB86739-6D91-4039-A19C-3A2468936037}" presName="horz1" presStyleCnt="0"/>
      <dgm:spPr/>
    </dgm:pt>
    <dgm:pt modelId="{61A14386-146B-48FD-887E-34BDA4F51B38}" type="pres">
      <dgm:prSet presAssocID="{BFB86739-6D91-4039-A19C-3A2468936037}" presName="tx1" presStyleLbl="revTx" presStyleIdx="3" presStyleCnt="7"/>
      <dgm:spPr/>
    </dgm:pt>
    <dgm:pt modelId="{B17B5EEF-1921-4FB3-BA9A-90C8AD876589}" type="pres">
      <dgm:prSet presAssocID="{BFB86739-6D91-4039-A19C-3A2468936037}" presName="vert1" presStyleCnt="0"/>
      <dgm:spPr/>
    </dgm:pt>
    <dgm:pt modelId="{D5DA0839-F565-4066-96F8-13958B9A41B9}" type="pres">
      <dgm:prSet presAssocID="{37CA12E1-19A0-492F-B79F-E369EF55EFA3}" presName="thickLine" presStyleLbl="alignNode1" presStyleIdx="4" presStyleCnt="7"/>
      <dgm:spPr/>
    </dgm:pt>
    <dgm:pt modelId="{E095542C-275C-4E12-86CD-ADD4ED7A1ECD}" type="pres">
      <dgm:prSet presAssocID="{37CA12E1-19A0-492F-B79F-E369EF55EFA3}" presName="horz1" presStyleCnt="0"/>
      <dgm:spPr/>
    </dgm:pt>
    <dgm:pt modelId="{BDB1A947-B2AB-4B50-B815-872B97444D13}" type="pres">
      <dgm:prSet presAssocID="{37CA12E1-19A0-492F-B79F-E369EF55EFA3}" presName="tx1" presStyleLbl="revTx" presStyleIdx="4" presStyleCnt="7"/>
      <dgm:spPr/>
    </dgm:pt>
    <dgm:pt modelId="{08F33061-3086-4CD4-A088-AA0D8AA2BCBB}" type="pres">
      <dgm:prSet presAssocID="{37CA12E1-19A0-492F-B79F-E369EF55EFA3}" presName="vert1" presStyleCnt="0"/>
      <dgm:spPr/>
    </dgm:pt>
    <dgm:pt modelId="{EE8E8496-6ECB-4C7B-9238-2D5C2823FC6A}" type="pres">
      <dgm:prSet presAssocID="{517BE6F2-9073-4591-A727-E4CEAD4D642C}" presName="thickLine" presStyleLbl="alignNode1" presStyleIdx="5" presStyleCnt="7"/>
      <dgm:spPr/>
    </dgm:pt>
    <dgm:pt modelId="{B765FF7D-554B-4201-BD2A-3207C9E10C5B}" type="pres">
      <dgm:prSet presAssocID="{517BE6F2-9073-4591-A727-E4CEAD4D642C}" presName="horz1" presStyleCnt="0"/>
      <dgm:spPr/>
    </dgm:pt>
    <dgm:pt modelId="{523F5473-FB6E-413E-BDA2-4A70862BF17F}" type="pres">
      <dgm:prSet presAssocID="{517BE6F2-9073-4591-A727-E4CEAD4D642C}" presName="tx1" presStyleLbl="revTx" presStyleIdx="5" presStyleCnt="7"/>
      <dgm:spPr/>
    </dgm:pt>
    <dgm:pt modelId="{43A97414-C555-4A46-8EA8-691707E01F0F}" type="pres">
      <dgm:prSet presAssocID="{517BE6F2-9073-4591-A727-E4CEAD4D642C}" presName="vert1" presStyleCnt="0"/>
      <dgm:spPr/>
    </dgm:pt>
    <dgm:pt modelId="{97299533-2DE4-4D54-8EC2-CB3FC9238F10}" type="pres">
      <dgm:prSet presAssocID="{4D2EBA2B-6C8D-423D-9310-E000AFB67CA6}" presName="thickLine" presStyleLbl="alignNode1" presStyleIdx="6" presStyleCnt="7"/>
      <dgm:spPr/>
    </dgm:pt>
    <dgm:pt modelId="{C33CFD0E-4177-4879-93D7-FC090FB589EA}" type="pres">
      <dgm:prSet presAssocID="{4D2EBA2B-6C8D-423D-9310-E000AFB67CA6}" presName="horz1" presStyleCnt="0"/>
      <dgm:spPr/>
    </dgm:pt>
    <dgm:pt modelId="{A8711A19-AF32-49FC-990C-9BD2092983DD}" type="pres">
      <dgm:prSet presAssocID="{4D2EBA2B-6C8D-423D-9310-E000AFB67CA6}" presName="tx1" presStyleLbl="revTx" presStyleIdx="6" presStyleCnt="7"/>
      <dgm:spPr/>
    </dgm:pt>
    <dgm:pt modelId="{312D42F6-210E-4C0C-8AA1-284A63F58DA0}" type="pres">
      <dgm:prSet presAssocID="{4D2EBA2B-6C8D-423D-9310-E000AFB67CA6}" presName="vert1" presStyleCnt="0"/>
      <dgm:spPr/>
    </dgm:pt>
  </dgm:ptLst>
  <dgm:cxnLst>
    <dgm:cxn modelId="{8E9C441F-CCA6-4D43-9988-959F07236806}" srcId="{CAAE3D0F-13EA-42E5-9B61-F6DAFB22DB67}" destId="{37CA12E1-19A0-492F-B79F-E369EF55EFA3}" srcOrd="4" destOrd="0" parTransId="{DEE241DF-65FA-4513-8E04-ADD45CFDB7D5}" sibTransId="{95DDDDAF-E68F-4B83-89CF-27983CEA4C48}"/>
    <dgm:cxn modelId="{6E1DF821-BC17-420B-9201-0C982A4E8B3C}" srcId="{CAAE3D0F-13EA-42E5-9B61-F6DAFB22DB67}" destId="{AA4E2710-411F-403B-9A0C-E01926EBD718}" srcOrd="1" destOrd="0" parTransId="{8717906B-A181-4043-B5D2-68AD4003B226}" sibTransId="{8C66C041-665C-4D3E-9598-CC99EA48EEB8}"/>
    <dgm:cxn modelId="{0935B230-80C4-4587-878D-AB332293DABA}" srcId="{CAAE3D0F-13EA-42E5-9B61-F6DAFB22DB67}" destId="{127AFA69-E1CC-4A09-8F43-78A5BE2E23EE}" srcOrd="0" destOrd="0" parTransId="{9C04669A-67E8-465D-A9E7-2862348826DA}" sibTransId="{24296995-CC3B-4528-B079-14968FEAB64E}"/>
    <dgm:cxn modelId="{6FFB4431-64E6-48B2-99C0-F2C9C15B3E49}" type="presOf" srcId="{517BE6F2-9073-4591-A727-E4CEAD4D642C}" destId="{523F5473-FB6E-413E-BDA2-4A70862BF17F}" srcOrd="0" destOrd="0" presId="urn:microsoft.com/office/officeart/2008/layout/LinedList"/>
    <dgm:cxn modelId="{5A877B45-81D2-49DF-9530-80BC2FA935D0}" type="presOf" srcId="{AA4E2710-411F-403B-9A0C-E01926EBD718}" destId="{B9BB2523-842A-4646-9E0E-55BDB1E711FD}" srcOrd="0" destOrd="0" presId="urn:microsoft.com/office/officeart/2008/layout/LinedList"/>
    <dgm:cxn modelId="{EDC06756-A75D-46EB-8E56-91876B012FAA}" type="presOf" srcId="{CAAE3D0F-13EA-42E5-9B61-F6DAFB22DB67}" destId="{34AB3DB7-CAAA-4687-BD4E-6CB3D87B228C}" srcOrd="0" destOrd="0" presId="urn:microsoft.com/office/officeart/2008/layout/LinedList"/>
    <dgm:cxn modelId="{19A3F17C-408C-448D-B7E0-F29EF4E961C6}" srcId="{CAAE3D0F-13EA-42E5-9B61-F6DAFB22DB67}" destId="{4D2EBA2B-6C8D-423D-9310-E000AFB67CA6}" srcOrd="6" destOrd="0" parTransId="{703F67BC-9CA2-4C39-A876-619C2592792E}" sibTransId="{C8CD0AB9-91A6-4875-8845-B83B04B6D01E}"/>
    <dgm:cxn modelId="{66E3F97E-BAC9-49FD-8473-003D8B9DDFF3}" srcId="{CAAE3D0F-13EA-42E5-9B61-F6DAFB22DB67}" destId="{C14BA02D-1DAB-41F9-ADC7-4A8AA6C1D2DC}" srcOrd="2" destOrd="0" parTransId="{2975B95C-AE11-4488-9950-DF01EB0D7C75}" sibTransId="{1C59711E-E9D9-46A2-A76B-276CEC39B95F}"/>
    <dgm:cxn modelId="{E7A82D9D-D1C8-431B-8391-56562E109EC7}" type="presOf" srcId="{127AFA69-E1CC-4A09-8F43-78A5BE2E23EE}" destId="{85B0C4BF-8C11-46A3-9CF9-E1D0C8194787}" srcOrd="0" destOrd="0" presId="urn:microsoft.com/office/officeart/2008/layout/LinedList"/>
    <dgm:cxn modelId="{A34E29A0-C8BC-4DF2-A35D-8EEE9CB152E5}" type="presOf" srcId="{C14BA02D-1DAB-41F9-ADC7-4A8AA6C1D2DC}" destId="{F88B8D04-1A48-43D2-BA5B-90F9EFAE31D1}" srcOrd="0" destOrd="0" presId="urn:microsoft.com/office/officeart/2008/layout/LinedList"/>
    <dgm:cxn modelId="{CB4761AB-3076-4BAA-B805-FF8B3CAF2BF5}" srcId="{CAAE3D0F-13EA-42E5-9B61-F6DAFB22DB67}" destId="{517BE6F2-9073-4591-A727-E4CEAD4D642C}" srcOrd="5" destOrd="0" parTransId="{588948B6-0515-45E7-A080-F64E742BD201}" sibTransId="{5BAD306E-9026-4D85-A9F2-DE4543405CB1}"/>
    <dgm:cxn modelId="{0BA542E1-E420-4D53-8C21-E05A65C881DC}" type="presOf" srcId="{BFB86739-6D91-4039-A19C-3A2468936037}" destId="{61A14386-146B-48FD-887E-34BDA4F51B38}" srcOrd="0" destOrd="0" presId="urn:microsoft.com/office/officeart/2008/layout/LinedList"/>
    <dgm:cxn modelId="{4CA6F5F3-D811-4915-ABF1-976824116F85}" srcId="{CAAE3D0F-13EA-42E5-9B61-F6DAFB22DB67}" destId="{BFB86739-6D91-4039-A19C-3A2468936037}" srcOrd="3" destOrd="0" parTransId="{4236C15C-F63E-4F6F-A743-FF88EB8A6561}" sibTransId="{01B48171-8EF3-4825-8E83-B7331345D172}"/>
    <dgm:cxn modelId="{5EAB12F4-45B5-4083-BD3A-E2458341BCB2}" type="presOf" srcId="{4D2EBA2B-6C8D-423D-9310-E000AFB67CA6}" destId="{A8711A19-AF32-49FC-990C-9BD2092983DD}" srcOrd="0" destOrd="0" presId="urn:microsoft.com/office/officeart/2008/layout/LinedList"/>
    <dgm:cxn modelId="{B1A5B3FD-14F2-4B34-9CD8-CFE82C630DFF}" type="presOf" srcId="{37CA12E1-19A0-492F-B79F-E369EF55EFA3}" destId="{BDB1A947-B2AB-4B50-B815-872B97444D13}" srcOrd="0" destOrd="0" presId="urn:microsoft.com/office/officeart/2008/layout/LinedList"/>
    <dgm:cxn modelId="{24E38B58-6EBC-4E5B-8C95-07E5F4B2D223}" type="presParOf" srcId="{34AB3DB7-CAAA-4687-BD4E-6CB3D87B228C}" destId="{141245D2-3E9B-4DFD-815E-23B5CB977EE8}" srcOrd="0" destOrd="0" presId="urn:microsoft.com/office/officeart/2008/layout/LinedList"/>
    <dgm:cxn modelId="{AA91F1B4-C559-4BCD-8906-2F442284A9DC}" type="presParOf" srcId="{34AB3DB7-CAAA-4687-BD4E-6CB3D87B228C}" destId="{AF65A6F1-AD1F-4C61-AD71-01099E573B95}" srcOrd="1" destOrd="0" presId="urn:microsoft.com/office/officeart/2008/layout/LinedList"/>
    <dgm:cxn modelId="{E4C6742C-6C1C-4E65-A892-2374B2E0D837}" type="presParOf" srcId="{AF65A6F1-AD1F-4C61-AD71-01099E573B95}" destId="{85B0C4BF-8C11-46A3-9CF9-E1D0C8194787}" srcOrd="0" destOrd="0" presId="urn:microsoft.com/office/officeart/2008/layout/LinedList"/>
    <dgm:cxn modelId="{5787EA16-252D-4783-99DD-CF43D839D027}" type="presParOf" srcId="{AF65A6F1-AD1F-4C61-AD71-01099E573B95}" destId="{A342F233-0D20-4582-B1E3-96A71E8BA72B}" srcOrd="1" destOrd="0" presId="urn:microsoft.com/office/officeart/2008/layout/LinedList"/>
    <dgm:cxn modelId="{C5E43855-3BCE-4D0D-B55C-2584C4F5FCA2}" type="presParOf" srcId="{34AB3DB7-CAAA-4687-BD4E-6CB3D87B228C}" destId="{1DA05AFD-3EAE-415F-AE82-CEF9B39FE0E0}" srcOrd="2" destOrd="0" presId="urn:microsoft.com/office/officeart/2008/layout/LinedList"/>
    <dgm:cxn modelId="{67666DBE-BEC3-457B-912D-7D8F635E115A}" type="presParOf" srcId="{34AB3DB7-CAAA-4687-BD4E-6CB3D87B228C}" destId="{82DC3562-956C-4D12-9FD5-E41DB80E1E04}" srcOrd="3" destOrd="0" presId="urn:microsoft.com/office/officeart/2008/layout/LinedList"/>
    <dgm:cxn modelId="{C20EB418-BD08-4067-976E-D3361C612B02}" type="presParOf" srcId="{82DC3562-956C-4D12-9FD5-E41DB80E1E04}" destId="{B9BB2523-842A-4646-9E0E-55BDB1E711FD}" srcOrd="0" destOrd="0" presId="urn:microsoft.com/office/officeart/2008/layout/LinedList"/>
    <dgm:cxn modelId="{DC6B64B5-0C52-4835-B9A6-EE4F2089F534}" type="presParOf" srcId="{82DC3562-956C-4D12-9FD5-E41DB80E1E04}" destId="{715FCF95-7C37-41D2-8817-98AC3F7F6594}" srcOrd="1" destOrd="0" presId="urn:microsoft.com/office/officeart/2008/layout/LinedList"/>
    <dgm:cxn modelId="{4C0D3B2F-A1C3-4475-910C-96FE0335B369}" type="presParOf" srcId="{34AB3DB7-CAAA-4687-BD4E-6CB3D87B228C}" destId="{2D095161-4393-4121-A96C-B8A59C68E8E9}" srcOrd="4" destOrd="0" presId="urn:microsoft.com/office/officeart/2008/layout/LinedList"/>
    <dgm:cxn modelId="{21A98CC5-C4CF-44AB-8B9B-4363783A28B8}" type="presParOf" srcId="{34AB3DB7-CAAA-4687-BD4E-6CB3D87B228C}" destId="{9CBDC96B-2B33-4C2B-A6DF-C2FE44AB57D1}" srcOrd="5" destOrd="0" presId="urn:microsoft.com/office/officeart/2008/layout/LinedList"/>
    <dgm:cxn modelId="{7D4DFD85-C6E5-47F1-B417-5F10E462EFFB}" type="presParOf" srcId="{9CBDC96B-2B33-4C2B-A6DF-C2FE44AB57D1}" destId="{F88B8D04-1A48-43D2-BA5B-90F9EFAE31D1}" srcOrd="0" destOrd="0" presId="urn:microsoft.com/office/officeart/2008/layout/LinedList"/>
    <dgm:cxn modelId="{B07BE1DB-2D10-49BD-8627-BEC874056523}" type="presParOf" srcId="{9CBDC96B-2B33-4C2B-A6DF-C2FE44AB57D1}" destId="{746F9089-5A6F-4AD1-ADAF-606B4D988B67}" srcOrd="1" destOrd="0" presId="urn:microsoft.com/office/officeart/2008/layout/LinedList"/>
    <dgm:cxn modelId="{7915AC1D-34B0-40C7-AE76-E4BBBDE2186A}" type="presParOf" srcId="{34AB3DB7-CAAA-4687-BD4E-6CB3D87B228C}" destId="{DF95D168-2FC0-4606-9B97-405696B85F8D}" srcOrd="6" destOrd="0" presId="urn:microsoft.com/office/officeart/2008/layout/LinedList"/>
    <dgm:cxn modelId="{0D97461A-7E02-43B3-A463-EFD49C1B6572}" type="presParOf" srcId="{34AB3DB7-CAAA-4687-BD4E-6CB3D87B228C}" destId="{2DFD600D-8599-4953-AC92-E911DAE796E5}" srcOrd="7" destOrd="0" presId="urn:microsoft.com/office/officeart/2008/layout/LinedList"/>
    <dgm:cxn modelId="{A4FA2AA7-D63E-4FC8-A148-7DF632B6C899}" type="presParOf" srcId="{2DFD600D-8599-4953-AC92-E911DAE796E5}" destId="{61A14386-146B-48FD-887E-34BDA4F51B38}" srcOrd="0" destOrd="0" presId="urn:microsoft.com/office/officeart/2008/layout/LinedList"/>
    <dgm:cxn modelId="{DC00B830-F4D4-48C0-AE1A-79CE53AF4D0F}" type="presParOf" srcId="{2DFD600D-8599-4953-AC92-E911DAE796E5}" destId="{B17B5EEF-1921-4FB3-BA9A-90C8AD876589}" srcOrd="1" destOrd="0" presId="urn:microsoft.com/office/officeart/2008/layout/LinedList"/>
    <dgm:cxn modelId="{8BE0E3F8-DE71-445F-B777-CA62953F4DA9}" type="presParOf" srcId="{34AB3DB7-CAAA-4687-BD4E-6CB3D87B228C}" destId="{D5DA0839-F565-4066-96F8-13958B9A41B9}" srcOrd="8" destOrd="0" presId="urn:microsoft.com/office/officeart/2008/layout/LinedList"/>
    <dgm:cxn modelId="{F30E8C95-0B7B-4178-BB46-321C2119031D}" type="presParOf" srcId="{34AB3DB7-CAAA-4687-BD4E-6CB3D87B228C}" destId="{E095542C-275C-4E12-86CD-ADD4ED7A1ECD}" srcOrd="9" destOrd="0" presId="urn:microsoft.com/office/officeart/2008/layout/LinedList"/>
    <dgm:cxn modelId="{92B6B883-E422-440B-8C5E-680CE9883116}" type="presParOf" srcId="{E095542C-275C-4E12-86CD-ADD4ED7A1ECD}" destId="{BDB1A947-B2AB-4B50-B815-872B97444D13}" srcOrd="0" destOrd="0" presId="urn:microsoft.com/office/officeart/2008/layout/LinedList"/>
    <dgm:cxn modelId="{C2B5BD9C-EEFC-4564-B0D1-9918FD76F18C}" type="presParOf" srcId="{E095542C-275C-4E12-86CD-ADD4ED7A1ECD}" destId="{08F33061-3086-4CD4-A088-AA0D8AA2BCBB}" srcOrd="1" destOrd="0" presId="urn:microsoft.com/office/officeart/2008/layout/LinedList"/>
    <dgm:cxn modelId="{C1A2AE9E-57CB-49FC-9931-8F57A87A7CF3}" type="presParOf" srcId="{34AB3DB7-CAAA-4687-BD4E-6CB3D87B228C}" destId="{EE8E8496-6ECB-4C7B-9238-2D5C2823FC6A}" srcOrd="10" destOrd="0" presId="urn:microsoft.com/office/officeart/2008/layout/LinedList"/>
    <dgm:cxn modelId="{5A666B64-0E38-4BF1-BB6A-BF4A7FD56387}" type="presParOf" srcId="{34AB3DB7-CAAA-4687-BD4E-6CB3D87B228C}" destId="{B765FF7D-554B-4201-BD2A-3207C9E10C5B}" srcOrd="11" destOrd="0" presId="urn:microsoft.com/office/officeart/2008/layout/LinedList"/>
    <dgm:cxn modelId="{78FE3DA5-72A2-4B59-A66C-C6CC65031992}" type="presParOf" srcId="{B765FF7D-554B-4201-BD2A-3207C9E10C5B}" destId="{523F5473-FB6E-413E-BDA2-4A70862BF17F}" srcOrd="0" destOrd="0" presId="urn:microsoft.com/office/officeart/2008/layout/LinedList"/>
    <dgm:cxn modelId="{3B3495EA-EC5C-45A6-BEFE-4ACB7A3F8D47}" type="presParOf" srcId="{B765FF7D-554B-4201-BD2A-3207C9E10C5B}" destId="{43A97414-C555-4A46-8EA8-691707E01F0F}" srcOrd="1" destOrd="0" presId="urn:microsoft.com/office/officeart/2008/layout/LinedList"/>
    <dgm:cxn modelId="{FEB1E174-9AEA-4397-8815-48F46F5A5852}" type="presParOf" srcId="{34AB3DB7-CAAA-4687-BD4E-6CB3D87B228C}" destId="{97299533-2DE4-4D54-8EC2-CB3FC9238F10}" srcOrd="12" destOrd="0" presId="urn:microsoft.com/office/officeart/2008/layout/LinedList"/>
    <dgm:cxn modelId="{28D327EA-2ECE-4A4A-BAD3-30903FE4AC64}" type="presParOf" srcId="{34AB3DB7-CAAA-4687-BD4E-6CB3D87B228C}" destId="{C33CFD0E-4177-4879-93D7-FC090FB589EA}" srcOrd="13" destOrd="0" presId="urn:microsoft.com/office/officeart/2008/layout/LinedList"/>
    <dgm:cxn modelId="{76F2EBC5-7B34-42EC-A1A5-A824FAB71ACD}" type="presParOf" srcId="{C33CFD0E-4177-4879-93D7-FC090FB589EA}" destId="{A8711A19-AF32-49FC-990C-9BD2092983DD}" srcOrd="0" destOrd="0" presId="urn:microsoft.com/office/officeart/2008/layout/LinedList"/>
    <dgm:cxn modelId="{ABF0ED3A-A6C3-4B91-BFF3-46BA5F691F5B}" type="presParOf" srcId="{C33CFD0E-4177-4879-93D7-FC090FB589EA}" destId="{312D42F6-210E-4C0C-8AA1-284A63F58D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245D2-3E9B-4DFD-815E-23B5CB977EE8}">
      <dsp:nvSpPr>
        <dsp:cNvPr id="0" name=""/>
        <dsp:cNvSpPr/>
      </dsp:nvSpPr>
      <dsp:spPr>
        <a:xfrm>
          <a:off x="0" y="531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0C4BF-8C11-46A3-9CF9-E1D0C8194787}">
      <dsp:nvSpPr>
        <dsp:cNvPr id="0" name=""/>
        <dsp:cNvSpPr/>
      </dsp:nvSpPr>
      <dsp:spPr>
        <a:xfrm>
          <a:off x="0" y="531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Python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531"/>
        <a:ext cx="8543925" cy="621640"/>
      </dsp:txXfrm>
    </dsp:sp>
    <dsp:sp modelId="{1DA05AFD-3EAE-415F-AE82-CEF9B39FE0E0}">
      <dsp:nvSpPr>
        <dsp:cNvPr id="0" name=""/>
        <dsp:cNvSpPr/>
      </dsp:nvSpPr>
      <dsp:spPr>
        <a:xfrm>
          <a:off x="0" y="622171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2523-842A-4646-9E0E-55BDB1E711FD}">
      <dsp:nvSpPr>
        <dsp:cNvPr id="0" name=""/>
        <dsp:cNvSpPr/>
      </dsp:nvSpPr>
      <dsp:spPr>
        <a:xfrm>
          <a:off x="0" y="622171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Visual Studio Code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622171"/>
        <a:ext cx="8543925" cy="621640"/>
      </dsp:txXfrm>
    </dsp:sp>
    <dsp:sp modelId="{2D095161-4393-4121-A96C-B8A59C68E8E9}">
      <dsp:nvSpPr>
        <dsp:cNvPr id="0" name=""/>
        <dsp:cNvSpPr/>
      </dsp:nvSpPr>
      <dsp:spPr>
        <a:xfrm>
          <a:off x="0" y="1243811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B8D04-1A48-43D2-BA5B-90F9EFAE31D1}">
      <dsp:nvSpPr>
        <dsp:cNvPr id="0" name=""/>
        <dsp:cNvSpPr/>
      </dsp:nvSpPr>
      <dsp:spPr>
        <a:xfrm>
          <a:off x="0" y="1243811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Browser for SQLite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1243811"/>
        <a:ext cx="8543925" cy="621640"/>
      </dsp:txXfrm>
    </dsp:sp>
    <dsp:sp modelId="{DF95D168-2FC0-4606-9B97-405696B85F8D}">
      <dsp:nvSpPr>
        <dsp:cNvPr id="0" name=""/>
        <dsp:cNvSpPr/>
      </dsp:nvSpPr>
      <dsp:spPr>
        <a:xfrm>
          <a:off x="0" y="1865451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14386-146B-48FD-887E-34BDA4F51B38}">
      <dsp:nvSpPr>
        <dsp:cNvPr id="0" name=""/>
        <dsp:cNvSpPr/>
      </dsp:nvSpPr>
      <dsp:spPr>
        <a:xfrm>
          <a:off x="0" y="1865451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Apache HTTP Server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1865451"/>
        <a:ext cx="8543925" cy="621640"/>
      </dsp:txXfrm>
    </dsp:sp>
    <dsp:sp modelId="{D5DA0839-F565-4066-96F8-13958B9A41B9}">
      <dsp:nvSpPr>
        <dsp:cNvPr id="0" name=""/>
        <dsp:cNvSpPr/>
      </dsp:nvSpPr>
      <dsp:spPr>
        <a:xfrm>
          <a:off x="0" y="2487092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A947-B2AB-4B50-B815-872B97444D13}">
      <dsp:nvSpPr>
        <dsp:cNvPr id="0" name=""/>
        <dsp:cNvSpPr/>
      </dsp:nvSpPr>
      <dsp:spPr>
        <a:xfrm>
          <a:off x="0" y="2487092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Copilot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2487092"/>
        <a:ext cx="8543925" cy="621640"/>
      </dsp:txXfrm>
    </dsp:sp>
    <dsp:sp modelId="{EE8E8496-6ECB-4C7B-9238-2D5C2823FC6A}">
      <dsp:nvSpPr>
        <dsp:cNvPr id="0" name=""/>
        <dsp:cNvSpPr/>
      </dsp:nvSpPr>
      <dsp:spPr>
        <a:xfrm>
          <a:off x="0" y="3108732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F5473-FB6E-413E-BDA2-4A70862BF17F}">
      <dsp:nvSpPr>
        <dsp:cNvPr id="0" name=""/>
        <dsp:cNvSpPr/>
      </dsp:nvSpPr>
      <dsp:spPr>
        <a:xfrm>
          <a:off x="0" y="3108732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0070C0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Nhentai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3108732"/>
        <a:ext cx="8543925" cy="621640"/>
      </dsp:txXfrm>
    </dsp:sp>
    <dsp:sp modelId="{97299533-2DE4-4D54-8EC2-CB3FC9238F10}">
      <dsp:nvSpPr>
        <dsp:cNvPr id="0" name=""/>
        <dsp:cNvSpPr/>
      </dsp:nvSpPr>
      <dsp:spPr>
        <a:xfrm>
          <a:off x="0" y="3730372"/>
          <a:ext cx="8543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1A19-AF32-49FC-990C-9BD2092983DD}">
      <dsp:nvSpPr>
        <dsp:cNvPr id="0" name=""/>
        <dsp:cNvSpPr/>
      </dsp:nvSpPr>
      <dsp:spPr>
        <a:xfrm>
          <a:off x="0" y="3730372"/>
          <a:ext cx="8543925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rgbClr val="0070C0"/>
              </a:solidFill>
              <a:hlinkClick xmlns:r="http://schemas.openxmlformats.org/officeDocument/2006/relationships" r:id="rId7"/>
            </a:rPr>
            <a:t>Codepen.io</a:t>
          </a:r>
          <a:endParaRPr lang="en-US" sz="2800" kern="1200" dirty="0">
            <a:solidFill>
              <a:srgbClr val="0070C0"/>
            </a:solidFill>
          </a:endParaRPr>
        </a:p>
      </dsp:txBody>
      <dsp:txXfrm>
        <a:off x="0" y="3730372"/>
        <a:ext cx="8543925" cy="62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154CB-A4FC-47E7-A658-A157C3A716C3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D0BB-40D0-4D04-9D31-039D9823C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ED0BB-40D0-4D04-9D31-039D9823C3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ED0BB-40D0-4D04-9D31-039D9823C3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1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ED0BB-40D0-4D04-9D31-039D9823C3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61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藍色和粉紅色的抽象連拍">
            <a:extLst>
              <a:ext uri="{FF2B5EF4-FFF2-40B4-BE49-F238E27FC236}">
                <a16:creationId xmlns:a16="http://schemas.microsoft.com/office/drawing/2014/main" id="{DDCF329F-80CA-3CDF-F1AB-DA8237EB8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0181" r="8589"/>
          <a:stretch/>
        </p:blipFill>
        <p:spPr>
          <a:xfrm>
            <a:off x="0" y="10"/>
            <a:ext cx="9903502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146849-BD8F-A445-5524-D566B34C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64699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zh-TW" altLang="en-US" sz="59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私人圖書庫系統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0EC1A5-3E89-D2B5-55AA-E0158BCB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726" y="3769360"/>
            <a:ext cx="7429500" cy="236626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程式設計期末報告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小組長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吳則緯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  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王晉宇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  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</a:p>
          <a:p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4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0FC2B1F7-B2FB-AC2A-77C3-345EA4E0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01" y="-293804"/>
            <a:ext cx="3201889" cy="66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螢幕擷取畫面, 文字, 設計 的圖片&#10;&#10;自動產生的描述">
            <a:extLst>
              <a:ext uri="{FF2B5EF4-FFF2-40B4-BE49-F238E27FC236}">
                <a16:creationId xmlns:a16="http://schemas.microsoft.com/office/drawing/2014/main" id="{1226FB9C-5BFE-86DD-F4A0-DD344B0CD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26" y="-255639"/>
            <a:ext cx="3440948" cy="66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82506683-8F6E-134A-FE6C-52D12B399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06" y="-235975"/>
            <a:ext cx="3386861" cy="70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44" y="0"/>
            <a:ext cx="9073551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29" y="0"/>
            <a:ext cx="906399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78BBE0-3124-C3AB-783B-E5C8149F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99" y="548640"/>
            <a:ext cx="8261604" cy="107368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套件介紹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302" y="758952"/>
            <a:ext cx="104013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CD4D6-65D4-1E00-CFBD-F9925D39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99" y="2212993"/>
            <a:ext cx="8261604" cy="44508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kern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隨著專案架構越來越龐大，如果把所有程式都寫在同一個主程式裡面，會造成管理非常困難。因此，我們使用 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</a:t>
            </a:r>
            <a:r>
              <a:rPr lang="en-US" altLang="zh-TW" sz="2400" kern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Blueprint</a:t>
            </a:r>
            <a:r>
              <a:rPr lang="en-US" altLang="zh-TW" sz="2400" kern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來將每一個項目分離出來，這樣在修改和維護時就會方便許多。</a:t>
            </a:r>
            <a:endParaRPr lang="zh-TW" altLang="en-US" sz="2400" b="0" kern="1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89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3E5F3D-F18E-6C7C-6E4D-0BCEFB34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8" y="386930"/>
            <a:ext cx="7504819" cy="1188950"/>
          </a:xfrm>
        </p:spPr>
        <p:txBody>
          <a:bodyPr anchor="b">
            <a:normAutofit/>
          </a:bodyPr>
          <a:lstStyle/>
          <a:p>
            <a:r>
              <a:rPr lang="en-US" altLang="zh-TW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</a:t>
            </a:r>
            <a:br>
              <a:rPr lang="en-US" altLang="zh-TW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9502226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924898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F8DC8-1E79-9DD0-8440-057C3604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18" y="2486826"/>
            <a:ext cx="8241731" cy="3864098"/>
          </a:xfrm>
        </p:spPr>
        <p:txBody>
          <a:bodyPr anchor="ctr">
            <a:normAutofit fontScale="92500" lnSpcReduction="20000"/>
          </a:bodyPr>
          <a:lstStyle/>
          <a:p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 HTTP Server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架設網頁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 HTTP Server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的優點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開源和免費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是開源軟件，可以免費使用，這使得它成為許多企業和個人開發者的首選。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可靠性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是一個非常穩定和可靠的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服務器，經過多年的開發和測試，已經證明了它的可靠性。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可擴展性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支援許多模組和插件，這使得它非常靈活和可擴展。你可以通過添加新的模組來擴展其功能，以滿足不同的需求。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跨平台性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可以運行在多種不同的操作系統上，包括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等，這使得它成為一個具有廣泛可用性的解決方案。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881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2A471A-D8B4-4799-DF5E-8980C035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8" y="386930"/>
            <a:ext cx="7504819" cy="1188950"/>
          </a:xfrm>
        </p:spPr>
        <p:txBody>
          <a:bodyPr anchor="b">
            <a:normAutofit/>
          </a:bodyPr>
          <a:lstStyle/>
          <a:p>
            <a:endParaRPr lang="zh-TW" altLang="en-US" sz="49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9502226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924898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27B4B-C4AC-1EB4-CE85-17148B17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10" y="2203079"/>
            <a:ext cx="8241731" cy="3435531"/>
          </a:xfrm>
        </p:spPr>
        <p:txBody>
          <a:bodyPr anchor="ctr"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安全性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有豐富的安全功能和設置，可以幫助你保護你的網站和應用程序免受各種網絡攻擊和威脅。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性能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是一個高性能的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服務器，可以處理大量的請求並提供快速的響應時間，這使得它非常適合於高流量的網站和應用程序。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與各種程式語言兼容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 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等多種程式語言兼容，這使得它可以更靈活地應對各種網頁開發需求</a:t>
            </a:r>
          </a:p>
        </p:txBody>
      </p:sp>
    </p:spTree>
    <p:extLst>
      <p:ext uri="{BB962C8B-B14F-4D97-AF65-F5344CB8AC3E}">
        <p14:creationId xmlns:p14="http://schemas.microsoft.com/office/powerpoint/2010/main" val="59101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正方形, 行, 圖表 的圖片&#10;&#10;自動產生的描述">
            <a:extLst>
              <a:ext uri="{FF2B5EF4-FFF2-40B4-BE49-F238E27FC236}">
                <a16:creationId xmlns:a16="http://schemas.microsoft.com/office/drawing/2014/main" id="{9914529C-4549-D0FE-DEC0-86F4CE21A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4" y="0"/>
            <a:ext cx="5232011" cy="627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906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27" y="551962"/>
            <a:ext cx="8936746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A8EB78E-AC75-80C6-2BBD-52EF5E13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293338"/>
            <a:ext cx="74295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程式細節</a:t>
            </a:r>
            <a:endParaRPr lang="en-US" altLang="zh-TW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9133C-10C8-7BF5-532B-D4317F84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5514052"/>
            <a:ext cx="74295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4627" y="6354708"/>
            <a:ext cx="893768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8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31DD-84C1-0975-33A6-1B70146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335C30-7607-5764-671C-5896BD635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7A375-9FAF-D63B-6092-1D847AC3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40" y="1148080"/>
            <a:ext cx="8721848" cy="47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2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57553-5133-02BD-1D69-66482E3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E2B1C-2A73-064B-7C28-683D9E5A4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8175FE-D2B9-C7B6-8A25-9CDDF07B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25387"/>
            <a:ext cx="8940538" cy="57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50988" y="2715656"/>
            <a:ext cx="5860051" cy="428766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866" y="922919"/>
            <a:ext cx="9028280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74E7BA-3484-31D9-0978-5BE61874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91" y="248083"/>
            <a:ext cx="8002923" cy="1349671"/>
          </a:xfrm>
        </p:spPr>
        <p:txBody>
          <a:bodyPr anchor="b">
            <a:normAutofit/>
          </a:bodyPr>
          <a:lstStyle/>
          <a:p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  <a:endParaRPr lang="zh-TW" altLang="en-US" sz="49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D8029-F3C5-6917-1360-7DD6DD14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59" y="1845837"/>
            <a:ext cx="8002923" cy="4089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休閒放鬆的時候，我們經常接觸到各種漫畫網站。這些網站的設計和功能引發了我們強烈的興趣，但由於漫畫網站的伺服器所在位置並不在台灣，讀取速度非常慢，下載下來的漫畫不僅沒有好的閱讀器，還佔用大量的空間，並且不易分類，都是個問題。這讓我們對如何從無到有建立一個網站的界面和功能，以及如何提供使用者人性化服務及友好的體驗都充滿了好奇。因此，我們選擇了這個主題，希望能夠通過製作和報告這個項目，來深入瞭解網站的建立和設計。我相信，這個過程不僅能夠滿足我們的學習興趣，也能夠提升我們的技術能力和在實務過程中獲得經驗及理解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25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9388" y="-15978"/>
            <a:ext cx="5807223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27" y="1055718"/>
            <a:ext cx="8936746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D3D2924-85FC-DCC8-1251-101794A0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584683"/>
            <a:ext cx="74295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900" b="1" kern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網頁展示</a:t>
            </a:r>
            <a:endParaRPr lang="en-US" altLang="zh-TW" sz="59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02C7211-635D-98C5-DA00-90B4C093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5160469"/>
            <a:ext cx="74295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2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35A4E9-EF5B-EF8A-2503-1960CE5E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14" y="256032"/>
            <a:ext cx="8536495" cy="1014984"/>
          </a:xfrm>
        </p:spPr>
        <p:txBody>
          <a:bodyPr anchor="b">
            <a:normAutofit/>
          </a:bodyPr>
          <a:lstStyle/>
          <a:p>
            <a:r>
              <a:rPr lang="zh-TW" altLang="zh-TW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系統需求</a:t>
            </a:r>
            <a:endParaRPr lang="zh-TW" alt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586" y="1634502"/>
            <a:ext cx="849191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83514" y="1538176"/>
            <a:ext cx="1522183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2231B6-0EE6-714F-0F34-641CB6AD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870425"/>
              </p:ext>
            </p:extLst>
          </p:nvPr>
        </p:nvGraphicFramePr>
        <p:xfrm>
          <a:off x="1311019" y="2133582"/>
          <a:ext cx="7283961" cy="39428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6034">
                  <a:extLst>
                    <a:ext uri="{9D8B030D-6E8A-4147-A177-3AD203B41FA5}">
                      <a16:colId xmlns:a16="http://schemas.microsoft.com/office/drawing/2014/main" val="2228860733"/>
                    </a:ext>
                  </a:extLst>
                </a:gridCol>
                <a:gridCol w="4737927">
                  <a:extLst>
                    <a:ext uri="{9D8B030D-6E8A-4147-A177-3AD203B41FA5}">
                      <a16:colId xmlns:a16="http://schemas.microsoft.com/office/drawing/2014/main" val="617568606"/>
                    </a:ext>
                  </a:extLst>
                </a:gridCol>
              </a:tblGrid>
              <a:tr h="985724">
                <a:tc>
                  <a:txBody>
                    <a:bodyPr/>
                    <a:lstStyle/>
                    <a:p>
                      <a:r>
                        <a:rPr lang="zh-TW" altLang="zh-TW" sz="33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作業系統</a:t>
                      </a:r>
                      <a:endParaRPr lang="zh-TW" altLang="en-US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Times New Roman" panose="02020603050405020304" pitchFamily="18" charset="0"/>
                        </a:rPr>
                        <a:t>Windows 7 64bit</a:t>
                      </a:r>
                      <a:r>
                        <a:rPr lang="zh-TW" alt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Times New Roman" panose="02020603050405020304" pitchFamily="18" charset="0"/>
                        </a:rPr>
                        <a:t>以上</a:t>
                      </a:r>
                      <a:endParaRPr lang="zh-TW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13229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zh-TW" altLang="zh-TW" sz="33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處理器</a:t>
                      </a:r>
                      <a:endParaRPr lang="zh-TW" altLang="en-US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3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i3</a:t>
                      </a:r>
                      <a:r>
                        <a:rPr lang="zh-TW" altLang="zh-TW" sz="33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相當或以上</a:t>
                      </a:r>
                      <a:endParaRPr lang="zh-TW" altLang="en-US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94525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zh-TW" altLang="zh-TW" sz="33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記憶體</a:t>
                      </a:r>
                      <a:endParaRPr lang="zh-TW" altLang="en-US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8GB</a:t>
                      </a:r>
                      <a:r>
                        <a:rPr lang="zh-TW" altLang="zh-TW" sz="3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記憶體</a:t>
                      </a:r>
                      <a:endParaRPr lang="zh-TW" altLang="en-US" sz="3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65887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zh-TW" altLang="zh-TW" sz="33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儲存空間</a:t>
                      </a:r>
                      <a:endParaRPr lang="zh-TW" altLang="en-US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1TB</a:t>
                      </a:r>
                      <a:r>
                        <a:rPr lang="zh-TW" sz="3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以上可用空間</a:t>
                      </a:r>
                      <a:endParaRPr lang="zh-TW" sz="3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4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7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61956B-6B94-0633-DDFD-ED814BF0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557188"/>
            <a:ext cx="8543925" cy="1133499"/>
          </a:xfrm>
        </p:spPr>
        <p:txBody>
          <a:bodyPr>
            <a:normAutofit/>
          </a:bodyPr>
          <a:lstStyle/>
          <a:p>
            <a:pPr algn="ctr"/>
            <a:r>
              <a:rPr lang="zh-TW" altLang="en-US" sz="4700"/>
              <a:t>使用工具與參考網站</a:t>
            </a:r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0F2E1CB3-0C0E-DD6C-65B9-58AF15E1D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52298"/>
              </p:ext>
            </p:extLst>
          </p:nvPr>
        </p:nvGraphicFramePr>
        <p:xfrm>
          <a:off x="681037" y="1828800"/>
          <a:ext cx="8543925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0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906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27" y="551962"/>
            <a:ext cx="8936746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23A2A14-A3EA-4337-6169-E58E54CE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293338"/>
            <a:ext cx="74295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5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程式功能介紹</a:t>
            </a:r>
            <a:br>
              <a:rPr lang="zh-TW" alt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TW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1F8D49-82EE-B7C2-8575-9FD2632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5514052"/>
            <a:ext cx="74295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4627" y="6354708"/>
            <a:ext cx="893768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0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906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27" y="551962"/>
            <a:ext cx="8936746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A8EB78E-AC75-80C6-2BBD-52EF5E13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293338"/>
            <a:ext cx="74295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watch.py</a:t>
            </a:r>
            <a:br>
              <a:rPr lang="en-US" altLang="zh-TW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TW" altLang="en-US" sz="65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程式流程圖</a:t>
            </a:r>
            <a:br>
              <a:rPr lang="en-US" altLang="zh-TW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TW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9133C-10C8-7BF5-532B-D4317F84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5514052"/>
            <a:ext cx="74295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4627" y="6354708"/>
            <a:ext cx="893768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9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AA7BD6C4-43AD-2690-0C44-469404C1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50" y="-501445"/>
            <a:ext cx="386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文字, 設計 的圖片&#10;&#10;自動產生的描述">
            <a:extLst>
              <a:ext uri="{FF2B5EF4-FFF2-40B4-BE49-F238E27FC236}">
                <a16:creationId xmlns:a16="http://schemas.microsoft.com/office/drawing/2014/main" id="{A87E9D1C-4B1A-BBF5-5A87-AB99B2AC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16" y="-491613"/>
            <a:ext cx="4106326" cy="68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C653FB1E-D452-50C1-3E45-51EC3C5C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80" y="-484730"/>
            <a:ext cx="3976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8548518C-3582-02F5-E607-DB7F63BA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51" y="-471949"/>
            <a:ext cx="4572587" cy="67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5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5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906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27" y="551962"/>
            <a:ext cx="8936746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A8EB78E-AC75-80C6-2BBD-52EF5E13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293338"/>
            <a:ext cx="74295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Comic.py</a:t>
            </a:r>
            <a:br>
              <a:rPr lang="en-US" altLang="zh-TW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TW" altLang="en-US" sz="65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程式流程圖</a:t>
            </a:r>
            <a:br>
              <a:rPr lang="en-US" altLang="zh-TW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TW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9133C-10C8-7BF5-532B-D4317F84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5514052"/>
            <a:ext cx="74295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4627" y="6354708"/>
            <a:ext cx="893768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9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6359E6-5E9E-42B8-A6A0-3B2A08AB900C}">
  <we:reference id="wa200005566" version="3.0.0.2" store="zh-TW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560</Words>
  <Application>Microsoft Office PowerPoint</Application>
  <PresentationFormat>A4 紙張 (210x297 公釐)</PresentationFormat>
  <Paragraphs>45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標楷體</vt:lpstr>
      <vt:lpstr>Aptos</vt:lpstr>
      <vt:lpstr>Aptos Display</vt:lpstr>
      <vt:lpstr>Arial</vt:lpstr>
      <vt:lpstr>Calibri</vt:lpstr>
      <vt:lpstr>Century Gothic</vt:lpstr>
      <vt:lpstr>Times New Roman</vt:lpstr>
      <vt:lpstr>Office Theme</vt:lpstr>
      <vt:lpstr>私人圖書庫系統</vt:lpstr>
      <vt:lpstr>製作動機</vt:lpstr>
      <vt:lpstr>程式功能介紹 </vt:lpstr>
      <vt:lpstr>watch.py 程式流程圖 </vt:lpstr>
      <vt:lpstr>PowerPoint 簡報</vt:lpstr>
      <vt:lpstr>PowerPoint 簡報</vt:lpstr>
      <vt:lpstr>PowerPoint 簡報</vt:lpstr>
      <vt:lpstr>PowerPoint 簡報</vt:lpstr>
      <vt:lpstr>Comic.py 程式流程圖 </vt:lpstr>
      <vt:lpstr>PowerPoint 簡報</vt:lpstr>
      <vt:lpstr>PowerPoint 簡報</vt:lpstr>
      <vt:lpstr>PowerPoint 簡報</vt:lpstr>
      <vt:lpstr>Blueprint套件介紹:</vt:lpstr>
      <vt:lpstr>Apache HTTP Server </vt:lpstr>
      <vt:lpstr>PowerPoint 簡報</vt:lpstr>
      <vt:lpstr>PowerPoint 簡報</vt:lpstr>
      <vt:lpstr>程式細節</vt:lpstr>
      <vt:lpstr>PowerPoint 簡報</vt:lpstr>
      <vt:lpstr>PowerPoint 簡報</vt:lpstr>
      <vt:lpstr>網頁展示</vt:lpstr>
      <vt:lpstr>系統需求</vt:lpstr>
      <vt:lpstr>使用工具與參考網站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私人圖書庫系統</dc:title>
  <dc:creator>tcek045</dc:creator>
  <cp:lastModifiedBy>則緯 吳</cp:lastModifiedBy>
  <cp:revision>19</cp:revision>
  <dcterms:created xsi:type="dcterms:W3CDTF">2024-05-26T14:28:41Z</dcterms:created>
  <dcterms:modified xsi:type="dcterms:W3CDTF">2024-06-13T13:45:17Z</dcterms:modified>
</cp:coreProperties>
</file>