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7"/>
  </p:notesMasterIdLst>
  <p:handoutMasterIdLst>
    <p:handoutMasterId r:id="rId8"/>
  </p:handoutMasterIdLst>
  <p:sldIdLst>
    <p:sldId id="296" r:id="rId2"/>
    <p:sldId id="298" r:id="rId3"/>
    <p:sldId id="299" r:id="rId4"/>
    <p:sldId id="302" r:id="rId5"/>
    <p:sldId id="303" r:id="rId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19774D-5981-4AFC-97D6-126F9D3B67E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2024/5/16</a:t>
            </a:fld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B46489-09A5-481B-9BB4-B0B542E323F2}" type="datetime1">
              <a:rPr lang="zh-TW" altLang="en-US" smtClean="0"/>
              <a:t>2024/5/16</a:t>
            </a:fld>
            <a:endParaRPr 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noProof="0" dirty="0"/>
              <a:t>按一下以編輯母片文字樣式</a:t>
            </a:r>
          </a:p>
          <a:p>
            <a:pPr lvl="1" rtl="0"/>
            <a:r>
              <a:rPr lang="zh-tw" noProof="0" dirty="0"/>
              <a:t>第二層</a:t>
            </a:r>
          </a:p>
          <a:p>
            <a:pPr lvl="2" rtl="0"/>
            <a:r>
              <a:rPr lang="zh-tw" noProof="0" dirty="0"/>
              <a:t>第三層</a:t>
            </a:r>
          </a:p>
          <a:p>
            <a:pPr lvl="3" rtl="0"/>
            <a:r>
              <a:rPr lang="zh-tw" noProof="0" dirty="0"/>
              <a:t>第四層</a:t>
            </a:r>
          </a:p>
          <a:p>
            <a:pPr lvl="4" rtl="0"/>
            <a:r>
              <a:rPr lang="zh-tw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01133F-1256-4C26-BF4B-E2EFCA854A3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FA3AF74-4B25-4CCA-95BD-85AF1596ECF5}" type="datetime1">
              <a:rPr lang="zh-TW" altLang="en-US" smtClean="0"/>
              <a:t>2024/5/16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39783B-474F-465B-9399-E88CFA94D7D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8A93E8A-11A6-40F3-A691-DC3F0AF734FD}" type="datetime1">
              <a:rPr lang="zh-TW" altLang="en-US" smtClean="0"/>
              <a:t>2024/5/16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6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E7F5C9-CAAB-48E8-BE2D-D89811DF705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7B6F6F1-259A-45AE-B02A-AFA10802CA5A}" type="datetime1">
              <a:rPr lang="zh-TW" altLang="en-US" smtClean="0"/>
              <a:t>2024/5/16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8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矩形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noProof="0"/>
              <a:t>職稱</a:t>
            </a:r>
          </a:p>
        </p:txBody>
      </p:sp>
      <p:sp>
        <p:nvSpPr>
          <p:cNvPr id="11" name="圖片預留位置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noProof="0"/>
              <a:t>副標題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1A1B99-D011-4CF4-9DC5-4E20F8E8DD6C}" type="datetime1">
              <a:rPr lang="zh-TW" altLang="en-US" smtClean="0"/>
              <a:t>2024/5/16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內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A83CBA-48AB-408C-B1F1-B3DAC0581A21}" type="datetime1">
              <a:rPr lang="zh-TW" altLang="en-US" smtClean="0"/>
              <a:t>2024/5/16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12" name="圖片版面配置區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0080A28-4A6F-48DC-A398-4AEF60B61A59}" type="datetime1">
              <a:rPr lang="zh-TW" altLang="en-US" smtClean="0"/>
              <a:t>2024/5/16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10" name="文字預留位置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版面配置區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noProof="0"/>
          </a:p>
        </p:txBody>
      </p:sp>
      <p:sp>
        <p:nvSpPr>
          <p:cNvPr id="15" name="內容版面配置區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影像和標題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D7762F-3796-4427-BC17-81CFB84B8C88}" type="datetime1">
              <a:rPr lang="zh-TW" altLang="en-US" smtClean="0"/>
              <a:t>2024/5/16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13" name="圖片預留位置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36AFD04-E583-4ADD-8349-53FEF6B24E9B}" type="datetime1">
              <a:rPr lang="zh-TW" altLang="en-US" smtClean="0"/>
              <a:t>2024/5/16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noProof="0"/>
              <a:t>按一下以編輯母片文字樣式</a:t>
            </a:r>
          </a:p>
          <a:p>
            <a:pPr lvl="1" rtl="0"/>
            <a:r>
              <a:rPr lang="zh-tw" noProof="0"/>
              <a:t>第二層</a:t>
            </a:r>
          </a:p>
          <a:p>
            <a:pPr lvl="2" rtl="0"/>
            <a:r>
              <a:rPr lang="zh-tw" noProof="0"/>
              <a:t>第三層</a:t>
            </a:r>
          </a:p>
          <a:p>
            <a:pPr lvl="3" rtl="0"/>
            <a:r>
              <a:rPr lang="zh-tw" noProof="0"/>
              <a:t>第四層</a:t>
            </a:r>
          </a:p>
          <a:p>
            <a:pPr lvl="4" rtl="0"/>
            <a:r>
              <a:rPr lang="zh-tw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4A37E9A-FD2A-4017-80B5-AF2DDDB1ED0D}" type="datetime1">
              <a:rPr lang="zh-TW" altLang="en-US" smtClean="0"/>
              <a:t>2024/5/16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D3BB2B7-A83A-4015-92BD-4080BC4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7603F0-7679-42C6-AF1C-5139D32371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22EC1A1-EA53-4C33-8125-DA29CB99B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0079"/>
            <a:ext cx="12298680" cy="71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內容版面配置區 22">
            <a:extLst>
              <a:ext uri="{FF2B5EF4-FFF2-40B4-BE49-F238E27FC236}">
                <a16:creationId xmlns:a16="http://schemas.microsoft.com/office/drawing/2014/main" id="{3E408D6E-B51C-CD4F-AC1A-15EC32AAB7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61117" y="1264837"/>
            <a:ext cx="4791636" cy="4912126"/>
          </a:xfrm>
        </p:spPr>
        <p:txBody>
          <a:bodyPr rtlCol="0">
            <a:normAutofit/>
          </a:bodyPr>
          <a:lstStyle/>
          <a:p>
            <a:pPr rtl="0"/>
            <a:endParaRPr lang="zh-tw" dirty="0"/>
          </a:p>
        </p:txBody>
      </p:sp>
      <p:sp>
        <p:nvSpPr>
          <p:cNvPr id="21" name="標題 20">
            <a:extLst>
              <a:ext uri="{FF2B5EF4-FFF2-40B4-BE49-F238E27FC236}">
                <a16:creationId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17" y="3137100"/>
            <a:ext cx="4791637" cy="583800"/>
          </a:xfrm>
        </p:spPr>
        <p:txBody>
          <a:bodyPr rtlCol="0"/>
          <a:lstStyle/>
          <a:p>
            <a:pPr rtl="0"/>
            <a:r>
              <a:rPr lang="zh-TW" altLang="en-US" sz="4400" dirty="0"/>
              <a:t>信義計畫區歷史</a:t>
            </a:r>
            <a:endParaRPr lang="zh-tw" sz="4400" dirty="0"/>
          </a:p>
        </p:txBody>
      </p:sp>
      <p:pic>
        <p:nvPicPr>
          <p:cNvPr id="6" name="圖片版面配置區 5">
            <a:extLst>
              <a:ext uri="{FF2B5EF4-FFF2-40B4-BE49-F238E27FC236}">
                <a16:creationId xmlns:a16="http://schemas.microsoft.com/office/drawing/2014/main" id="{9D32A279-E4FB-4590-B7DC-8B4EC84D9F5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5906" r="15906"/>
          <a:stretch>
            <a:fillRect/>
          </a:stretch>
        </p:blipFill>
        <p:spPr>
          <a:xfrm>
            <a:off x="5755005" y="571500"/>
            <a:ext cx="5553075" cy="5715000"/>
          </a:xfrm>
        </p:spPr>
      </p:pic>
    </p:spTree>
    <p:extLst>
      <p:ext uri="{BB962C8B-B14F-4D97-AF65-F5344CB8AC3E}">
        <p14:creationId xmlns:p14="http://schemas.microsoft.com/office/powerpoint/2010/main" val="372881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內容版面配置區 22">
            <a:extLst>
              <a:ext uri="{FF2B5EF4-FFF2-40B4-BE49-F238E27FC236}">
                <a16:creationId xmlns:a16="http://schemas.microsoft.com/office/drawing/2014/main" id="{3E408D6E-B51C-CD4F-AC1A-15EC32AAB7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94546" y="2611831"/>
            <a:ext cx="5058207" cy="2164163"/>
          </a:xfrm>
        </p:spPr>
        <p:txBody>
          <a:bodyPr rtlCol="0">
            <a:normAutofit/>
          </a:bodyPr>
          <a:lstStyle/>
          <a:p>
            <a:pPr rtl="0"/>
            <a:endParaRPr lang="zh-tw" dirty="0"/>
          </a:p>
        </p:txBody>
      </p:sp>
      <p:sp>
        <p:nvSpPr>
          <p:cNvPr id="21" name="標題 20">
            <a:extLst>
              <a:ext uri="{FF2B5EF4-FFF2-40B4-BE49-F238E27FC236}">
                <a16:creationId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89" y="3006439"/>
            <a:ext cx="5058209" cy="583800"/>
          </a:xfrm>
        </p:spPr>
        <p:txBody>
          <a:bodyPr rtlCol="0"/>
          <a:lstStyle/>
          <a:p>
            <a:pPr rtl="0"/>
            <a:r>
              <a:rPr lang="zh-TW" altLang="en-US" sz="4000" dirty="0"/>
              <a:t>信義計畫區演變</a:t>
            </a:r>
            <a:endParaRPr lang="zh-tw" sz="4000" dirty="0"/>
          </a:p>
        </p:txBody>
      </p:sp>
      <p:pic>
        <p:nvPicPr>
          <p:cNvPr id="7" name="圖片版面配置區 6">
            <a:extLst>
              <a:ext uri="{FF2B5EF4-FFF2-40B4-BE49-F238E27FC236}">
                <a16:creationId xmlns:a16="http://schemas.microsoft.com/office/drawing/2014/main" id="{21531467-2832-4632-904E-9990D0DCC85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5053" r="25053"/>
          <a:stretch>
            <a:fillRect/>
          </a:stretch>
        </p:blipFill>
        <p:spPr>
          <a:xfrm>
            <a:off x="6319301" y="0"/>
            <a:ext cx="5408696" cy="6858000"/>
          </a:xfrm>
        </p:spPr>
      </p:pic>
    </p:spTree>
    <p:extLst>
      <p:ext uri="{BB962C8B-B14F-4D97-AF65-F5344CB8AC3E}">
        <p14:creationId xmlns:p14="http://schemas.microsoft.com/office/powerpoint/2010/main" val="288843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11C3B11-691A-4217-8907-EF843C40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57" y="3110313"/>
            <a:ext cx="5058209" cy="583800"/>
          </a:xfrm>
        </p:spPr>
        <p:txBody>
          <a:bodyPr/>
          <a:lstStyle/>
          <a:p>
            <a:r>
              <a:rPr lang="zh-TW" altLang="en-US" sz="4400" dirty="0"/>
              <a:t>信義計畫區演變</a:t>
            </a:r>
          </a:p>
        </p:txBody>
      </p:sp>
      <p:pic>
        <p:nvPicPr>
          <p:cNvPr id="12" name="圖片版面配置區 11">
            <a:extLst>
              <a:ext uri="{FF2B5EF4-FFF2-40B4-BE49-F238E27FC236}">
                <a16:creationId xmlns:a16="http://schemas.microsoft.com/office/drawing/2014/main" id="{D0861ADB-B41A-4F8F-BA77-9F1A51625F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4206" r="24206"/>
          <a:stretch>
            <a:fillRect/>
          </a:stretch>
        </p:blipFill>
        <p:spPr>
          <a:xfrm>
            <a:off x="6390195" y="0"/>
            <a:ext cx="5408613" cy="6858000"/>
          </a:xfrm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F9C3DC5-1C73-4BD4-8936-F93B5E9C92D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02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91CB0F7-AD15-467D-BEF0-61EE95E3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49" y="2611438"/>
            <a:ext cx="5538579" cy="1146746"/>
          </a:xfrm>
        </p:spPr>
        <p:txBody>
          <a:bodyPr/>
          <a:lstStyle/>
          <a:p>
            <a:r>
              <a:rPr lang="zh-TW" altLang="en-US" sz="4800" dirty="0"/>
              <a:t>信義計畫區繁榮</a:t>
            </a:r>
          </a:p>
        </p:txBody>
      </p:sp>
      <p:pic>
        <p:nvPicPr>
          <p:cNvPr id="8" name="圖片版面配置區 7">
            <a:extLst>
              <a:ext uri="{FF2B5EF4-FFF2-40B4-BE49-F238E27FC236}">
                <a16:creationId xmlns:a16="http://schemas.microsoft.com/office/drawing/2014/main" id="{691F9F11-8B25-4640-BB46-11D14F477A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0463" r="20463"/>
          <a:stretch>
            <a:fillRect/>
          </a:stretch>
        </p:blipFill>
        <p:spPr>
          <a:xfrm>
            <a:off x="6413500" y="-112621"/>
            <a:ext cx="5408613" cy="6858000"/>
          </a:xfrm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586258D-2AA8-446F-BE93-036E54311E6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3156058"/>
      </p:ext>
    </p:extLst>
  </p:cSld>
  <p:clrMapOvr>
    <a:masterClrMapping/>
  </p:clrMapOvr>
</p:sld>
</file>

<file path=ppt/theme/theme1.xml><?xml version="1.0" encoding="utf-8"?>
<a:theme xmlns:a="http://schemas.openxmlformats.org/drawingml/2006/main" name="極簡和柔和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01_TF34306921" id="{01CDE7A0-CE5E-4E1C-982D-D2250D2ACAB7}" vid="{5D429AB8-C1A7-40C1-A915-55BED842DBD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{DA190407-B924-4D1C-8E2D-BA9D44616FF8}tf34306921_win32</Template>
  <TotalTime>63</TotalTime>
  <Words>22</Words>
  <Application>Microsoft Office PowerPoint</Application>
  <PresentationFormat>寬螢幕</PresentationFormat>
  <Paragraphs>10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Microsoft JhengHei UI</vt:lpstr>
      <vt:lpstr>Arial</vt:lpstr>
      <vt:lpstr>Calibri</vt:lpstr>
      <vt:lpstr>Wingdings</vt:lpstr>
      <vt:lpstr>極簡和柔和_ALT</vt:lpstr>
      <vt:lpstr>PowerPoint 簡報</vt:lpstr>
      <vt:lpstr>信義計畫區歷史</vt:lpstr>
      <vt:lpstr>信義計畫區演變</vt:lpstr>
      <vt:lpstr>信義計畫區演變</vt:lpstr>
      <vt:lpstr>信義計畫區繁榮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職稱</dc:title>
  <dc:creator>user</dc:creator>
  <cp:lastModifiedBy>user</cp:lastModifiedBy>
  <cp:revision>4</cp:revision>
  <dcterms:created xsi:type="dcterms:W3CDTF">2024-05-16T02:26:36Z</dcterms:created>
  <dcterms:modified xsi:type="dcterms:W3CDTF">2024-05-16T03:30:36Z</dcterms:modified>
</cp:coreProperties>
</file>