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A30A-E7A3-7AC8-BBB0-BF1DD89C4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SAFE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HAVEN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A194-AD6D-34B8-7F30-44175EF49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PRESENTED BY</a:t>
            </a:r>
            <a:r>
              <a:rPr lang="en-US" dirty="0"/>
              <a:t>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WENDELL</a:t>
            </a:r>
            <a:r>
              <a:rPr lang="en-US" dirty="0"/>
              <a:t> </a:t>
            </a:r>
            <a:r>
              <a:rPr lang="en-US" b="1" dirty="0"/>
              <a:t>AVANCEÑA</a:t>
            </a:r>
          </a:p>
        </p:txBody>
      </p:sp>
    </p:spTree>
    <p:extLst>
      <p:ext uri="{BB962C8B-B14F-4D97-AF65-F5344CB8AC3E}">
        <p14:creationId xmlns:p14="http://schemas.microsoft.com/office/powerpoint/2010/main" val="20337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7363-59EF-3D2D-75AB-F18E5440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25306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is</a:t>
            </a:r>
            <a:r>
              <a:rPr lang="en-US" b="1" dirty="0">
                <a:solidFill>
                  <a:schemeClr val="accent5"/>
                </a:solidFill>
              </a:rPr>
              <a:t> SAFE HAVEN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552F6-7373-75C5-2398-AC7F264B8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2933700"/>
            <a:ext cx="6241816" cy="22733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600" b="0" i="0" dirty="0">
                <a:solidFill>
                  <a:srgbClr val="3E1908"/>
                </a:solidFill>
                <a:effectLst/>
                <a:latin typeface="Arial" panose="020B0604020202020204" pitchFamily="34" charset="0"/>
              </a:rPr>
              <a:t>Safe haven is a registered non-profit organization which is dedicated to the protection and the promotion of humane treatment of all animals. Safe haven takes a firm stand on matters relating to animal welfare, and continues to lobby for better laws to ensure humane treatment of all animals.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0152AC-B9F9-E409-F123-A5D8791C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0" y="1883832"/>
            <a:ext cx="3281768" cy="29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59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89A7-9C52-687A-83B2-6BC2557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Technologies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FF806-9E05-ADEA-576F-F77A5E00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94" y="3124200"/>
            <a:ext cx="20066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D5DE2-EDCC-47A2-90BA-99716EDA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4" y="3124200"/>
            <a:ext cx="1485900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5C018D-E473-7946-EBBC-196543C45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577" y="3124200"/>
            <a:ext cx="2203446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60DF06-8BE9-5737-658C-61CDB9398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514" y="3467099"/>
            <a:ext cx="1720840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541D-E166-9337-97AE-42F34241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YOU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59D28-9740-C937-E95F-84797E33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2609852"/>
            <a:ext cx="2946400" cy="29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1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68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SAFE HAVEN</vt:lpstr>
      <vt:lpstr>What is SAFE HAVEN?</vt:lpstr>
      <vt:lpstr>Technologies used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HAVEN</dc:title>
  <dc:creator>Wendell Avanceña</dc:creator>
  <cp:lastModifiedBy>Wendell Avanceña</cp:lastModifiedBy>
  <cp:revision>1</cp:revision>
  <dcterms:created xsi:type="dcterms:W3CDTF">2023-02-27T02:58:05Z</dcterms:created>
  <dcterms:modified xsi:type="dcterms:W3CDTF">2023-02-27T03:47:23Z</dcterms:modified>
</cp:coreProperties>
</file>