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9" r:id="rId3"/>
    <p:sldId id="257" r:id="rId4"/>
    <p:sldId id="258" r:id="rId5"/>
    <p:sldId id="260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554B-E0DF-4714-B6B3-B6A14AB1D948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2B5B5-88EA-41FE-BB8A-2507FABF8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DF7C4A-9172-46A8-82C9-9DD9686C2B66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DF7C4A-9172-46A8-82C9-9DD9686C2B66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DF7C4A-9172-46A8-82C9-9DD9686C2B66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DF7C4A-9172-46A8-82C9-9DD9686C2B6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DF7C4A-9172-46A8-82C9-9DD9686C2B66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86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3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4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2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59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50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2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3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51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6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7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9C78-642D-48A5-B7D7-FA2EA7F6B6FE}" type="datetimeFigureOut">
              <a:rPr lang="zh-TW" altLang="en-US" smtClean="0"/>
              <a:t>2013/7/10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553F-9A24-4CA5-85D9-6F2F510991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76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192.168.23.6\md_rd\Stan\TutorConsultant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9384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dmin\Desktop\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19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Admin\Desktop\3592TutorAB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8913"/>
            <a:ext cx="25177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2123728" y="2524125"/>
            <a:ext cx="5644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iOS</a:t>
            </a:r>
            <a:r>
              <a:rPr lang="zh-TW" alt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圖片素材製作規格表</a:t>
            </a:r>
          </a:p>
        </p:txBody>
      </p:sp>
    </p:spTree>
    <p:extLst>
      <p:ext uri="{BB962C8B-B14F-4D97-AF65-F5344CB8AC3E}">
        <p14:creationId xmlns:p14="http://schemas.microsoft.com/office/powerpoint/2010/main" val="8553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9384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dmin\Desktop\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19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Admin\Desktop\3592TutorAB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8913"/>
            <a:ext cx="25177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5989975" y="233882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iOS</a:t>
            </a:r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圖片素材製作規格表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446464" y="681162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App icon Size</a:t>
            </a:r>
          </a:p>
        </p:txBody>
      </p:sp>
      <p:pic>
        <p:nvPicPr>
          <p:cNvPr id="1025" name="Picture 1" descr="C:\Users\mikachao\Desktop\Spelling Game_字彙快手\字彙快手App_20120921_iPhone_icon\iOS icon\ico_iTunes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6" y="1196752"/>
            <a:ext cx="1946326" cy="194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2555776" y="1296419"/>
            <a:ext cx="422904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Icon</a:t>
            </a:r>
            <a:r>
              <a:rPr lang="zh-TW" altLang="en-US" sz="24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Sample</a:t>
            </a:r>
            <a:br>
              <a:rPr lang="en-US" altLang="zh-TW" sz="24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zh-TW" b="1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無邊緣圓角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格式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PNG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無反光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光澤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兩點皆會於開發時設定完成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7504" y="350100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App 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Icon Size 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in pixels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86939"/>
              </p:ext>
            </p:extLst>
          </p:nvPr>
        </p:nvGraphicFramePr>
        <p:xfrm>
          <a:off x="179512" y="4077072"/>
          <a:ext cx="8856986" cy="229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274"/>
                <a:gridCol w="1523428"/>
                <a:gridCol w="1523428"/>
                <a:gridCol w="1523428"/>
                <a:gridCol w="1523428"/>
              </a:tblGrid>
              <a:tr h="3708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icon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 x 114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 x 57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 x 144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 x 72</a:t>
                      </a:r>
                    </a:p>
                  </a:txBody>
                  <a:tcPr marL="47625" marR="47625" marT="47625" marB="47625"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icon for the App Store</a:t>
                      </a:r>
                      <a:endParaRPr lang="en-US" altLang="zh-TW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 x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 x 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128x128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x 48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x 32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icon for Spotlight search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 x 29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x 50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 x 58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x 100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7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dmin\Desktop\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19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Admin\Desktop\3592TutorAB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8913"/>
            <a:ext cx="25177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5" t="8333" r="69062" b="5278"/>
          <a:stretch/>
        </p:blipFill>
        <p:spPr bwMode="auto">
          <a:xfrm>
            <a:off x="323528" y="1019716"/>
            <a:ext cx="2999744" cy="536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738110" y="1915708"/>
            <a:ext cx="2278594" cy="179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267744" y="1755839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755577" y="2135463"/>
            <a:ext cx="2261128" cy="3011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908691" y="2243851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55576" y="5124251"/>
            <a:ext cx="2261127" cy="351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908691" y="5348682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3</a:t>
            </a:r>
            <a:endParaRPr lang="zh-TW" altLang="en-US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87533"/>
              </p:ext>
            </p:extLst>
          </p:nvPr>
        </p:nvGraphicFramePr>
        <p:xfrm>
          <a:off x="3491880" y="1184463"/>
          <a:ext cx="5392360" cy="235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184"/>
                <a:gridCol w="1416665"/>
                <a:gridCol w="1433833"/>
                <a:gridCol w="1491678"/>
              </a:tblGrid>
              <a:tr h="338979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iPhone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iPhone(HD)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iPhone5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332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</a:t>
                      </a:r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狀態列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 x 320</a:t>
                      </a:r>
                      <a:endParaRPr lang="zh-TW" altLang="en-US" sz="11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40 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40 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2753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   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內容區</a:t>
                      </a:r>
                      <a:endParaRPr lang="en-US" altLang="zh-TW" sz="14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416</a:t>
                      </a:r>
                      <a:r>
                        <a:rPr lang="zh-TW" altLang="en-US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320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832</a:t>
                      </a:r>
                      <a:r>
                        <a:rPr lang="zh-TW" altLang="en-US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640</a:t>
                      </a:r>
                      <a:endParaRPr lang="zh-TW" altLang="en-US" sz="11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1008</a:t>
                      </a:r>
                      <a:r>
                        <a:rPr lang="zh-TW" altLang="en-US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   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按鈕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Bar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44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320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88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88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按鈕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icon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20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40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40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全尺寸規格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480 x 320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960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1136 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536279" y="1623882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endParaRPr lang="zh-TW" altLang="en-US" b="1" dirty="0"/>
          </a:p>
        </p:txBody>
      </p:sp>
      <p:sp>
        <p:nvSpPr>
          <p:cNvPr id="16" name="圓角矩形 15"/>
          <p:cNvSpPr/>
          <p:nvPr/>
        </p:nvSpPr>
        <p:spPr>
          <a:xfrm>
            <a:off x="3531662" y="1960841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3536279" y="2342689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3</a:t>
            </a:r>
            <a:endParaRPr lang="zh-TW" altLang="en-US" b="1" dirty="0"/>
          </a:p>
        </p:txBody>
      </p:sp>
      <p:sp>
        <p:nvSpPr>
          <p:cNvPr id="18" name="圓角矩形 17"/>
          <p:cNvSpPr/>
          <p:nvPr/>
        </p:nvSpPr>
        <p:spPr>
          <a:xfrm>
            <a:off x="3563888" y="2792843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4</a:t>
            </a:r>
            <a:endParaRPr lang="zh-TW" altLang="en-US" b="1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35" y="4665301"/>
            <a:ext cx="1143000" cy="933450"/>
          </a:xfrm>
          <a:prstGeom prst="rect">
            <a:avLst/>
          </a:prstGeom>
        </p:spPr>
      </p:pic>
      <p:sp>
        <p:nvSpPr>
          <p:cNvPr id="20" name="圓角矩形 19"/>
          <p:cNvSpPr/>
          <p:nvPr/>
        </p:nvSpPr>
        <p:spPr>
          <a:xfrm>
            <a:off x="4139523" y="4916002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4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17794" y="4644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按鈕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icon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92940" y="681162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首頁</a:t>
            </a:r>
            <a:r>
              <a:rPr lang="en-US" altLang="zh-TW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登入頁</a:t>
            </a:r>
            <a:endParaRPr lang="zh-TW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061810" y="4916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按鈕狀態分為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按下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未按下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兩種狀態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請注意！其</a:t>
            </a:r>
            <a:r>
              <a:rPr lang="en-US" altLang="zh-TW" sz="1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Size</a:t>
            </a:r>
            <a:r>
              <a:rPr lang="zh-TW" altLang="en-US" sz="1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大小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與頁籤大小不相同</a:t>
            </a:r>
            <a:endParaRPr lang="en-US" altLang="zh-TW" sz="12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89975" y="233882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iOS</a:t>
            </a:r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圖片素材製作規格表</a:t>
            </a:r>
          </a:p>
        </p:txBody>
      </p:sp>
    </p:spTree>
    <p:extLst>
      <p:ext uri="{BB962C8B-B14F-4D97-AF65-F5344CB8AC3E}">
        <p14:creationId xmlns:p14="http://schemas.microsoft.com/office/powerpoint/2010/main" val="21192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dmin\Desktop\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19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8" y="877888"/>
            <a:ext cx="3087057" cy="5838284"/>
          </a:xfrm>
          <a:prstGeom prst="rect">
            <a:avLst/>
          </a:prstGeom>
        </p:spPr>
      </p:pic>
      <p:pic>
        <p:nvPicPr>
          <p:cNvPr id="3076" name="Picture 4" descr="C:\Users\Admin\Desktop\3592TutorABC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8913"/>
            <a:ext cx="25177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50849" y="1755839"/>
            <a:ext cx="2565855" cy="205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406035" y="1642316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50849" y="2353900"/>
            <a:ext cx="2565853" cy="2994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0851" y="5389116"/>
            <a:ext cx="2565853" cy="351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908691" y="5348682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91182"/>
              </p:ext>
            </p:extLst>
          </p:nvPr>
        </p:nvGraphicFramePr>
        <p:xfrm>
          <a:off x="3491880" y="1184463"/>
          <a:ext cx="5392360" cy="235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184"/>
                <a:gridCol w="1416665"/>
                <a:gridCol w="1433833"/>
                <a:gridCol w="1491678"/>
              </a:tblGrid>
              <a:tr h="338979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iPhone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iPhone(HD)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iPhone5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332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</a:t>
                      </a:r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狀態列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 x 320</a:t>
                      </a:r>
                      <a:endParaRPr lang="zh-TW" altLang="en-US" sz="11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40 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40 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2753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   標題</a:t>
                      </a:r>
                      <a:r>
                        <a:rPr lang="en-US" altLang="zh-TW" sz="14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Bar</a:t>
                      </a:r>
                      <a:endParaRPr lang="en-US" altLang="zh-TW" sz="14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44</a:t>
                      </a:r>
                      <a:r>
                        <a:rPr lang="zh-TW" altLang="en-US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320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88</a:t>
                      </a:r>
                      <a:r>
                        <a:rPr lang="zh-TW" altLang="en-US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640</a:t>
                      </a:r>
                      <a:endParaRPr lang="zh-TW" altLang="en-US" sz="11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88</a:t>
                      </a:r>
                      <a:r>
                        <a:rPr lang="zh-TW" altLang="en-US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   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內容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Bar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367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320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734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910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頁籤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49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320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98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98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  頁籤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icon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30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30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60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60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60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536279" y="1623882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endParaRPr lang="zh-TW" altLang="en-US" b="1" dirty="0"/>
          </a:p>
        </p:txBody>
      </p:sp>
      <p:sp>
        <p:nvSpPr>
          <p:cNvPr id="16" name="圓角矩形 15"/>
          <p:cNvSpPr/>
          <p:nvPr/>
        </p:nvSpPr>
        <p:spPr>
          <a:xfrm>
            <a:off x="3531662" y="1960841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3536279" y="2342689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3</a:t>
            </a:r>
            <a:endParaRPr lang="zh-TW" altLang="en-US" b="1" dirty="0"/>
          </a:p>
        </p:txBody>
      </p:sp>
      <p:sp>
        <p:nvSpPr>
          <p:cNvPr id="18" name="圓角矩形 17"/>
          <p:cNvSpPr/>
          <p:nvPr/>
        </p:nvSpPr>
        <p:spPr>
          <a:xfrm>
            <a:off x="3554385" y="2792843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4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92940" y="681162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內頁</a:t>
            </a:r>
            <a:r>
              <a:rPr lang="en-US" altLang="zh-TW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操作頁</a:t>
            </a:r>
            <a:endParaRPr lang="zh-TW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0851" y="1971863"/>
            <a:ext cx="2565855" cy="370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298023" y="2049264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endParaRPr lang="zh-TW" altLang="en-US" b="1" dirty="0"/>
          </a:p>
        </p:txBody>
      </p:sp>
      <p:sp>
        <p:nvSpPr>
          <p:cNvPr id="28" name="圓角矩形 27"/>
          <p:cNvSpPr/>
          <p:nvPr/>
        </p:nvSpPr>
        <p:spPr>
          <a:xfrm>
            <a:off x="2406035" y="4725144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3</a:t>
            </a:r>
            <a:endParaRPr lang="zh-TW" altLang="en-US" b="1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55" y="3626381"/>
            <a:ext cx="1143000" cy="933450"/>
          </a:xfrm>
          <a:prstGeom prst="rect">
            <a:avLst/>
          </a:prstGeom>
        </p:spPr>
      </p:pic>
      <p:sp>
        <p:nvSpPr>
          <p:cNvPr id="30" name="圓角矩形 29"/>
          <p:cNvSpPr/>
          <p:nvPr/>
        </p:nvSpPr>
        <p:spPr>
          <a:xfrm>
            <a:off x="3958143" y="3877082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31" name="圓角矩形 30"/>
          <p:cNvSpPr/>
          <p:nvPr/>
        </p:nvSpPr>
        <p:spPr>
          <a:xfrm>
            <a:off x="3554385" y="3212976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989975" y="233882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iOS</a:t>
            </a:r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圖片素材製作規格表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12" y="5657077"/>
            <a:ext cx="1677435" cy="448280"/>
          </a:xfrm>
          <a:prstGeom prst="rect">
            <a:avLst/>
          </a:prstGeom>
        </p:spPr>
      </p:pic>
      <p:sp>
        <p:nvSpPr>
          <p:cNvPr id="32" name="直線圖說文字 2 31"/>
          <p:cNvSpPr/>
          <p:nvPr/>
        </p:nvSpPr>
        <p:spPr>
          <a:xfrm>
            <a:off x="6252519" y="5655092"/>
            <a:ext cx="1265924" cy="2837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639"/>
              <a:gd name="adj6" fmla="val -61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未作用按鈕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直線圖說文字 2 32"/>
          <p:cNvSpPr/>
          <p:nvPr/>
        </p:nvSpPr>
        <p:spPr>
          <a:xfrm>
            <a:off x="4295296" y="6349561"/>
            <a:ext cx="1545461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438"/>
              <a:gd name="adj6" fmla="val -28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正在作用中的按鈕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470751" y="4572000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頁籤 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&amp;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 頁籤 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icon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639674" y="4879777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頁籤</a:t>
            </a: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狀態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分為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正在作用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未作用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，用來顯示目前於哪個單元中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請注意！其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Size</a:t>
            </a:r>
            <a:r>
              <a:rPr lang="zh-TW" altLang="en-US" sz="1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與按鈕不為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相同。</a:t>
            </a:r>
            <a:endParaRPr lang="zh-TW" altLang="en-US" sz="12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9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dmin\Desktop\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19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Admin\Desktop\3592TutorAB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8913"/>
            <a:ext cx="25177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40218"/>
              </p:ext>
            </p:extLst>
          </p:nvPr>
        </p:nvGraphicFramePr>
        <p:xfrm>
          <a:off x="5144755" y="1218398"/>
          <a:ext cx="3900682" cy="278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184"/>
                <a:gridCol w="1416665"/>
                <a:gridCol w="1433833"/>
              </a:tblGrid>
              <a:tr h="338979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iPad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iPad</a:t>
                      </a: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(HD)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332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</a:t>
                      </a:r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狀態列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 x 768</a:t>
                      </a:r>
                      <a:endParaRPr lang="zh-TW" altLang="en-US" sz="11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40 x 1536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2753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   標題</a:t>
                      </a:r>
                      <a:r>
                        <a:rPr lang="en-US" altLang="zh-TW" sz="1400" kern="1200" baseline="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Bar</a:t>
                      </a:r>
                      <a:endParaRPr lang="en-US" altLang="zh-TW" sz="1400" kern="1200" dirty="0" smtClean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44</a:t>
                      </a:r>
                      <a:r>
                        <a:rPr lang="zh-TW" altLang="en-US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768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88</a:t>
                      </a:r>
                      <a:r>
                        <a:rPr lang="zh-TW" altLang="en-US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</a:t>
                      </a: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1536</a:t>
                      </a:r>
                      <a:endParaRPr lang="zh-TW" altLang="en-US" sz="11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    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內容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Bar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911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768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1822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</a:t>
                      </a: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1536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頁籤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49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768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98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</a:t>
                      </a: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1536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     頁籤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icon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20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40 </a:t>
                      </a:r>
                      <a:r>
                        <a:rPr lang="en-US" altLang="zh-TW" sz="11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x 40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全畫面尺寸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1024 x 768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2048 x 1536</a:t>
                      </a:r>
                      <a:endParaRPr lang="zh-TW" altLang="en-US" sz="11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7592940" y="681162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內頁</a:t>
            </a:r>
            <a:r>
              <a:rPr lang="en-US" altLang="zh-TW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操作頁</a:t>
            </a:r>
            <a:endParaRPr lang="zh-TW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989975" y="233882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iOS</a:t>
            </a:r>
            <a:r>
              <a:rPr lang="zh-TW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圖片素材製作規格表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" y="1011421"/>
            <a:ext cx="5013941" cy="5178191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3203451" y="1046038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endParaRPr lang="zh-TW" altLang="en-US" b="1" dirty="0"/>
          </a:p>
        </p:txBody>
      </p:sp>
      <p:sp>
        <p:nvSpPr>
          <p:cNvPr id="16" name="圓角矩形 15"/>
          <p:cNvSpPr/>
          <p:nvPr/>
        </p:nvSpPr>
        <p:spPr>
          <a:xfrm>
            <a:off x="1907704" y="1340768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3491880" y="2308101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3</a:t>
            </a:r>
            <a:endParaRPr lang="zh-TW" altLang="en-US" b="1" dirty="0"/>
          </a:p>
        </p:txBody>
      </p:sp>
      <p:sp>
        <p:nvSpPr>
          <p:cNvPr id="18" name="圓角矩形 17"/>
          <p:cNvSpPr/>
          <p:nvPr/>
        </p:nvSpPr>
        <p:spPr>
          <a:xfrm>
            <a:off x="3534926" y="5606988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4</a:t>
            </a:r>
            <a:endParaRPr lang="zh-TW" altLang="en-US" b="1" dirty="0"/>
          </a:p>
        </p:txBody>
      </p:sp>
      <p:sp>
        <p:nvSpPr>
          <p:cNvPr id="31" name="圓角矩形 30"/>
          <p:cNvSpPr/>
          <p:nvPr/>
        </p:nvSpPr>
        <p:spPr>
          <a:xfrm>
            <a:off x="5213457" y="3240135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36" name="圓角矩形 35"/>
          <p:cNvSpPr/>
          <p:nvPr/>
        </p:nvSpPr>
        <p:spPr>
          <a:xfrm>
            <a:off x="5209440" y="2780928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4</a:t>
            </a:r>
            <a:endParaRPr lang="zh-TW" altLang="en-US" b="1" dirty="0"/>
          </a:p>
        </p:txBody>
      </p:sp>
      <p:sp>
        <p:nvSpPr>
          <p:cNvPr id="37" name="圓角矩形 36"/>
          <p:cNvSpPr/>
          <p:nvPr/>
        </p:nvSpPr>
        <p:spPr>
          <a:xfrm>
            <a:off x="5207848" y="2393729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3</a:t>
            </a:r>
            <a:endParaRPr lang="zh-TW" altLang="en-US" b="1" dirty="0"/>
          </a:p>
        </p:txBody>
      </p:sp>
      <p:sp>
        <p:nvSpPr>
          <p:cNvPr id="38" name="圓角矩形 37"/>
          <p:cNvSpPr/>
          <p:nvPr/>
        </p:nvSpPr>
        <p:spPr>
          <a:xfrm>
            <a:off x="5195588" y="1988840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endParaRPr lang="zh-TW" altLang="en-US" b="1" dirty="0"/>
          </a:p>
        </p:txBody>
      </p:sp>
      <p:sp>
        <p:nvSpPr>
          <p:cNvPr id="39" name="圓角矩形 38"/>
          <p:cNvSpPr/>
          <p:nvPr/>
        </p:nvSpPr>
        <p:spPr>
          <a:xfrm>
            <a:off x="5195588" y="1655543"/>
            <a:ext cx="216024" cy="216024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211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Admin\Desktop\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194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:\Users\Admin\Desktop\3592TutorABC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8913"/>
            <a:ext cx="25177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zh-TW" altLang="zh-TW" dirty="0"/>
              <a:t>先提供設計頁面的樣式，討論後再切圖</a:t>
            </a:r>
          </a:p>
          <a:p>
            <a:pPr lvl="0"/>
            <a:r>
              <a:rPr lang="zh-TW" altLang="zh-TW" dirty="0"/>
              <a:t>資料夾命名、分層方式：</a:t>
            </a:r>
          </a:p>
          <a:p>
            <a:pPr lvl="1"/>
            <a:r>
              <a:rPr lang="zh-TW" altLang="zh-TW" dirty="0"/>
              <a:t>先依專案名稱</a:t>
            </a:r>
            <a:r>
              <a:rPr lang="en-US" altLang="zh-TW" dirty="0">
                <a:sym typeface="Wingdings"/>
              </a:rPr>
              <a:t></a:t>
            </a:r>
            <a:r>
              <a:rPr lang="zh-TW" altLang="zh-TW" dirty="0"/>
              <a:t>支援系統</a:t>
            </a:r>
            <a:r>
              <a:rPr lang="en-US" altLang="zh-TW" dirty="0">
                <a:sym typeface="Wingdings"/>
              </a:rPr>
              <a:t></a:t>
            </a:r>
            <a:r>
              <a:rPr lang="zh-TW" altLang="zh-TW" dirty="0"/>
              <a:t>尺寸大小</a:t>
            </a:r>
            <a:r>
              <a:rPr lang="en-US" altLang="zh-TW" dirty="0">
                <a:sym typeface="Wingdings"/>
              </a:rPr>
              <a:t></a:t>
            </a:r>
            <a:r>
              <a:rPr lang="zh-TW" altLang="zh-TW" dirty="0"/>
              <a:t>再依功能頁面區分</a:t>
            </a:r>
          </a:p>
          <a:p>
            <a:pPr lvl="2"/>
            <a:r>
              <a:rPr lang="zh-TW" altLang="zh-TW" dirty="0"/>
              <a:t>例如：</a:t>
            </a:r>
            <a:r>
              <a:rPr lang="en-US" altLang="zh-TW" dirty="0"/>
              <a:t>TutorConsultant</a:t>
            </a:r>
            <a:r>
              <a:rPr lang="en-US" altLang="zh-TW" dirty="0">
                <a:sym typeface="Wingdings"/>
              </a:rPr>
              <a:t></a:t>
            </a:r>
            <a:r>
              <a:rPr lang="en-US" altLang="zh-TW" dirty="0"/>
              <a:t>iOS</a:t>
            </a:r>
            <a:r>
              <a:rPr lang="en-US" altLang="zh-TW" dirty="0">
                <a:sym typeface="Wingdings"/>
              </a:rPr>
              <a:t></a:t>
            </a:r>
            <a:r>
              <a:rPr lang="en-US" altLang="zh-TW" dirty="0"/>
              <a:t>1024x768 / 2048x1536</a:t>
            </a:r>
            <a:r>
              <a:rPr lang="en-US" altLang="zh-TW" dirty="0">
                <a:sym typeface="Wingdings"/>
              </a:rPr>
              <a:t></a:t>
            </a:r>
            <a:r>
              <a:rPr lang="zh-TW" altLang="zh-TW" dirty="0"/>
              <a:t>首頁 </a:t>
            </a:r>
            <a:r>
              <a:rPr lang="en-US" altLang="zh-TW" dirty="0"/>
              <a:t>/ </a:t>
            </a:r>
            <a:r>
              <a:rPr lang="zh-TW" altLang="zh-TW" dirty="0"/>
              <a:t>設定</a:t>
            </a:r>
          </a:p>
          <a:p>
            <a:pPr lvl="2"/>
            <a:r>
              <a:rPr lang="zh-TW" altLang="zh-TW" dirty="0"/>
              <a:t>若頁面有共用的相同圖</a:t>
            </a:r>
            <a:r>
              <a:rPr lang="en-US" altLang="zh-TW" dirty="0"/>
              <a:t> </a:t>
            </a:r>
            <a:r>
              <a:rPr lang="en-US" altLang="zh-TW" dirty="0" err="1"/>
              <a:t>ex.tab</a:t>
            </a:r>
            <a:r>
              <a:rPr lang="en-US" altLang="zh-TW" dirty="0"/>
              <a:t> bar</a:t>
            </a:r>
            <a:r>
              <a:rPr lang="zh-TW" altLang="zh-TW" dirty="0"/>
              <a:t>可以獨立出來一個資料夾</a:t>
            </a:r>
            <a:r>
              <a:rPr lang="zh-TW" altLang="zh-TW" dirty="0" smtClean="0"/>
              <a:t>即可</a:t>
            </a:r>
            <a:endParaRPr lang="en-US" altLang="zh-TW" dirty="0" smtClean="0"/>
          </a:p>
          <a:p>
            <a:pPr marL="914400" lvl="2" indent="0">
              <a:buNone/>
            </a:pPr>
            <a:endParaRPr lang="zh-TW" altLang="zh-TW" dirty="0"/>
          </a:p>
          <a:p>
            <a:pPr lvl="0"/>
            <a:r>
              <a:rPr lang="zh-TW" altLang="zh-TW" dirty="0"/>
              <a:t>圖檔命名：</a:t>
            </a:r>
          </a:p>
          <a:p>
            <a:pPr lvl="1"/>
            <a:r>
              <a:rPr lang="zh-TW" altLang="zh-TW" dirty="0"/>
              <a:t>屬性</a:t>
            </a:r>
            <a:r>
              <a:rPr lang="en-US" altLang="zh-TW" dirty="0"/>
              <a:t>_</a:t>
            </a:r>
            <a:r>
              <a:rPr lang="zh-TW" altLang="zh-TW" dirty="0"/>
              <a:t>名稱</a:t>
            </a:r>
            <a:r>
              <a:rPr lang="en-US" altLang="zh-TW" dirty="0"/>
              <a:t>_</a:t>
            </a:r>
            <a:r>
              <a:rPr lang="zh-TW" altLang="zh-TW" dirty="0"/>
              <a:t>效果</a:t>
            </a:r>
            <a:r>
              <a:rPr lang="en-US" altLang="zh-TW" dirty="0"/>
              <a:t>  </a:t>
            </a:r>
            <a:endParaRPr lang="zh-TW" altLang="zh-TW" dirty="0"/>
          </a:p>
          <a:p>
            <a:pPr lvl="2"/>
            <a:r>
              <a:rPr lang="zh-TW" altLang="zh-TW" dirty="0"/>
              <a:t>屬性：</a:t>
            </a:r>
            <a:r>
              <a:rPr lang="en-US" altLang="zh-TW" dirty="0" err="1"/>
              <a:t>btn</a:t>
            </a:r>
            <a:r>
              <a:rPr lang="en-US" altLang="zh-TW" dirty="0"/>
              <a:t> (Button)</a:t>
            </a:r>
            <a:r>
              <a:rPr lang="zh-TW" altLang="zh-TW" dirty="0"/>
              <a:t>、</a:t>
            </a:r>
            <a:r>
              <a:rPr lang="en-US" altLang="zh-TW" dirty="0" err="1"/>
              <a:t>bg</a:t>
            </a:r>
            <a:r>
              <a:rPr lang="en-US" altLang="zh-TW" dirty="0"/>
              <a:t>(Background)</a:t>
            </a:r>
            <a:r>
              <a:rPr lang="zh-TW" altLang="zh-TW" dirty="0"/>
              <a:t>、</a:t>
            </a:r>
            <a:r>
              <a:rPr lang="en-US" altLang="zh-TW" dirty="0" err="1"/>
              <a:t>ic</a:t>
            </a:r>
            <a:r>
              <a:rPr lang="en-US" altLang="zh-TW" dirty="0"/>
              <a:t>(icon)</a:t>
            </a:r>
            <a:r>
              <a:rPr lang="zh-TW" altLang="zh-TW" dirty="0"/>
              <a:t>、</a:t>
            </a:r>
            <a:r>
              <a:rPr lang="en-US" altLang="zh-TW" dirty="0"/>
              <a:t>logo(Logo)</a:t>
            </a:r>
            <a:endParaRPr lang="zh-TW" altLang="zh-TW" dirty="0"/>
          </a:p>
          <a:p>
            <a:pPr lvl="2"/>
            <a:r>
              <a:rPr lang="zh-TW" altLang="zh-TW" dirty="0"/>
              <a:t>名稱：</a:t>
            </a:r>
            <a:r>
              <a:rPr lang="en-US" altLang="zh-TW" dirty="0"/>
              <a:t>close</a:t>
            </a:r>
            <a:r>
              <a:rPr lang="zh-TW" altLang="zh-TW" dirty="0"/>
              <a:t>、</a:t>
            </a:r>
            <a:r>
              <a:rPr lang="en-US" altLang="zh-TW" dirty="0"/>
              <a:t>login</a:t>
            </a:r>
            <a:r>
              <a:rPr lang="zh-TW" altLang="zh-TW" dirty="0"/>
              <a:t>、</a:t>
            </a:r>
            <a:r>
              <a:rPr lang="en-US" altLang="zh-TW" dirty="0"/>
              <a:t>edit</a:t>
            </a:r>
            <a:r>
              <a:rPr lang="zh-TW" altLang="zh-TW" dirty="0"/>
              <a:t>、</a:t>
            </a:r>
            <a:r>
              <a:rPr lang="en-US" altLang="zh-TW" dirty="0"/>
              <a:t>etc.</a:t>
            </a:r>
            <a:endParaRPr lang="zh-TW" altLang="zh-TW" dirty="0"/>
          </a:p>
          <a:p>
            <a:pPr lvl="2"/>
            <a:r>
              <a:rPr lang="zh-TW" altLang="zh-TW" dirty="0"/>
              <a:t>效果：</a:t>
            </a:r>
            <a:r>
              <a:rPr lang="en-US" altLang="zh-TW" dirty="0"/>
              <a:t>clicked</a:t>
            </a:r>
            <a:r>
              <a:rPr lang="zh-TW" altLang="zh-TW" dirty="0"/>
              <a:t>、</a:t>
            </a:r>
            <a:r>
              <a:rPr lang="en-US" altLang="zh-TW" dirty="0"/>
              <a:t>pressed</a:t>
            </a:r>
            <a:r>
              <a:rPr lang="zh-TW" altLang="zh-TW" dirty="0"/>
              <a:t>、</a:t>
            </a:r>
            <a:r>
              <a:rPr lang="en-US" altLang="zh-TW" dirty="0"/>
              <a:t>etc.</a:t>
            </a:r>
            <a:endParaRPr lang="zh-TW" altLang="zh-TW" dirty="0"/>
          </a:p>
          <a:p>
            <a:pPr lvl="1"/>
            <a:r>
              <a:rPr lang="zh-TW" altLang="zh-TW" dirty="0"/>
              <a:t>例如：</a:t>
            </a:r>
            <a:r>
              <a:rPr lang="en-US" altLang="zh-TW" dirty="0" err="1"/>
              <a:t>btn_close</a:t>
            </a:r>
            <a:r>
              <a:rPr lang="zh-TW" altLang="zh-TW" dirty="0"/>
              <a:t>、</a:t>
            </a:r>
            <a:r>
              <a:rPr lang="en-US" altLang="zh-TW" dirty="0" err="1"/>
              <a:t>btn_close_pressed</a:t>
            </a:r>
            <a:r>
              <a:rPr lang="en-US" altLang="zh-TW" dirty="0"/>
              <a:t> / </a:t>
            </a:r>
            <a:r>
              <a:rPr lang="en-US" altLang="zh-TW" dirty="0" err="1"/>
              <a:t>btn_back</a:t>
            </a:r>
            <a:r>
              <a:rPr lang="zh-TW" altLang="zh-TW" dirty="0"/>
              <a:t>、</a:t>
            </a:r>
            <a:r>
              <a:rPr lang="en-US" altLang="zh-TW" dirty="0" err="1"/>
              <a:t>btn_edit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範例：</a:t>
            </a:r>
            <a:r>
              <a:rPr lang="en-US" altLang="zh-TW" dirty="0"/>
              <a:t> </a:t>
            </a:r>
            <a:r>
              <a:rPr lang="en-US" altLang="zh-TW" dirty="0"/>
              <a:t>MD</a:t>
            </a:r>
            <a:r>
              <a:rPr lang="zh-TW" altLang="en-US" dirty="0"/>
              <a:t>公槽 </a:t>
            </a:r>
            <a:r>
              <a:rPr lang="en-US" altLang="zh-TW" dirty="0">
                <a:hlinkClick r:id="rId5" action="ppaction://hlinkfile"/>
              </a:rPr>
              <a:t>N</a:t>
            </a:r>
            <a:r>
              <a:rPr lang="en-US" altLang="zh-TW" dirty="0">
                <a:hlinkClick r:id="rId5" action="ppaction://hlinkfile"/>
              </a:rPr>
              <a:t>:\Stan\TutorConsultant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341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466</Words>
  <Application>Microsoft Office PowerPoint</Application>
  <PresentationFormat>如螢幕大小 (4:3)</PresentationFormat>
  <Paragraphs>151</Paragraphs>
  <Slides>6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Mika Chao_趙志嘉</dc:creator>
  <cp:lastModifiedBy>Stan Hsieh_謝盛丞</cp:lastModifiedBy>
  <cp:revision>38</cp:revision>
  <dcterms:created xsi:type="dcterms:W3CDTF">2012-10-22T10:11:17Z</dcterms:created>
  <dcterms:modified xsi:type="dcterms:W3CDTF">2013-07-10T14:48:40Z</dcterms:modified>
</cp:coreProperties>
</file>